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yle\My%20Documents\Copy%20of%20ASCEND%20temperatur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Kyle\My%20Documents\Copy%20of%20Spectrometer%20Data%20Conden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yle\My%20Documents\Copy%20of%20Spectrometer%20Data%20Condens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yle\My%20Documents\Copy%20of%20Spectrometer%20Data%20Condens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yle\My%20Documents\Copy%20of%20Spectrometer%20Data%20Conden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Spectrometer</a:t>
            </a:r>
            <a:r>
              <a:rPr lang="en-US" sz="1800" baseline="0" dirty="0"/>
              <a:t> Temperature for </a:t>
            </a:r>
            <a:endParaRPr lang="en-US" sz="1800" baseline="0" dirty="0" smtClean="0"/>
          </a:p>
          <a:p>
            <a:pPr>
              <a:defRPr/>
            </a:pPr>
            <a:r>
              <a:rPr lang="en-US" sz="1800" baseline="0" dirty="0" smtClean="0"/>
              <a:t>3/27/10 </a:t>
            </a:r>
            <a:r>
              <a:rPr lang="en-US" sz="1800" baseline="0" dirty="0"/>
              <a:t>ASCEND! Launch</a:t>
            </a:r>
            <a:endParaRPr lang="en-US" sz="1800" dirty="0"/>
          </a:p>
        </c:rich>
      </c:tx>
      <c:layout>
        <c:manualLayout>
          <c:xMode val="edge"/>
          <c:yMode val="edge"/>
          <c:x val="0.21240822397200373"/>
          <c:y val="3.322640666657794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88090075697059"/>
          <c:y val="0.19219467318854327"/>
          <c:w val="0.77179993345902298"/>
          <c:h val="0.60087978473102055"/>
        </c:manualLayout>
      </c:layout>
      <c:scatterChart>
        <c:scatterStyle val="smoothMarker"/>
        <c:ser>
          <c:idx val="0"/>
          <c:order val="0"/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'ASCEND temperature'!$B$2:$B$11360</c:f>
              <c:numCache>
                <c:formatCode>h:mm:ss</c:formatCode>
                <c:ptCount val="11359"/>
                <c:pt idx="0">
                  <c:v>0.35416666666666702</c:v>
                </c:pt>
                <c:pt idx="1">
                  <c:v>0.354178240740741</c:v>
                </c:pt>
                <c:pt idx="2">
                  <c:v>0.35418981481481543</c:v>
                </c:pt>
                <c:pt idx="3">
                  <c:v>0.35420138888888902</c:v>
                </c:pt>
                <c:pt idx="4">
                  <c:v>0.35421296296296362</c:v>
                </c:pt>
                <c:pt idx="5">
                  <c:v>0.35422453703703727</c:v>
                </c:pt>
                <c:pt idx="6">
                  <c:v>0.35423611111111075</c:v>
                </c:pt>
                <c:pt idx="7">
                  <c:v>0.35424768518518501</c:v>
                </c:pt>
                <c:pt idx="8">
                  <c:v>0.35425925925925927</c:v>
                </c:pt>
                <c:pt idx="9">
                  <c:v>0.35427083333333298</c:v>
                </c:pt>
                <c:pt idx="10">
                  <c:v>0.35428240740740741</c:v>
                </c:pt>
                <c:pt idx="11">
                  <c:v>0.354293981481481</c:v>
                </c:pt>
                <c:pt idx="12">
                  <c:v>0.35430555555555526</c:v>
                </c:pt>
                <c:pt idx="13">
                  <c:v>0.35431712962962941</c:v>
                </c:pt>
                <c:pt idx="14">
                  <c:v>0.35432870370370362</c:v>
                </c:pt>
                <c:pt idx="15">
                  <c:v>0.35434027777777743</c:v>
                </c:pt>
                <c:pt idx="16">
                  <c:v>0.35435185185185142</c:v>
                </c:pt>
                <c:pt idx="17">
                  <c:v>0.35436342592592535</c:v>
                </c:pt>
                <c:pt idx="18">
                  <c:v>0.35437499999999983</c:v>
                </c:pt>
                <c:pt idx="19">
                  <c:v>0.3543865740740737</c:v>
                </c:pt>
                <c:pt idx="20">
                  <c:v>0.35439814814814702</c:v>
                </c:pt>
                <c:pt idx="21">
                  <c:v>0.35440972222222228</c:v>
                </c:pt>
                <c:pt idx="22">
                  <c:v>0.35442129629629598</c:v>
                </c:pt>
                <c:pt idx="23">
                  <c:v>0.35443287037037041</c:v>
                </c:pt>
                <c:pt idx="24">
                  <c:v>0.35444444444444434</c:v>
                </c:pt>
                <c:pt idx="25">
                  <c:v>0.35445601851851799</c:v>
                </c:pt>
                <c:pt idx="26">
                  <c:v>0.35446759259259197</c:v>
                </c:pt>
                <c:pt idx="27">
                  <c:v>0.35447916666666635</c:v>
                </c:pt>
                <c:pt idx="28">
                  <c:v>0.35449074074074027</c:v>
                </c:pt>
                <c:pt idx="29">
                  <c:v>0.35450231481481442</c:v>
                </c:pt>
                <c:pt idx="30">
                  <c:v>0.35451388888888841</c:v>
                </c:pt>
                <c:pt idx="31">
                  <c:v>0.35452546296296256</c:v>
                </c:pt>
                <c:pt idx="32">
                  <c:v>0.35453703703703593</c:v>
                </c:pt>
                <c:pt idx="33">
                  <c:v>0.35454861111111002</c:v>
                </c:pt>
                <c:pt idx="34">
                  <c:v>0.35456018518518434</c:v>
                </c:pt>
                <c:pt idx="35">
                  <c:v>0.35457175925925843</c:v>
                </c:pt>
                <c:pt idx="36">
                  <c:v>0.35458333333333197</c:v>
                </c:pt>
                <c:pt idx="37">
                  <c:v>0.35459490740740635</c:v>
                </c:pt>
                <c:pt idx="38">
                  <c:v>0.35460648148148027</c:v>
                </c:pt>
                <c:pt idx="39">
                  <c:v>0.35461805555555398</c:v>
                </c:pt>
                <c:pt idx="40">
                  <c:v>0.35462962962962841</c:v>
                </c:pt>
                <c:pt idx="41">
                  <c:v>0.354641203703702</c:v>
                </c:pt>
                <c:pt idx="42">
                  <c:v>0.35465277777777643</c:v>
                </c:pt>
                <c:pt idx="43">
                  <c:v>0.35466435185185041</c:v>
                </c:pt>
                <c:pt idx="44">
                  <c:v>0.35467592592592434</c:v>
                </c:pt>
                <c:pt idx="45">
                  <c:v>0.35468749999999843</c:v>
                </c:pt>
                <c:pt idx="46">
                  <c:v>0.35469907407407197</c:v>
                </c:pt>
                <c:pt idx="47">
                  <c:v>0.35471064814814701</c:v>
                </c:pt>
                <c:pt idx="48">
                  <c:v>0.35472222222222127</c:v>
                </c:pt>
                <c:pt idx="49">
                  <c:v>0.35473379629629476</c:v>
                </c:pt>
                <c:pt idx="50">
                  <c:v>0.35474537037036902</c:v>
                </c:pt>
                <c:pt idx="51">
                  <c:v>0.35475694444444328</c:v>
                </c:pt>
                <c:pt idx="52">
                  <c:v>0.35476851851851693</c:v>
                </c:pt>
                <c:pt idx="53">
                  <c:v>0.35478009259259102</c:v>
                </c:pt>
                <c:pt idx="54">
                  <c:v>0.35479166666666501</c:v>
                </c:pt>
                <c:pt idx="55">
                  <c:v>0.35480324074073899</c:v>
                </c:pt>
                <c:pt idx="56">
                  <c:v>0.35481481481481358</c:v>
                </c:pt>
                <c:pt idx="57">
                  <c:v>0.35482638888888762</c:v>
                </c:pt>
                <c:pt idx="58">
                  <c:v>0.35483796296296155</c:v>
                </c:pt>
                <c:pt idx="59">
                  <c:v>0.35484953703703498</c:v>
                </c:pt>
                <c:pt idx="60">
                  <c:v>0.35486111111110902</c:v>
                </c:pt>
                <c:pt idx="61">
                  <c:v>0.35487268518518356</c:v>
                </c:pt>
                <c:pt idx="62">
                  <c:v>0.35488425925925776</c:v>
                </c:pt>
                <c:pt idx="63">
                  <c:v>0.35489583333333102</c:v>
                </c:pt>
                <c:pt idx="64">
                  <c:v>0.35490740740740534</c:v>
                </c:pt>
                <c:pt idx="65">
                  <c:v>0.35491898148147943</c:v>
                </c:pt>
                <c:pt idx="66">
                  <c:v>0.35493055555555297</c:v>
                </c:pt>
                <c:pt idx="67">
                  <c:v>0.35494212962962735</c:v>
                </c:pt>
                <c:pt idx="68">
                  <c:v>0.35495370370370127</c:v>
                </c:pt>
                <c:pt idx="69">
                  <c:v>0.35496527777777542</c:v>
                </c:pt>
                <c:pt idx="70">
                  <c:v>0.35497685185184963</c:v>
                </c:pt>
                <c:pt idx="71">
                  <c:v>0.35498842592592356</c:v>
                </c:pt>
                <c:pt idx="72">
                  <c:v>0.35499999999999743</c:v>
                </c:pt>
                <c:pt idx="73">
                  <c:v>0.35501157407407241</c:v>
                </c:pt>
                <c:pt idx="74">
                  <c:v>0.35502314814814601</c:v>
                </c:pt>
                <c:pt idx="75">
                  <c:v>0.35503472222222027</c:v>
                </c:pt>
                <c:pt idx="76">
                  <c:v>0.35504629629629397</c:v>
                </c:pt>
                <c:pt idx="77">
                  <c:v>0.35505787037036834</c:v>
                </c:pt>
                <c:pt idx="78">
                  <c:v>0.35506944444444227</c:v>
                </c:pt>
                <c:pt idx="79">
                  <c:v>0.35508101851851576</c:v>
                </c:pt>
                <c:pt idx="80">
                  <c:v>0.35509259259259002</c:v>
                </c:pt>
                <c:pt idx="81">
                  <c:v>0.35510416666666428</c:v>
                </c:pt>
                <c:pt idx="82">
                  <c:v>0.35511574074073793</c:v>
                </c:pt>
                <c:pt idx="83">
                  <c:v>0.35512731481481241</c:v>
                </c:pt>
                <c:pt idx="84">
                  <c:v>0.35513888888888634</c:v>
                </c:pt>
                <c:pt idx="85">
                  <c:v>0.35515046296296043</c:v>
                </c:pt>
                <c:pt idx="86">
                  <c:v>0.35516203703703397</c:v>
                </c:pt>
                <c:pt idx="87">
                  <c:v>0.35517361111110801</c:v>
                </c:pt>
                <c:pt idx="88">
                  <c:v>0.35518518518518227</c:v>
                </c:pt>
                <c:pt idx="89">
                  <c:v>0.35519675925925642</c:v>
                </c:pt>
                <c:pt idx="90">
                  <c:v>0.35520833333333002</c:v>
                </c:pt>
                <c:pt idx="91">
                  <c:v>0.35521990740740428</c:v>
                </c:pt>
                <c:pt idx="92">
                  <c:v>0.35523148148147793</c:v>
                </c:pt>
                <c:pt idx="93">
                  <c:v>0.35524305555555175</c:v>
                </c:pt>
                <c:pt idx="94">
                  <c:v>0.35525462962962634</c:v>
                </c:pt>
                <c:pt idx="95">
                  <c:v>0.35526620370370027</c:v>
                </c:pt>
                <c:pt idx="96">
                  <c:v>0.35527777777777442</c:v>
                </c:pt>
                <c:pt idx="97">
                  <c:v>0.35528935185184835</c:v>
                </c:pt>
                <c:pt idx="98">
                  <c:v>0.35530092592592255</c:v>
                </c:pt>
                <c:pt idx="99">
                  <c:v>0.3553124999999977</c:v>
                </c:pt>
                <c:pt idx="100">
                  <c:v>0.35532407407407168</c:v>
                </c:pt>
                <c:pt idx="101">
                  <c:v>0.355335648148145</c:v>
                </c:pt>
                <c:pt idx="102">
                  <c:v>0.35534722222221898</c:v>
                </c:pt>
                <c:pt idx="103">
                  <c:v>0.35535879629629341</c:v>
                </c:pt>
                <c:pt idx="104">
                  <c:v>0.35537037037036762</c:v>
                </c:pt>
                <c:pt idx="105">
                  <c:v>0.35538194444444143</c:v>
                </c:pt>
                <c:pt idx="106">
                  <c:v>0.35539351851851475</c:v>
                </c:pt>
                <c:pt idx="107">
                  <c:v>0.35540509259258901</c:v>
                </c:pt>
                <c:pt idx="108">
                  <c:v>0.35541666666666355</c:v>
                </c:pt>
                <c:pt idx="109">
                  <c:v>0.35542824074073698</c:v>
                </c:pt>
                <c:pt idx="110">
                  <c:v>0.35543981481481141</c:v>
                </c:pt>
                <c:pt idx="111">
                  <c:v>0.35545138888888528</c:v>
                </c:pt>
                <c:pt idx="112">
                  <c:v>0.35546296296295976</c:v>
                </c:pt>
                <c:pt idx="113">
                  <c:v>0.35547453703703341</c:v>
                </c:pt>
                <c:pt idx="114">
                  <c:v>0.35548611111110734</c:v>
                </c:pt>
                <c:pt idx="115">
                  <c:v>0.35549768518518127</c:v>
                </c:pt>
                <c:pt idx="116">
                  <c:v>0.35550925925925542</c:v>
                </c:pt>
                <c:pt idx="117">
                  <c:v>0.35552083333332934</c:v>
                </c:pt>
                <c:pt idx="118">
                  <c:v>0.35553240740740327</c:v>
                </c:pt>
                <c:pt idx="119">
                  <c:v>0.35554398148147698</c:v>
                </c:pt>
                <c:pt idx="120">
                  <c:v>0.35555555555555102</c:v>
                </c:pt>
                <c:pt idx="121">
                  <c:v>0.35556712962962528</c:v>
                </c:pt>
                <c:pt idx="122">
                  <c:v>0.35557870370369943</c:v>
                </c:pt>
                <c:pt idx="123">
                  <c:v>0.35559027777777341</c:v>
                </c:pt>
                <c:pt idx="124">
                  <c:v>0.35560185185184834</c:v>
                </c:pt>
                <c:pt idx="125">
                  <c:v>0.35561342592592227</c:v>
                </c:pt>
                <c:pt idx="126">
                  <c:v>0.35562499999999669</c:v>
                </c:pt>
                <c:pt idx="127">
                  <c:v>0.35563657407407034</c:v>
                </c:pt>
                <c:pt idx="128">
                  <c:v>0.35564814814814399</c:v>
                </c:pt>
                <c:pt idx="129">
                  <c:v>0.35565972222221798</c:v>
                </c:pt>
                <c:pt idx="130">
                  <c:v>0.35567129629629202</c:v>
                </c:pt>
                <c:pt idx="131">
                  <c:v>0.35568287037036656</c:v>
                </c:pt>
                <c:pt idx="132">
                  <c:v>0.35569444444443993</c:v>
                </c:pt>
                <c:pt idx="133">
                  <c:v>0.35570601851851374</c:v>
                </c:pt>
                <c:pt idx="134">
                  <c:v>0.35571759259258801</c:v>
                </c:pt>
                <c:pt idx="135">
                  <c:v>0.35572916666666227</c:v>
                </c:pt>
                <c:pt idx="136">
                  <c:v>0.35574074074073575</c:v>
                </c:pt>
                <c:pt idx="137">
                  <c:v>0.35575231481481034</c:v>
                </c:pt>
                <c:pt idx="138">
                  <c:v>0.35576388888888427</c:v>
                </c:pt>
                <c:pt idx="139">
                  <c:v>0.35577546296295842</c:v>
                </c:pt>
                <c:pt idx="140">
                  <c:v>0.35578703703703202</c:v>
                </c:pt>
                <c:pt idx="141">
                  <c:v>0.355798611111106</c:v>
                </c:pt>
                <c:pt idx="142">
                  <c:v>0.35581018518518043</c:v>
                </c:pt>
                <c:pt idx="143">
                  <c:v>0.35582175925925463</c:v>
                </c:pt>
                <c:pt idx="144">
                  <c:v>0.35583333333332801</c:v>
                </c:pt>
                <c:pt idx="145">
                  <c:v>0.35584490740740243</c:v>
                </c:pt>
                <c:pt idx="146">
                  <c:v>0.35585648148147642</c:v>
                </c:pt>
                <c:pt idx="147">
                  <c:v>0.35586805555555034</c:v>
                </c:pt>
                <c:pt idx="148">
                  <c:v>0.35587962962962455</c:v>
                </c:pt>
                <c:pt idx="149">
                  <c:v>0.35589120370369798</c:v>
                </c:pt>
                <c:pt idx="150">
                  <c:v>0.35590277777777368</c:v>
                </c:pt>
                <c:pt idx="151">
                  <c:v>0.35591435185184755</c:v>
                </c:pt>
                <c:pt idx="152">
                  <c:v>0.35592592592592143</c:v>
                </c:pt>
                <c:pt idx="153">
                  <c:v>0.35593749999999541</c:v>
                </c:pt>
                <c:pt idx="154">
                  <c:v>0.35594907407406934</c:v>
                </c:pt>
                <c:pt idx="155">
                  <c:v>0.35596064814814327</c:v>
                </c:pt>
                <c:pt idx="156">
                  <c:v>0.35597222222221747</c:v>
                </c:pt>
                <c:pt idx="157">
                  <c:v>0.35598379629629134</c:v>
                </c:pt>
                <c:pt idx="158">
                  <c:v>0.35599537037036527</c:v>
                </c:pt>
                <c:pt idx="159">
                  <c:v>0.35600694444443898</c:v>
                </c:pt>
                <c:pt idx="160">
                  <c:v>0.35601851851851302</c:v>
                </c:pt>
                <c:pt idx="161">
                  <c:v>0.356030092592587</c:v>
                </c:pt>
                <c:pt idx="162">
                  <c:v>0.35604166666666098</c:v>
                </c:pt>
                <c:pt idx="163">
                  <c:v>0.35605324074073474</c:v>
                </c:pt>
                <c:pt idx="164">
                  <c:v>0.35606481481480962</c:v>
                </c:pt>
                <c:pt idx="165">
                  <c:v>0.35607638888888343</c:v>
                </c:pt>
                <c:pt idx="166">
                  <c:v>0.35608796296295769</c:v>
                </c:pt>
                <c:pt idx="167">
                  <c:v>0.35609953703703101</c:v>
                </c:pt>
                <c:pt idx="168">
                  <c:v>0.35611111111110499</c:v>
                </c:pt>
                <c:pt idx="169">
                  <c:v>0.35612268518517942</c:v>
                </c:pt>
                <c:pt idx="170">
                  <c:v>0.35613425925925341</c:v>
                </c:pt>
                <c:pt idx="171">
                  <c:v>0.356145833333327</c:v>
                </c:pt>
                <c:pt idx="172">
                  <c:v>0.35615740740740098</c:v>
                </c:pt>
                <c:pt idx="173">
                  <c:v>0.35616898148147541</c:v>
                </c:pt>
                <c:pt idx="174">
                  <c:v>0.35618055555554934</c:v>
                </c:pt>
                <c:pt idx="175">
                  <c:v>0.35619212962962327</c:v>
                </c:pt>
                <c:pt idx="176">
                  <c:v>0.35620370370369808</c:v>
                </c:pt>
                <c:pt idx="177">
                  <c:v>0.35621527777777234</c:v>
                </c:pt>
                <c:pt idx="178">
                  <c:v>0.35622685185184655</c:v>
                </c:pt>
                <c:pt idx="179">
                  <c:v>0.35623842592591998</c:v>
                </c:pt>
                <c:pt idx="180">
                  <c:v>0.3562499999999944</c:v>
                </c:pt>
                <c:pt idx="181">
                  <c:v>0.35626157407406828</c:v>
                </c:pt>
                <c:pt idx="182">
                  <c:v>0.35627314814814193</c:v>
                </c:pt>
                <c:pt idx="183">
                  <c:v>0.35628472222221641</c:v>
                </c:pt>
                <c:pt idx="184">
                  <c:v>0.35629629629629</c:v>
                </c:pt>
                <c:pt idx="185">
                  <c:v>0.35630787037036443</c:v>
                </c:pt>
                <c:pt idx="186">
                  <c:v>0.35631944444443808</c:v>
                </c:pt>
                <c:pt idx="187">
                  <c:v>0.35633101851851179</c:v>
                </c:pt>
                <c:pt idx="188">
                  <c:v>0.35634259259258627</c:v>
                </c:pt>
                <c:pt idx="189">
                  <c:v>0.35635416666666042</c:v>
                </c:pt>
                <c:pt idx="190">
                  <c:v>0.35636574074073402</c:v>
                </c:pt>
                <c:pt idx="191">
                  <c:v>0.35637731481480855</c:v>
                </c:pt>
                <c:pt idx="192">
                  <c:v>0.35638888888888276</c:v>
                </c:pt>
                <c:pt idx="193">
                  <c:v>0.35640046296295663</c:v>
                </c:pt>
                <c:pt idx="194">
                  <c:v>0.35641203703703034</c:v>
                </c:pt>
                <c:pt idx="195">
                  <c:v>0.35642361111110427</c:v>
                </c:pt>
                <c:pt idx="196">
                  <c:v>0.35643518518517808</c:v>
                </c:pt>
                <c:pt idx="197">
                  <c:v>0.35644675925925262</c:v>
                </c:pt>
                <c:pt idx="198">
                  <c:v>0.35645833333332627</c:v>
                </c:pt>
                <c:pt idx="199">
                  <c:v>0.35646990740739998</c:v>
                </c:pt>
                <c:pt idx="200">
                  <c:v>0.3564814814814744</c:v>
                </c:pt>
                <c:pt idx="201">
                  <c:v>0.356493055555548</c:v>
                </c:pt>
                <c:pt idx="202">
                  <c:v>0.35650462962962343</c:v>
                </c:pt>
                <c:pt idx="203">
                  <c:v>0.35651620370369741</c:v>
                </c:pt>
                <c:pt idx="204">
                  <c:v>0.35652777777777162</c:v>
                </c:pt>
                <c:pt idx="205">
                  <c:v>0.35653935185184527</c:v>
                </c:pt>
                <c:pt idx="206">
                  <c:v>0.35655092592591947</c:v>
                </c:pt>
                <c:pt idx="207">
                  <c:v>0.35656249999999362</c:v>
                </c:pt>
                <c:pt idx="208">
                  <c:v>0.35657407407406755</c:v>
                </c:pt>
                <c:pt idx="209">
                  <c:v>0.35658564814814098</c:v>
                </c:pt>
                <c:pt idx="210">
                  <c:v>0.35659722222221502</c:v>
                </c:pt>
                <c:pt idx="211">
                  <c:v>0.35660879629628928</c:v>
                </c:pt>
                <c:pt idx="212">
                  <c:v>0.35662037037036343</c:v>
                </c:pt>
                <c:pt idx="213">
                  <c:v>0.35663194444443674</c:v>
                </c:pt>
                <c:pt idx="214">
                  <c:v>0.35664351851851073</c:v>
                </c:pt>
                <c:pt idx="215">
                  <c:v>0.35665509259258499</c:v>
                </c:pt>
                <c:pt idx="216">
                  <c:v>0.35666666666665947</c:v>
                </c:pt>
                <c:pt idx="217">
                  <c:v>0.35667824074073301</c:v>
                </c:pt>
                <c:pt idx="218">
                  <c:v>0.35668981481480755</c:v>
                </c:pt>
                <c:pt idx="219">
                  <c:v>0.35670138888888098</c:v>
                </c:pt>
                <c:pt idx="220">
                  <c:v>0.35671296296295568</c:v>
                </c:pt>
                <c:pt idx="221">
                  <c:v>0.35672453703702928</c:v>
                </c:pt>
                <c:pt idx="222">
                  <c:v>0.35673611111110293</c:v>
                </c:pt>
                <c:pt idx="223">
                  <c:v>0.35674768518517702</c:v>
                </c:pt>
                <c:pt idx="224">
                  <c:v>0.35675925925925134</c:v>
                </c:pt>
                <c:pt idx="225">
                  <c:v>0.35677083333332527</c:v>
                </c:pt>
                <c:pt idx="226">
                  <c:v>0.35678240740739908</c:v>
                </c:pt>
                <c:pt idx="227">
                  <c:v>0.35679398148147401</c:v>
                </c:pt>
                <c:pt idx="228">
                  <c:v>0.35680555555554827</c:v>
                </c:pt>
                <c:pt idx="229">
                  <c:v>0.35681712962962242</c:v>
                </c:pt>
                <c:pt idx="230">
                  <c:v>0.35682870370369668</c:v>
                </c:pt>
                <c:pt idx="231">
                  <c:v>0.35684027777777055</c:v>
                </c:pt>
                <c:pt idx="232">
                  <c:v>0.35685185185184443</c:v>
                </c:pt>
                <c:pt idx="233">
                  <c:v>0.35686342592591841</c:v>
                </c:pt>
                <c:pt idx="234">
                  <c:v>0.35687499999999284</c:v>
                </c:pt>
                <c:pt idx="235">
                  <c:v>0.35688657407406676</c:v>
                </c:pt>
                <c:pt idx="236">
                  <c:v>0.35689814814814008</c:v>
                </c:pt>
                <c:pt idx="237">
                  <c:v>0.35690972222221434</c:v>
                </c:pt>
                <c:pt idx="238">
                  <c:v>0.35692129629628827</c:v>
                </c:pt>
                <c:pt idx="239">
                  <c:v>0.35693287037036242</c:v>
                </c:pt>
                <c:pt idx="240">
                  <c:v>0.35694444444443602</c:v>
                </c:pt>
                <c:pt idx="241">
                  <c:v>0.35695601851851</c:v>
                </c:pt>
                <c:pt idx="242">
                  <c:v>0.35696759259258398</c:v>
                </c:pt>
                <c:pt idx="243">
                  <c:v>0.35697916666665841</c:v>
                </c:pt>
                <c:pt idx="244">
                  <c:v>0.356990740740732</c:v>
                </c:pt>
                <c:pt idx="245">
                  <c:v>0.35700231481480643</c:v>
                </c:pt>
                <c:pt idx="246">
                  <c:v>0.35701388888888047</c:v>
                </c:pt>
                <c:pt idx="247">
                  <c:v>0.35702546296295462</c:v>
                </c:pt>
                <c:pt idx="248">
                  <c:v>0.35703703703702799</c:v>
                </c:pt>
                <c:pt idx="249">
                  <c:v>0.35704861111110198</c:v>
                </c:pt>
                <c:pt idx="250">
                  <c:v>0.3570601851851764</c:v>
                </c:pt>
                <c:pt idx="251">
                  <c:v>0.35707175925925055</c:v>
                </c:pt>
                <c:pt idx="252">
                  <c:v>0.35708333333332398</c:v>
                </c:pt>
                <c:pt idx="253">
                  <c:v>0.35709490740739902</c:v>
                </c:pt>
                <c:pt idx="254">
                  <c:v>0.35710648148147334</c:v>
                </c:pt>
                <c:pt idx="255">
                  <c:v>0.35711805555554726</c:v>
                </c:pt>
                <c:pt idx="256">
                  <c:v>0.35712962962962147</c:v>
                </c:pt>
                <c:pt idx="257">
                  <c:v>0.35714120370369501</c:v>
                </c:pt>
                <c:pt idx="258">
                  <c:v>0.35715277777776955</c:v>
                </c:pt>
                <c:pt idx="259">
                  <c:v>0.35716435185184342</c:v>
                </c:pt>
                <c:pt idx="260">
                  <c:v>0.3571759259259174</c:v>
                </c:pt>
                <c:pt idx="261">
                  <c:v>0.35718749999999155</c:v>
                </c:pt>
                <c:pt idx="262">
                  <c:v>0.35719907407406498</c:v>
                </c:pt>
                <c:pt idx="263">
                  <c:v>0.35721064814813874</c:v>
                </c:pt>
                <c:pt idx="264">
                  <c:v>0.35722222222221334</c:v>
                </c:pt>
                <c:pt idx="265">
                  <c:v>0.35723379629628699</c:v>
                </c:pt>
                <c:pt idx="266">
                  <c:v>0.35724537037036108</c:v>
                </c:pt>
                <c:pt idx="267">
                  <c:v>0.35725694444443501</c:v>
                </c:pt>
                <c:pt idx="268">
                  <c:v>0.35726851851850899</c:v>
                </c:pt>
                <c:pt idx="269">
                  <c:v>0.35728009259258298</c:v>
                </c:pt>
                <c:pt idx="270">
                  <c:v>0.35729166666665702</c:v>
                </c:pt>
                <c:pt idx="271">
                  <c:v>0.357303240740731</c:v>
                </c:pt>
                <c:pt idx="272">
                  <c:v>0.35731481481480576</c:v>
                </c:pt>
                <c:pt idx="273">
                  <c:v>0.35732638888887963</c:v>
                </c:pt>
                <c:pt idx="274">
                  <c:v>0.35733796296295361</c:v>
                </c:pt>
                <c:pt idx="275">
                  <c:v>0.35734953703702727</c:v>
                </c:pt>
                <c:pt idx="276">
                  <c:v>0.35736111111110108</c:v>
                </c:pt>
                <c:pt idx="277">
                  <c:v>0.35737268518517562</c:v>
                </c:pt>
                <c:pt idx="278">
                  <c:v>0.35738425925924983</c:v>
                </c:pt>
                <c:pt idx="279">
                  <c:v>0.35739583333332398</c:v>
                </c:pt>
                <c:pt idx="280">
                  <c:v>0.35740740740739801</c:v>
                </c:pt>
                <c:pt idx="281">
                  <c:v>0.35741898148147255</c:v>
                </c:pt>
                <c:pt idx="282">
                  <c:v>0.35743055555554598</c:v>
                </c:pt>
                <c:pt idx="283">
                  <c:v>0.35744212962962041</c:v>
                </c:pt>
                <c:pt idx="284">
                  <c:v>0.35745370370369434</c:v>
                </c:pt>
                <c:pt idx="285">
                  <c:v>0.35746527777776843</c:v>
                </c:pt>
                <c:pt idx="286">
                  <c:v>0.35747685185184269</c:v>
                </c:pt>
                <c:pt idx="287">
                  <c:v>0.35748842592591662</c:v>
                </c:pt>
                <c:pt idx="288">
                  <c:v>0.35749999999999055</c:v>
                </c:pt>
                <c:pt idx="289">
                  <c:v>0.35751157407406442</c:v>
                </c:pt>
                <c:pt idx="290">
                  <c:v>0.35752314814813779</c:v>
                </c:pt>
                <c:pt idx="291">
                  <c:v>0.35753472222221228</c:v>
                </c:pt>
                <c:pt idx="292">
                  <c:v>0.35754629629628598</c:v>
                </c:pt>
                <c:pt idx="293">
                  <c:v>0.35755787037036041</c:v>
                </c:pt>
                <c:pt idx="294">
                  <c:v>0.357569444444434</c:v>
                </c:pt>
                <c:pt idx="295">
                  <c:v>0.35758101851850799</c:v>
                </c:pt>
                <c:pt idx="296">
                  <c:v>0.35759259259258208</c:v>
                </c:pt>
                <c:pt idx="297">
                  <c:v>0.35760416666665634</c:v>
                </c:pt>
                <c:pt idx="298">
                  <c:v>0.35761574074072999</c:v>
                </c:pt>
                <c:pt idx="299">
                  <c:v>0.35762731481480442</c:v>
                </c:pt>
                <c:pt idx="300">
                  <c:v>0.3576388888888784</c:v>
                </c:pt>
                <c:pt idx="301">
                  <c:v>0.35765046296295255</c:v>
                </c:pt>
                <c:pt idx="302">
                  <c:v>0.35766203703702598</c:v>
                </c:pt>
                <c:pt idx="303">
                  <c:v>0.35767361111110002</c:v>
                </c:pt>
                <c:pt idx="304">
                  <c:v>0.35768518518517534</c:v>
                </c:pt>
                <c:pt idx="305">
                  <c:v>0.35769675925924943</c:v>
                </c:pt>
                <c:pt idx="306">
                  <c:v>0.35770833333332308</c:v>
                </c:pt>
                <c:pt idx="307">
                  <c:v>0.35771990740739701</c:v>
                </c:pt>
                <c:pt idx="308">
                  <c:v>0.35773148148147099</c:v>
                </c:pt>
                <c:pt idx="309">
                  <c:v>0.35774305555554475</c:v>
                </c:pt>
                <c:pt idx="310">
                  <c:v>0.3577546296296194</c:v>
                </c:pt>
                <c:pt idx="311">
                  <c:v>0.35776620370369328</c:v>
                </c:pt>
                <c:pt idx="312">
                  <c:v>0.35777777777776743</c:v>
                </c:pt>
                <c:pt idx="313">
                  <c:v>0.35778935185184141</c:v>
                </c:pt>
                <c:pt idx="314">
                  <c:v>0.35780092592591561</c:v>
                </c:pt>
                <c:pt idx="315">
                  <c:v>0.35781249999998976</c:v>
                </c:pt>
                <c:pt idx="316">
                  <c:v>0.35782407407406369</c:v>
                </c:pt>
                <c:pt idx="317">
                  <c:v>0.35783564814813679</c:v>
                </c:pt>
                <c:pt idx="318">
                  <c:v>0.35784722222221127</c:v>
                </c:pt>
                <c:pt idx="319">
                  <c:v>0.35785879629628542</c:v>
                </c:pt>
                <c:pt idx="320">
                  <c:v>0.35787037037035968</c:v>
                </c:pt>
                <c:pt idx="321">
                  <c:v>0.35788194444443328</c:v>
                </c:pt>
                <c:pt idx="322">
                  <c:v>0.35789351851850693</c:v>
                </c:pt>
                <c:pt idx="323">
                  <c:v>0.35790509259258102</c:v>
                </c:pt>
                <c:pt idx="324">
                  <c:v>0.35791666666665561</c:v>
                </c:pt>
                <c:pt idx="325">
                  <c:v>0.35792824074072926</c:v>
                </c:pt>
                <c:pt idx="326">
                  <c:v>0.35793981481480347</c:v>
                </c:pt>
                <c:pt idx="327">
                  <c:v>0.35795138888887734</c:v>
                </c:pt>
                <c:pt idx="328">
                  <c:v>0.35796296296295183</c:v>
                </c:pt>
                <c:pt idx="329">
                  <c:v>0.35797453703702542</c:v>
                </c:pt>
                <c:pt idx="330">
                  <c:v>0.35798611111110035</c:v>
                </c:pt>
                <c:pt idx="331">
                  <c:v>0.35799768518517427</c:v>
                </c:pt>
                <c:pt idx="332">
                  <c:v>0.35800925925924842</c:v>
                </c:pt>
                <c:pt idx="333">
                  <c:v>0.35802083333332241</c:v>
                </c:pt>
                <c:pt idx="334">
                  <c:v>0.358032407407396</c:v>
                </c:pt>
                <c:pt idx="335">
                  <c:v>0.35804398148147026</c:v>
                </c:pt>
                <c:pt idx="336">
                  <c:v>0.35805555555554408</c:v>
                </c:pt>
                <c:pt idx="337">
                  <c:v>0.35806712962961834</c:v>
                </c:pt>
                <c:pt idx="338">
                  <c:v>0.35807870370369244</c:v>
                </c:pt>
                <c:pt idx="339">
                  <c:v>0.35809027777776642</c:v>
                </c:pt>
                <c:pt idx="340">
                  <c:v>0.3581018518518404</c:v>
                </c:pt>
                <c:pt idx="341">
                  <c:v>0.35811342592591427</c:v>
                </c:pt>
                <c:pt idx="342">
                  <c:v>0.3581249999999887</c:v>
                </c:pt>
                <c:pt idx="343">
                  <c:v>0.35813657407406241</c:v>
                </c:pt>
                <c:pt idx="344">
                  <c:v>0.35814814814813573</c:v>
                </c:pt>
                <c:pt idx="345">
                  <c:v>0.35815972222221026</c:v>
                </c:pt>
                <c:pt idx="346">
                  <c:v>0.35817129629628408</c:v>
                </c:pt>
                <c:pt idx="347">
                  <c:v>0.35818287037035862</c:v>
                </c:pt>
                <c:pt idx="348">
                  <c:v>0.35819444444443199</c:v>
                </c:pt>
                <c:pt idx="349">
                  <c:v>0.35820601851850575</c:v>
                </c:pt>
                <c:pt idx="350">
                  <c:v>0.35821759259258001</c:v>
                </c:pt>
                <c:pt idx="351">
                  <c:v>0.35822916666665428</c:v>
                </c:pt>
                <c:pt idx="352">
                  <c:v>0.35824074074072793</c:v>
                </c:pt>
                <c:pt idx="353">
                  <c:v>0.35825231481480241</c:v>
                </c:pt>
                <c:pt idx="354">
                  <c:v>0.35826388888887634</c:v>
                </c:pt>
                <c:pt idx="355">
                  <c:v>0.35827546296295043</c:v>
                </c:pt>
                <c:pt idx="356">
                  <c:v>0.35828703703702502</c:v>
                </c:pt>
                <c:pt idx="357">
                  <c:v>0.35829861111109901</c:v>
                </c:pt>
                <c:pt idx="358">
                  <c:v>0.35831018518517344</c:v>
                </c:pt>
                <c:pt idx="359">
                  <c:v>0.3583217592592477</c:v>
                </c:pt>
                <c:pt idx="360">
                  <c:v>0.35833333333332101</c:v>
                </c:pt>
                <c:pt idx="361">
                  <c:v>0.35834490740739527</c:v>
                </c:pt>
                <c:pt idx="362">
                  <c:v>0.35835648148146942</c:v>
                </c:pt>
                <c:pt idx="363">
                  <c:v>0.35836805555554341</c:v>
                </c:pt>
                <c:pt idx="364">
                  <c:v>0.35837962962961756</c:v>
                </c:pt>
                <c:pt idx="365">
                  <c:v>0.35839120370369126</c:v>
                </c:pt>
                <c:pt idx="366">
                  <c:v>0.35840277777776564</c:v>
                </c:pt>
                <c:pt idx="367">
                  <c:v>0.35841435185183934</c:v>
                </c:pt>
                <c:pt idx="368">
                  <c:v>0.35842592592591344</c:v>
                </c:pt>
                <c:pt idx="369">
                  <c:v>0.35843749999998742</c:v>
                </c:pt>
                <c:pt idx="370">
                  <c:v>0.35844907407406135</c:v>
                </c:pt>
                <c:pt idx="371">
                  <c:v>0.358460648148135</c:v>
                </c:pt>
                <c:pt idx="372">
                  <c:v>0.35847222222220942</c:v>
                </c:pt>
                <c:pt idx="373">
                  <c:v>0.35848379629628341</c:v>
                </c:pt>
                <c:pt idx="374">
                  <c:v>0.35849537037035728</c:v>
                </c:pt>
                <c:pt idx="375">
                  <c:v>0.35850694444443126</c:v>
                </c:pt>
                <c:pt idx="376">
                  <c:v>0.35851851851850502</c:v>
                </c:pt>
                <c:pt idx="377">
                  <c:v>0.35853009259257901</c:v>
                </c:pt>
                <c:pt idx="378">
                  <c:v>0.35854166666665327</c:v>
                </c:pt>
                <c:pt idx="379">
                  <c:v>0.35855324074072675</c:v>
                </c:pt>
                <c:pt idx="380">
                  <c:v>0.35856481481480162</c:v>
                </c:pt>
                <c:pt idx="381">
                  <c:v>0.35857638888887555</c:v>
                </c:pt>
                <c:pt idx="382">
                  <c:v>0.3585879629629507</c:v>
                </c:pt>
                <c:pt idx="383">
                  <c:v>0.35859953703702402</c:v>
                </c:pt>
                <c:pt idx="384">
                  <c:v>0.358611111111098</c:v>
                </c:pt>
                <c:pt idx="385">
                  <c:v>0.35862268518517243</c:v>
                </c:pt>
                <c:pt idx="386">
                  <c:v>0.35863425925924641</c:v>
                </c:pt>
                <c:pt idx="387">
                  <c:v>0.35864583333332001</c:v>
                </c:pt>
                <c:pt idx="388">
                  <c:v>0.35865740740739399</c:v>
                </c:pt>
                <c:pt idx="389">
                  <c:v>0.35866898148146842</c:v>
                </c:pt>
                <c:pt idx="390">
                  <c:v>0.35868055555554235</c:v>
                </c:pt>
                <c:pt idx="391">
                  <c:v>0.35869212962961627</c:v>
                </c:pt>
                <c:pt idx="392">
                  <c:v>0.35870370370368998</c:v>
                </c:pt>
                <c:pt idx="393">
                  <c:v>0.35871527777776441</c:v>
                </c:pt>
                <c:pt idx="394">
                  <c:v>0.35872685185183828</c:v>
                </c:pt>
                <c:pt idx="395">
                  <c:v>0.35873842592591226</c:v>
                </c:pt>
                <c:pt idx="396">
                  <c:v>0.35874999999998641</c:v>
                </c:pt>
                <c:pt idx="397">
                  <c:v>0.35876157407406034</c:v>
                </c:pt>
                <c:pt idx="398">
                  <c:v>0.35877314814813366</c:v>
                </c:pt>
                <c:pt idx="399">
                  <c:v>0.35878472222220842</c:v>
                </c:pt>
                <c:pt idx="400">
                  <c:v>0.35879629629628201</c:v>
                </c:pt>
                <c:pt idx="401">
                  <c:v>0.35880787037035655</c:v>
                </c:pt>
                <c:pt idx="402">
                  <c:v>0.35881944444442998</c:v>
                </c:pt>
                <c:pt idx="403">
                  <c:v>0.35883101851850374</c:v>
                </c:pt>
                <c:pt idx="404">
                  <c:v>0.35884259259257828</c:v>
                </c:pt>
                <c:pt idx="405">
                  <c:v>0.35885416666665243</c:v>
                </c:pt>
                <c:pt idx="406">
                  <c:v>0.35886574074072602</c:v>
                </c:pt>
                <c:pt idx="407">
                  <c:v>0.35887731481480162</c:v>
                </c:pt>
                <c:pt idx="408">
                  <c:v>0.35888888888887577</c:v>
                </c:pt>
                <c:pt idx="409">
                  <c:v>0.3589004629629497</c:v>
                </c:pt>
                <c:pt idx="410">
                  <c:v>0.35891203703702335</c:v>
                </c:pt>
                <c:pt idx="411">
                  <c:v>0.35892361111109727</c:v>
                </c:pt>
                <c:pt idx="412">
                  <c:v>0.35893518518517098</c:v>
                </c:pt>
                <c:pt idx="413">
                  <c:v>0.35894675925924563</c:v>
                </c:pt>
                <c:pt idx="414">
                  <c:v>0.35895833333331928</c:v>
                </c:pt>
                <c:pt idx="415">
                  <c:v>0.35896990740739326</c:v>
                </c:pt>
                <c:pt idx="416">
                  <c:v>0.35898148148146741</c:v>
                </c:pt>
                <c:pt idx="417">
                  <c:v>0.35899305555554101</c:v>
                </c:pt>
                <c:pt idx="418">
                  <c:v>0.35900462962961543</c:v>
                </c:pt>
                <c:pt idx="419">
                  <c:v>0.35901620370368942</c:v>
                </c:pt>
                <c:pt idx="420">
                  <c:v>0.35902777777776362</c:v>
                </c:pt>
                <c:pt idx="421">
                  <c:v>0.359039351851837</c:v>
                </c:pt>
                <c:pt idx="422">
                  <c:v>0.35905092592591142</c:v>
                </c:pt>
                <c:pt idx="423">
                  <c:v>0.35906249999998563</c:v>
                </c:pt>
                <c:pt idx="424">
                  <c:v>0.35907407407405956</c:v>
                </c:pt>
                <c:pt idx="425">
                  <c:v>0.35908564814813299</c:v>
                </c:pt>
                <c:pt idx="426">
                  <c:v>0.35909722222220702</c:v>
                </c:pt>
                <c:pt idx="427">
                  <c:v>0.35910879629628134</c:v>
                </c:pt>
                <c:pt idx="428">
                  <c:v>0.35912037037035544</c:v>
                </c:pt>
                <c:pt idx="429">
                  <c:v>0.35913194444442875</c:v>
                </c:pt>
                <c:pt idx="430">
                  <c:v>0.35914351851850279</c:v>
                </c:pt>
                <c:pt idx="431">
                  <c:v>0.359155092592577</c:v>
                </c:pt>
                <c:pt idx="432">
                  <c:v>0.35916666666665142</c:v>
                </c:pt>
                <c:pt idx="433">
                  <c:v>0.35917824074072602</c:v>
                </c:pt>
                <c:pt idx="434">
                  <c:v>0.35918981481480056</c:v>
                </c:pt>
                <c:pt idx="435">
                  <c:v>0.35920138888887398</c:v>
                </c:pt>
                <c:pt idx="436">
                  <c:v>0.35921296296294863</c:v>
                </c:pt>
                <c:pt idx="437">
                  <c:v>0.35922453703702234</c:v>
                </c:pt>
                <c:pt idx="438">
                  <c:v>0.35923611111109599</c:v>
                </c:pt>
                <c:pt idx="439">
                  <c:v>0.35924768518516997</c:v>
                </c:pt>
                <c:pt idx="440">
                  <c:v>0.35925925925924435</c:v>
                </c:pt>
                <c:pt idx="441">
                  <c:v>0.35927083333331827</c:v>
                </c:pt>
                <c:pt idx="442">
                  <c:v>0.35928240740739198</c:v>
                </c:pt>
                <c:pt idx="443">
                  <c:v>0.35929398148146602</c:v>
                </c:pt>
                <c:pt idx="444">
                  <c:v>0.35930555555554028</c:v>
                </c:pt>
                <c:pt idx="445">
                  <c:v>0.35931712962961443</c:v>
                </c:pt>
                <c:pt idx="446">
                  <c:v>0.35932870370368863</c:v>
                </c:pt>
                <c:pt idx="447">
                  <c:v>0.35934027777776262</c:v>
                </c:pt>
                <c:pt idx="448">
                  <c:v>0.35935185185183627</c:v>
                </c:pt>
                <c:pt idx="449">
                  <c:v>0.35936342592591042</c:v>
                </c:pt>
                <c:pt idx="450">
                  <c:v>0.35937499999998485</c:v>
                </c:pt>
                <c:pt idx="451">
                  <c:v>0.35938657407405883</c:v>
                </c:pt>
                <c:pt idx="452">
                  <c:v>0.35939814814813176</c:v>
                </c:pt>
                <c:pt idx="453">
                  <c:v>0.35940972222220641</c:v>
                </c:pt>
                <c:pt idx="454">
                  <c:v>0.35942129629628028</c:v>
                </c:pt>
                <c:pt idx="455">
                  <c:v>0.35943287037035443</c:v>
                </c:pt>
                <c:pt idx="456">
                  <c:v>0.35944444444442802</c:v>
                </c:pt>
                <c:pt idx="457">
                  <c:v>0.35945601851850201</c:v>
                </c:pt>
                <c:pt idx="458">
                  <c:v>0.35946759259257627</c:v>
                </c:pt>
                <c:pt idx="459">
                  <c:v>0.35947916666665142</c:v>
                </c:pt>
                <c:pt idx="460">
                  <c:v>0.35949074074072501</c:v>
                </c:pt>
                <c:pt idx="461">
                  <c:v>0.35950231481479927</c:v>
                </c:pt>
                <c:pt idx="462">
                  <c:v>0.35951388888887342</c:v>
                </c:pt>
                <c:pt idx="463">
                  <c:v>0.35952546296294763</c:v>
                </c:pt>
                <c:pt idx="464">
                  <c:v>0.359537037037021</c:v>
                </c:pt>
                <c:pt idx="465">
                  <c:v>0.35954861111109498</c:v>
                </c:pt>
                <c:pt idx="466">
                  <c:v>0.35956018518516941</c:v>
                </c:pt>
                <c:pt idx="467">
                  <c:v>0.35957175925924362</c:v>
                </c:pt>
                <c:pt idx="468">
                  <c:v>0.35958333333331727</c:v>
                </c:pt>
                <c:pt idx="469">
                  <c:v>0.35959490740739097</c:v>
                </c:pt>
                <c:pt idx="470">
                  <c:v>0.35960648148146535</c:v>
                </c:pt>
                <c:pt idx="471">
                  <c:v>0.359618055555539</c:v>
                </c:pt>
                <c:pt idx="472">
                  <c:v>0.35962962962961342</c:v>
                </c:pt>
                <c:pt idx="473">
                  <c:v>0.35964120370368702</c:v>
                </c:pt>
                <c:pt idx="474">
                  <c:v>0.35965277777776156</c:v>
                </c:pt>
                <c:pt idx="475">
                  <c:v>0.35966435185183498</c:v>
                </c:pt>
                <c:pt idx="476">
                  <c:v>0.35967592592590941</c:v>
                </c:pt>
                <c:pt idx="477">
                  <c:v>0.35968749999998362</c:v>
                </c:pt>
                <c:pt idx="478">
                  <c:v>0.35969907407405727</c:v>
                </c:pt>
                <c:pt idx="479">
                  <c:v>0.35971064814813075</c:v>
                </c:pt>
                <c:pt idx="480">
                  <c:v>0.35972222222220535</c:v>
                </c:pt>
                <c:pt idx="481">
                  <c:v>0.359733796296279</c:v>
                </c:pt>
                <c:pt idx="482">
                  <c:v>0.35974537037035298</c:v>
                </c:pt>
                <c:pt idx="483">
                  <c:v>0.35975694444442702</c:v>
                </c:pt>
                <c:pt idx="484">
                  <c:v>0.359768518518502</c:v>
                </c:pt>
                <c:pt idx="485">
                  <c:v>0.35978009259257598</c:v>
                </c:pt>
                <c:pt idx="486">
                  <c:v>0.35979166666665002</c:v>
                </c:pt>
                <c:pt idx="487">
                  <c:v>0.35980324074072401</c:v>
                </c:pt>
                <c:pt idx="488">
                  <c:v>0.35981481481479843</c:v>
                </c:pt>
                <c:pt idx="489">
                  <c:v>0.35982638888887258</c:v>
                </c:pt>
                <c:pt idx="490">
                  <c:v>0.35983796296294662</c:v>
                </c:pt>
                <c:pt idx="491">
                  <c:v>0.35984953703702027</c:v>
                </c:pt>
                <c:pt idx="492">
                  <c:v>0.35986111111109398</c:v>
                </c:pt>
                <c:pt idx="493">
                  <c:v>0.35987268518516863</c:v>
                </c:pt>
                <c:pt idx="494">
                  <c:v>0.35988425925924283</c:v>
                </c:pt>
                <c:pt idx="495">
                  <c:v>0.35989583333331598</c:v>
                </c:pt>
                <c:pt idx="496">
                  <c:v>0.35990740740739002</c:v>
                </c:pt>
                <c:pt idx="497">
                  <c:v>0.35991898148146462</c:v>
                </c:pt>
                <c:pt idx="498">
                  <c:v>0.35993055555553799</c:v>
                </c:pt>
                <c:pt idx="499">
                  <c:v>0.35994212962961242</c:v>
                </c:pt>
                <c:pt idx="500">
                  <c:v>0.35995370370368635</c:v>
                </c:pt>
                <c:pt idx="501">
                  <c:v>0.35996527777776055</c:v>
                </c:pt>
                <c:pt idx="502">
                  <c:v>0.35997685185183442</c:v>
                </c:pt>
                <c:pt idx="503">
                  <c:v>0.35998842592590863</c:v>
                </c:pt>
                <c:pt idx="504">
                  <c:v>0.35999999999998256</c:v>
                </c:pt>
                <c:pt idx="505">
                  <c:v>0.36001157407405643</c:v>
                </c:pt>
                <c:pt idx="506">
                  <c:v>0.36002314814812975</c:v>
                </c:pt>
                <c:pt idx="507">
                  <c:v>0.36003472222220434</c:v>
                </c:pt>
                <c:pt idx="508">
                  <c:v>0.36004629629627827</c:v>
                </c:pt>
                <c:pt idx="509">
                  <c:v>0.36005787037035242</c:v>
                </c:pt>
                <c:pt idx="510">
                  <c:v>0.36006944444442701</c:v>
                </c:pt>
                <c:pt idx="511">
                  <c:v>0.36008101851850099</c:v>
                </c:pt>
                <c:pt idx="512">
                  <c:v>0.36009259259257498</c:v>
                </c:pt>
                <c:pt idx="513">
                  <c:v>0.36010416666664941</c:v>
                </c:pt>
                <c:pt idx="514">
                  <c:v>0.360115740740723</c:v>
                </c:pt>
                <c:pt idx="515">
                  <c:v>0.36012731481479698</c:v>
                </c:pt>
                <c:pt idx="516">
                  <c:v>0.36013888888887141</c:v>
                </c:pt>
                <c:pt idx="517">
                  <c:v>0.36015046296294562</c:v>
                </c:pt>
                <c:pt idx="518">
                  <c:v>0.36016203703701927</c:v>
                </c:pt>
                <c:pt idx="519">
                  <c:v>0.36017361111109297</c:v>
                </c:pt>
                <c:pt idx="520">
                  <c:v>0.36018518518516734</c:v>
                </c:pt>
                <c:pt idx="521">
                  <c:v>0.36019675925924155</c:v>
                </c:pt>
                <c:pt idx="522">
                  <c:v>0.36020833333331498</c:v>
                </c:pt>
                <c:pt idx="523">
                  <c:v>0.36021990740738902</c:v>
                </c:pt>
                <c:pt idx="524">
                  <c:v>0.360231481481463</c:v>
                </c:pt>
                <c:pt idx="525">
                  <c:v>0.3602430555555366</c:v>
                </c:pt>
                <c:pt idx="526">
                  <c:v>0.36025462962961141</c:v>
                </c:pt>
                <c:pt idx="527">
                  <c:v>0.36026620370368534</c:v>
                </c:pt>
                <c:pt idx="528">
                  <c:v>0.36027777777775943</c:v>
                </c:pt>
                <c:pt idx="529">
                  <c:v>0.36028935185183297</c:v>
                </c:pt>
                <c:pt idx="530">
                  <c:v>0.36030092592590762</c:v>
                </c:pt>
                <c:pt idx="531">
                  <c:v>0.36031249999998183</c:v>
                </c:pt>
                <c:pt idx="532">
                  <c:v>0.3603240740740557</c:v>
                </c:pt>
                <c:pt idx="533">
                  <c:v>0.36033564814812874</c:v>
                </c:pt>
                <c:pt idx="534">
                  <c:v>0.36034722222220328</c:v>
                </c:pt>
                <c:pt idx="535">
                  <c:v>0.36035879629627743</c:v>
                </c:pt>
                <c:pt idx="536">
                  <c:v>0.36037037037035263</c:v>
                </c:pt>
                <c:pt idx="537">
                  <c:v>0.36038194444442634</c:v>
                </c:pt>
                <c:pt idx="538">
                  <c:v>0.36039351851849999</c:v>
                </c:pt>
                <c:pt idx="539">
                  <c:v>0.36040509259257397</c:v>
                </c:pt>
                <c:pt idx="540">
                  <c:v>0.36041666666664862</c:v>
                </c:pt>
                <c:pt idx="541">
                  <c:v>0.36042824074072227</c:v>
                </c:pt>
                <c:pt idx="542">
                  <c:v>0.36043981481479598</c:v>
                </c:pt>
                <c:pt idx="543">
                  <c:v>0.36045138888887041</c:v>
                </c:pt>
                <c:pt idx="544">
                  <c:v>0.36046296296294483</c:v>
                </c:pt>
                <c:pt idx="545">
                  <c:v>0.36047453703701843</c:v>
                </c:pt>
                <c:pt idx="546">
                  <c:v>0.36048611111109241</c:v>
                </c:pt>
                <c:pt idx="547">
                  <c:v>0.36049768518516634</c:v>
                </c:pt>
                <c:pt idx="548">
                  <c:v>0.36050925925924043</c:v>
                </c:pt>
                <c:pt idx="549">
                  <c:v>0.36052083333331442</c:v>
                </c:pt>
                <c:pt idx="550">
                  <c:v>0.36053240740738801</c:v>
                </c:pt>
                <c:pt idx="551">
                  <c:v>0.36054398148146227</c:v>
                </c:pt>
                <c:pt idx="552">
                  <c:v>0.36055555555553576</c:v>
                </c:pt>
                <c:pt idx="553">
                  <c:v>0.36056712962961041</c:v>
                </c:pt>
                <c:pt idx="554">
                  <c:v>0.36057870370368456</c:v>
                </c:pt>
                <c:pt idx="555">
                  <c:v>0.36059027777775843</c:v>
                </c:pt>
                <c:pt idx="556">
                  <c:v>0.36060185185183202</c:v>
                </c:pt>
                <c:pt idx="557">
                  <c:v>0.36061342592590634</c:v>
                </c:pt>
                <c:pt idx="558">
                  <c:v>0.36062499999998077</c:v>
                </c:pt>
                <c:pt idx="559">
                  <c:v>0.36063657407405442</c:v>
                </c:pt>
                <c:pt idx="560">
                  <c:v>0.36064814814812779</c:v>
                </c:pt>
                <c:pt idx="561">
                  <c:v>0.36065972222220227</c:v>
                </c:pt>
                <c:pt idx="562">
                  <c:v>0.36067129629627698</c:v>
                </c:pt>
                <c:pt idx="563">
                  <c:v>0.36068287037035168</c:v>
                </c:pt>
                <c:pt idx="564">
                  <c:v>0.360694444444425</c:v>
                </c:pt>
                <c:pt idx="565">
                  <c:v>0.36070601851849893</c:v>
                </c:pt>
                <c:pt idx="566">
                  <c:v>0.36071759259257302</c:v>
                </c:pt>
                <c:pt idx="567">
                  <c:v>0.36072916666664734</c:v>
                </c:pt>
                <c:pt idx="568">
                  <c:v>0.36074074074072099</c:v>
                </c:pt>
                <c:pt idx="569">
                  <c:v>0.36075231481479508</c:v>
                </c:pt>
                <c:pt idx="570">
                  <c:v>0.36076388888886934</c:v>
                </c:pt>
                <c:pt idx="571">
                  <c:v>0.36077546296294355</c:v>
                </c:pt>
                <c:pt idx="572">
                  <c:v>0.36078703703701698</c:v>
                </c:pt>
                <c:pt idx="573">
                  <c:v>0.36079861111109102</c:v>
                </c:pt>
                <c:pt idx="574">
                  <c:v>0.36081018518516556</c:v>
                </c:pt>
                <c:pt idx="575">
                  <c:v>0.36082175925923943</c:v>
                </c:pt>
                <c:pt idx="576">
                  <c:v>0.36083333333331302</c:v>
                </c:pt>
                <c:pt idx="577">
                  <c:v>0.36084490740738734</c:v>
                </c:pt>
                <c:pt idx="578">
                  <c:v>0.36085648148146143</c:v>
                </c:pt>
                <c:pt idx="579">
                  <c:v>0.36086805555553497</c:v>
                </c:pt>
                <c:pt idx="580">
                  <c:v>0.36087962962960962</c:v>
                </c:pt>
                <c:pt idx="581">
                  <c:v>0.36089120370368327</c:v>
                </c:pt>
                <c:pt idx="582">
                  <c:v>0.3609027777777577</c:v>
                </c:pt>
                <c:pt idx="583">
                  <c:v>0.36091435185183141</c:v>
                </c:pt>
                <c:pt idx="584">
                  <c:v>0.36092592592590556</c:v>
                </c:pt>
                <c:pt idx="585">
                  <c:v>0.36093749999997943</c:v>
                </c:pt>
                <c:pt idx="586">
                  <c:v>0.36094907407405341</c:v>
                </c:pt>
                <c:pt idx="587">
                  <c:v>0.360960648148128</c:v>
                </c:pt>
                <c:pt idx="588">
                  <c:v>0.36097222222220243</c:v>
                </c:pt>
                <c:pt idx="589">
                  <c:v>0.36098379629627647</c:v>
                </c:pt>
                <c:pt idx="590">
                  <c:v>0.36099537037035034</c:v>
                </c:pt>
                <c:pt idx="591">
                  <c:v>0.36100694444442427</c:v>
                </c:pt>
                <c:pt idx="592">
                  <c:v>0.36101851851849798</c:v>
                </c:pt>
                <c:pt idx="593">
                  <c:v>0.36103009259257202</c:v>
                </c:pt>
                <c:pt idx="594">
                  <c:v>0.36104166666664628</c:v>
                </c:pt>
                <c:pt idx="595">
                  <c:v>0.36105324074071993</c:v>
                </c:pt>
                <c:pt idx="596">
                  <c:v>0.36106481481479441</c:v>
                </c:pt>
                <c:pt idx="597">
                  <c:v>0.36107638888886862</c:v>
                </c:pt>
                <c:pt idx="598">
                  <c:v>0.36108796296294277</c:v>
                </c:pt>
                <c:pt idx="599">
                  <c:v>0.36109953703701608</c:v>
                </c:pt>
                <c:pt idx="600">
                  <c:v>0.36111111111109001</c:v>
                </c:pt>
                <c:pt idx="601">
                  <c:v>0.36112268518516455</c:v>
                </c:pt>
                <c:pt idx="602">
                  <c:v>0.36113425925923798</c:v>
                </c:pt>
                <c:pt idx="603">
                  <c:v>0.36114583333331202</c:v>
                </c:pt>
                <c:pt idx="604">
                  <c:v>0.361157407407386</c:v>
                </c:pt>
                <c:pt idx="605">
                  <c:v>0.36116898148146043</c:v>
                </c:pt>
                <c:pt idx="606">
                  <c:v>0.36118055555553402</c:v>
                </c:pt>
                <c:pt idx="607">
                  <c:v>0.36119212962960834</c:v>
                </c:pt>
                <c:pt idx="608">
                  <c:v>0.36120370370368227</c:v>
                </c:pt>
                <c:pt idx="609">
                  <c:v>0.36121527777775647</c:v>
                </c:pt>
                <c:pt idx="610">
                  <c:v>0.36122685185183034</c:v>
                </c:pt>
                <c:pt idx="611">
                  <c:v>0.36123842592590427</c:v>
                </c:pt>
                <c:pt idx="612">
                  <c:v>0.36124999999997842</c:v>
                </c:pt>
                <c:pt idx="613">
                  <c:v>0.3612615740740534</c:v>
                </c:pt>
                <c:pt idx="614">
                  <c:v>0.36127314814812672</c:v>
                </c:pt>
                <c:pt idx="615">
                  <c:v>0.36128472222220143</c:v>
                </c:pt>
                <c:pt idx="616">
                  <c:v>0.36129629629627502</c:v>
                </c:pt>
                <c:pt idx="617">
                  <c:v>0.36130787037034962</c:v>
                </c:pt>
                <c:pt idx="618">
                  <c:v>0.36131944444442327</c:v>
                </c:pt>
                <c:pt idx="619">
                  <c:v>0.36133101851849703</c:v>
                </c:pt>
                <c:pt idx="620">
                  <c:v>0.36134259259257134</c:v>
                </c:pt>
                <c:pt idx="621">
                  <c:v>0.36135416666664555</c:v>
                </c:pt>
                <c:pt idx="622">
                  <c:v>0.36136574074071898</c:v>
                </c:pt>
                <c:pt idx="623">
                  <c:v>0.3613773148147934</c:v>
                </c:pt>
                <c:pt idx="624">
                  <c:v>0.36138888888886783</c:v>
                </c:pt>
                <c:pt idx="625">
                  <c:v>0.36140046296294176</c:v>
                </c:pt>
                <c:pt idx="626">
                  <c:v>0.36141203703701541</c:v>
                </c:pt>
                <c:pt idx="627">
                  <c:v>0.36142361111108934</c:v>
                </c:pt>
                <c:pt idx="628">
                  <c:v>0.36143518518516327</c:v>
                </c:pt>
                <c:pt idx="629">
                  <c:v>0.36144675925923747</c:v>
                </c:pt>
                <c:pt idx="630">
                  <c:v>0.36145833333331134</c:v>
                </c:pt>
                <c:pt idx="631">
                  <c:v>0.36146990740738527</c:v>
                </c:pt>
                <c:pt idx="632">
                  <c:v>0.36148148148145942</c:v>
                </c:pt>
                <c:pt idx="633">
                  <c:v>0.36149305555553279</c:v>
                </c:pt>
                <c:pt idx="634">
                  <c:v>0.36150462962960755</c:v>
                </c:pt>
                <c:pt idx="635">
                  <c:v>0.36151620370368143</c:v>
                </c:pt>
                <c:pt idx="636">
                  <c:v>0.36152777777775563</c:v>
                </c:pt>
                <c:pt idx="637">
                  <c:v>0.36153935185182901</c:v>
                </c:pt>
                <c:pt idx="638">
                  <c:v>0.36155092592590343</c:v>
                </c:pt>
                <c:pt idx="639">
                  <c:v>0.36156249999997869</c:v>
                </c:pt>
                <c:pt idx="640">
                  <c:v>0.36157407407405262</c:v>
                </c:pt>
                <c:pt idx="641">
                  <c:v>0.36158564814812599</c:v>
                </c:pt>
                <c:pt idx="642">
                  <c:v>0.36159722222219975</c:v>
                </c:pt>
                <c:pt idx="643">
                  <c:v>0.3616087962962744</c:v>
                </c:pt>
                <c:pt idx="644">
                  <c:v>0.36162037037034855</c:v>
                </c:pt>
                <c:pt idx="645">
                  <c:v>0.36163194444442193</c:v>
                </c:pt>
                <c:pt idx="646">
                  <c:v>0.36164351851849574</c:v>
                </c:pt>
                <c:pt idx="647">
                  <c:v>0.36165509259257</c:v>
                </c:pt>
                <c:pt idx="648">
                  <c:v>0.36166666666664443</c:v>
                </c:pt>
                <c:pt idx="649">
                  <c:v>0.36167824074071808</c:v>
                </c:pt>
                <c:pt idx="650">
                  <c:v>0.36168981481479234</c:v>
                </c:pt>
                <c:pt idx="651">
                  <c:v>0.36170138888886627</c:v>
                </c:pt>
                <c:pt idx="652">
                  <c:v>0.36171296296294059</c:v>
                </c:pt>
                <c:pt idx="653">
                  <c:v>0.3617245370370144</c:v>
                </c:pt>
                <c:pt idx="654">
                  <c:v>0.361736111111088</c:v>
                </c:pt>
                <c:pt idx="655">
                  <c:v>0.36174768518516198</c:v>
                </c:pt>
                <c:pt idx="656">
                  <c:v>0.36175925925923602</c:v>
                </c:pt>
                <c:pt idx="657">
                  <c:v>0.36177083333331034</c:v>
                </c:pt>
                <c:pt idx="658">
                  <c:v>0.36178240740738427</c:v>
                </c:pt>
                <c:pt idx="659">
                  <c:v>0.36179398148145808</c:v>
                </c:pt>
                <c:pt idx="660">
                  <c:v>0.36180555555553201</c:v>
                </c:pt>
                <c:pt idx="661">
                  <c:v>0.36181712962960655</c:v>
                </c:pt>
                <c:pt idx="662">
                  <c:v>0.3618287037036807</c:v>
                </c:pt>
                <c:pt idx="663">
                  <c:v>0.36184027777775468</c:v>
                </c:pt>
                <c:pt idx="664">
                  <c:v>0.36185185185182828</c:v>
                </c:pt>
                <c:pt idx="665">
                  <c:v>0.36186342592590343</c:v>
                </c:pt>
                <c:pt idx="666">
                  <c:v>0.36187499999997796</c:v>
                </c:pt>
                <c:pt idx="667">
                  <c:v>0.36188657407405184</c:v>
                </c:pt>
                <c:pt idx="668">
                  <c:v>0.36189814814812499</c:v>
                </c:pt>
                <c:pt idx="669">
                  <c:v>0.36190972222219908</c:v>
                </c:pt>
                <c:pt idx="670">
                  <c:v>0.36192129629627334</c:v>
                </c:pt>
                <c:pt idx="671">
                  <c:v>0.36193287037034755</c:v>
                </c:pt>
                <c:pt idx="672">
                  <c:v>0.36194444444442098</c:v>
                </c:pt>
                <c:pt idx="673">
                  <c:v>0.36195601851849502</c:v>
                </c:pt>
                <c:pt idx="674">
                  <c:v>0.36196759259256928</c:v>
                </c:pt>
                <c:pt idx="675">
                  <c:v>0.36197916666664343</c:v>
                </c:pt>
                <c:pt idx="676">
                  <c:v>0.36199074074071702</c:v>
                </c:pt>
                <c:pt idx="677">
                  <c:v>0.36200231481479134</c:v>
                </c:pt>
                <c:pt idx="678">
                  <c:v>0.36201388888886543</c:v>
                </c:pt>
                <c:pt idx="679">
                  <c:v>0.36202546296293947</c:v>
                </c:pt>
                <c:pt idx="680">
                  <c:v>0.36203703703701301</c:v>
                </c:pt>
                <c:pt idx="681">
                  <c:v>0.36204861111108727</c:v>
                </c:pt>
                <c:pt idx="682">
                  <c:v>0.36206018518516142</c:v>
                </c:pt>
                <c:pt idx="683">
                  <c:v>0.3620717592592354</c:v>
                </c:pt>
                <c:pt idx="684">
                  <c:v>0.36208333333330928</c:v>
                </c:pt>
                <c:pt idx="685">
                  <c:v>0.36209490740738298</c:v>
                </c:pt>
                <c:pt idx="686">
                  <c:v>0.36210648148145741</c:v>
                </c:pt>
                <c:pt idx="687">
                  <c:v>0.362118055555531</c:v>
                </c:pt>
                <c:pt idx="688">
                  <c:v>0.36212962962960543</c:v>
                </c:pt>
                <c:pt idx="689">
                  <c:v>0.36214120370367908</c:v>
                </c:pt>
                <c:pt idx="690">
                  <c:v>0.36215277777775462</c:v>
                </c:pt>
                <c:pt idx="691">
                  <c:v>0.36216435185182827</c:v>
                </c:pt>
                <c:pt idx="692">
                  <c:v>0.36217592592590242</c:v>
                </c:pt>
                <c:pt idx="693">
                  <c:v>0.36218749999997668</c:v>
                </c:pt>
                <c:pt idx="694">
                  <c:v>0.36219907407405028</c:v>
                </c:pt>
                <c:pt idx="695">
                  <c:v>0.36221064814812393</c:v>
                </c:pt>
                <c:pt idx="696">
                  <c:v>0.36222222222219802</c:v>
                </c:pt>
                <c:pt idx="697">
                  <c:v>0.362233796296272</c:v>
                </c:pt>
                <c:pt idx="698">
                  <c:v>0.36224537037034626</c:v>
                </c:pt>
                <c:pt idx="699">
                  <c:v>0.36225694444442008</c:v>
                </c:pt>
                <c:pt idx="700">
                  <c:v>0.36226851851849401</c:v>
                </c:pt>
                <c:pt idx="701">
                  <c:v>0.36228009259256827</c:v>
                </c:pt>
                <c:pt idx="702">
                  <c:v>0.36229166666664198</c:v>
                </c:pt>
                <c:pt idx="703">
                  <c:v>0.36230324074071601</c:v>
                </c:pt>
                <c:pt idx="704">
                  <c:v>0.36231481481479055</c:v>
                </c:pt>
                <c:pt idx="705">
                  <c:v>0.36232638888886476</c:v>
                </c:pt>
                <c:pt idx="706">
                  <c:v>0.36233796296293841</c:v>
                </c:pt>
                <c:pt idx="707">
                  <c:v>0.36234953703701234</c:v>
                </c:pt>
                <c:pt idx="708">
                  <c:v>0.36236111111108626</c:v>
                </c:pt>
                <c:pt idx="709">
                  <c:v>0.36237268518516069</c:v>
                </c:pt>
                <c:pt idx="710">
                  <c:v>0.36238425925923462</c:v>
                </c:pt>
                <c:pt idx="711">
                  <c:v>0.36239583333330827</c:v>
                </c:pt>
                <c:pt idx="712">
                  <c:v>0.36240740740738198</c:v>
                </c:pt>
                <c:pt idx="713">
                  <c:v>0.36241898148145668</c:v>
                </c:pt>
                <c:pt idx="714">
                  <c:v>0.36243055555553</c:v>
                </c:pt>
                <c:pt idx="715">
                  <c:v>0.36244212962960443</c:v>
                </c:pt>
                <c:pt idx="716">
                  <c:v>0.36245370370367941</c:v>
                </c:pt>
                <c:pt idx="717">
                  <c:v>0.36246527777775361</c:v>
                </c:pt>
                <c:pt idx="718">
                  <c:v>0.36247685185182743</c:v>
                </c:pt>
                <c:pt idx="719">
                  <c:v>0.36248842592590169</c:v>
                </c:pt>
                <c:pt idx="720">
                  <c:v>0.36249999999997562</c:v>
                </c:pt>
                <c:pt idx="721">
                  <c:v>0.36251157407404955</c:v>
                </c:pt>
                <c:pt idx="722">
                  <c:v>0.36252314814812275</c:v>
                </c:pt>
                <c:pt idx="723">
                  <c:v>0.36253472222219701</c:v>
                </c:pt>
                <c:pt idx="724">
                  <c:v>0.36254629629627128</c:v>
                </c:pt>
                <c:pt idx="725">
                  <c:v>0.36255787037034543</c:v>
                </c:pt>
                <c:pt idx="726">
                  <c:v>0.36256944444441902</c:v>
                </c:pt>
                <c:pt idx="727">
                  <c:v>0.362581018518493</c:v>
                </c:pt>
                <c:pt idx="728">
                  <c:v>0.36259259259256726</c:v>
                </c:pt>
                <c:pt idx="729">
                  <c:v>0.36260416666664147</c:v>
                </c:pt>
                <c:pt idx="730">
                  <c:v>0.36261574074071501</c:v>
                </c:pt>
                <c:pt idx="731">
                  <c:v>0.36262731481478927</c:v>
                </c:pt>
                <c:pt idx="732">
                  <c:v>0.36263888888886342</c:v>
                </c:pt>
                <c:pt idx="733">
                  <c:v>0.3626504629629374</c:v>
                </c:pt>
                <c:pt idx="734">
                  <c:v>0.36266203703701128</c:v>
                </c:pt>
                <c:pt idx="735">
                  <c:v>0.36267361111108498</c:v>
                </c:pt>
                <c:pt idx="736">
                  <c:v>0.36268518518515941</c:v>
                </c:pt>
                <c:pt idx="737">
                  <c:v>0.36269675925923334</c:v>
                </c:pt>
                <c:pt idx="738">
                  <c:v>0.36270833333330726</c:v>
                </c:pt>
                <c:pt idx="739">
                  <c:v>0.36271990740738108</c:v>
                </c:pt>
                <c:pt idx="740">
                  <c:v>0.36273148148145501</c:v>
                </c:pt>
                <c:pt idx="741">
                  <c:v>0.36274305555552866</c:v>
                </c:pt>
                <c:pt idx="742">
                  <c:v>0.36275462962960442</c:v>
                </c:pt>
                <c:pt idx="743">
                  <c:v>0.3627662037036784</c:v>
                </c:pt>
                <c:pt idx="744">
                  <c:v>0.36277777777775255</c:v>
                </c:pt>
                <c:pt idx="745">
                  <c:v>0.36278935185182598</c:v>
                </c:pt>
                <c:pt idx="746">
                  <c:v>0.36280092592590063</c:v>
                </c:pt>
                <c:pt idx="747">
                  <c:v>0.36281249999997484</c:v>
                </c:pt>
                <c:pt idx="748">
                  <c:v>0.36282407407404876</c:v>
                </c:pt>
                <c:pt idx="749">
                  <c:v>0.36283564814812203</c:v>
                </c:pt>
                <c:pt idx="750">
                  <c:v>0.36284722222219601</c:v>
                </c:pt>
                <c:pt idx="751">
                  <c:v>0.36285879629627055</c:v>
                </c:pt>
                <c:pt idx="752">
                  <c:v>0.3628703703703447</c:v>
                </c:pt>
                <c:pt idx="753">
                  <c:v>0.3628819444444184</c:v>
                </c:pt>
                <c:pt idx="754">
                  <c:v>0.362893518518492</c:v>
                </c:pt>
                <c:pt idx="755">
                  <c:v>0.36290509259256598</c:v>
                </c:pt>
                <c:pt idx="756">
                  <c:v>0.36291666666664063</c:v>
                </c:pt>
                <c:pt idx="757">
                  <c:v>0.36292824074071434</c:v>
                </c:pt>
                <c:pt idx="758">
                  <c:v>0.36293981481478826</c:v>
                </c:pt>
                <c:pt idx="759">
                  <c:v>0.36295138888886247</c:v>
                </c:pt>
                <c:pt idx="760">
                  <c:v>0.36296296296293662</c:v>
                </c:pt>
                <c:pt idx="761">
                  <c:v>0.36297453703701055</c:v>
                </c:pt>
                <c:pt idx="762">
                  <c:v>0.36298611111108442</c:v>
                </c:pt>
                <c:pt idx="763">
                  <c:v>0.3629976851851584</c:v>
                </c:pt>
                <c:pt idx="764">
                  <c:v>0.36300925925923228</c:v>
                </c:pt>
                <c:pt idx="765">
                  <c:v>0.36302083333330643</c:v>
                </c:pt>
                <c:pt idx="766">
                  <c:v>0.36303240740738002</c:v>
                </c:pt>
                <c:pt idx="767">
                  <c:v>0.36304398148145528</c:v>
                </c:pt>
                <c:pt idx="768">
                  <c:v>0.36305555555552899</c:v>
                </c:pt>
                <c:pt idx="769">
                  <c:v>0.36306712962960341</c:v>
                </c:pt>
                <c:pt idx="770">
                  <c:v>0.36307870370367762</c:v>
                </c:pt>
                <c:pt idx="771">
                  <c:v>0.36309027777775144</c:v>
                </c:pt>
                <c:pt idx="772">
                  <c:v>0.36310185185182497</c:v>
                </c:pt>
                <c:pt idx="773">
                  <c:v>0.36311342592589935</c:v>
                </c:pt>
                <c:pt idx="774">
                  <c:v>0.36312499999997383</c:v>
                </c:pt>
                <c:pt idx="775">
                  <c:v>0.36313657407404742</c:v>
                </c:pt>
                <c:pt idx="776">
                  <c:v>0.36314814814812074</c:v>
                </c:pt>
                <c:pt idx="777">
                  <c:v>0.363159722222195</c:v>
                </c:pt>
                <c:pt idx="778">
                  <c:v>0.36317129629626926</c:v>
                </c:pt>
                <c:pt idx="779">
                  <c:v>0.36318287037034369</c:v>
                </c:pt>
                <c:pt idx="780">
                  <c:v>0.36319444444441701</c:v>
                </c:pt>
                <c:pt idx="781">
                  <c:v>0.36320601851849099</c:v>
                </c:pt>
                <c:pt idx="782">
                  <c:v>0.36321759259256498</c:v>
                </c:pt>
                <c:pt idx="783">
                  <c:v>0.36322916666663901</c:v>
                </c:pt>
                <c:pt idx="784">
                  <c:v>0.363240740740713</c:v>
                </c:pt>
                <c:pt idx="785">
                  <c:v>0.36325231481478698</c:v>
                </c:pt>
                <c:pt idx="786">
                  <c:v>0.36326388888886141</c:v>
                </c:pt>
                <c:pt idx="787">
                  <c:v>0.36327546296293528</c:v>
                </c:pt>
                <c:pt idx="788">
                  <c:v>0.36328703703700926</c:v>
                </c:pt>
                <c:pt idx="789">
                  <c:v>0.36329861111108308</c:v>
                </c:pt>
                <c:pt idx="790">
                  <c:v>0.36331018518515762</c:v>
                </c:pt>
                <c:pt idx="791">
                  <c:v>0.36332175925923144</c:v>
                </c:pt>
                <c:pt idx="792">
                  <c:v>0.36333333333330498</c:v>
                </c:pt>
                <c:pt idx="793">
                  <c:v>0.36334490740738035</c:v>
                </c:pt>
                <c:pt idx="794">
                  <c:v>0.36335648148145455</c:v>
                </c:pt>
                <c:pt idx="795">
                  <c:v>0.36336805555552798</c:v>
                </c:pt>
                <c:pt idx="796">
                  <c:v>0.36337962962960263</c:v>
                </c:pt>
                <c:pt idx="797">
                  <c:v>0.36339120370367628</c:v>
                </c:pt>
                <c:pt idx="798">
                  <c:v>0.36340277777775076</c:v>
                </c:pt>
                <c:pt idx="799">
                  <c:v>0.36341435185182441</c:v>
                </c:pt>
                <c:pt idx="800">
                  <c:v>0.36342592592589862</c:v>
                </c:pt>
                <c:pt idx="801">
                  <c:v>0.36343749999997244</c:v>
                </c:pt>
                <c:pt idx="802">
                  <c:v>0.36344907407404642</c:v>
                </c:pt>
                <c:pt idx="803">
                  <c:v>0.36346064814812001</c:v>
                </c:pt>
                <c:pt idx="804">
                  <c:v>0.36347222222219427</c:v>
                </c:pt>
                <c:pt idx="805">
                  <c:v>0.36348379629626842</c:v>
                </c:pt>
                <c:pt idx="806">
                  <c:v>0.36349537037034241</c:v>
                </c:pt>
                <c:pt idx="807">
                  <c:v>0.36350694444441628</c:v>
                </c:pt>
                <c:pt idx="808">
                  <c:v>0.36351851851849026</c:v>
                </c:pt>
                <c:pt idx="809">
                  <c:v>0.36353009259256402</c:v>
                </c:pt>
                <c:pt idx="810">
                  <c:v>0.36354166666663801</c:v>
                </c:pt>
                <c:pt idx="811">
                  <c:v>0.36355324074071199</c:v>
                </c:pt>
                <c:pt idx="812">
                  <c:v>0.36356481481478642</c:v>
                </c:pt>
                <c:pt idx="813">
                  <c:v>0.36357638888886062</c:v>
                </c:pt>
                <c:pt idx="814">
                  <c:v>0.36358796296293455</c:v>
                </c:pt>
                <c:pt idx="815">
                  <c:v>0.36359953703700798</c:v>
                </c:pt>
                <c:pt idx="816">
                  <c:v>0.36361111111108202</c:v>
                </c:pt>
                <c:pt idx="817">
                  <c:v>0.36362268518515656</c:v>
                </c:pt>
                <c:pt idx="818">
                  <c:v>0.36363425925923026</c:v>
                </c:pt>
                <c:pt idx="819">
                  <c:v>0.36364583333330502</c:v>
                </c:pt>
                <c:pt idx="820">
                  <c:v>0.36365740740737901</c:v>
                </c:pt>
                <c:pt idx="821">
                  <c:v>0.36366898148145343</c:v>
                </c:pt>
                <c:pt idx="822">
                  <c:v>0.36368055555552697</c:v>
                </c:pt>
                <c:pt idx="823">
                  <c:v>0.36369212962960135</c:v>
                </c:pt>
                <c:pt idx="824">
                  <c:v>0.36370370370367527</c:v>
                </c:pt>
                <c:pt idx="825">
                  <c:v>0.36371527777774942</c:v>
                </c:pt>
                <c:pt idx="826">
                  <c:v>0.36372685185182341</c:v>
                </c:pt>
                <c:pt idx="827">
                  <c:v>0.36373842592589728</c:v>
                </c:pt>
                <c:pt idx="828">
                  <c:v>0.36374999999997143</c:v>
                </c:pt>
                <c:pt idx="829">
                  <c:v>0.36376157407404541</c:v>
                </c:pt>
                <c:pt idx="830">
                  <c:v>0.36377314814811879</c:v>
                </c:pt>
                <c:pt idx="831">
                  <c:v>0.36378472222219327</c:v>
                </c:pt>
                <c:pt idx="832">
                  <c:v>0.36379629629626697</c:v>
                </c:pt>
                <c:pt idx="833">
                  <c:v>0.36380787037034162</c:v>
                </c:pt>
                <c:pt idx="834">
                  <c:v>0.36381944444441527</c:v>
                </c:pt>
                <c:pt idx="835">
                  <c:v>0.36383101851848876</c:v>
                </c:pt>
                <c:pt idx="836">
                  <c:v>0.36384259259256341</c:v>
                </c:pt>
                <c:pt idx="837">
                  <c:v>0.36385416666663728</c:v>
                </c:pt>
                <c:pt idx="838">
                  <c:v>0.36386574074071126</c:v>
                </c:pt>
                <c:pt idx="839">
                  <c:v>0.36387731481478541</c:v>
                </c:pt>
                <c:pt idx="840">
                  <c:v>0.36388888888885984</c:v>
                </c:pt>
                <c:pt idx="841">
                  <c:v>0.36390046296293344</c:v>
                </c:pt>
                <c:pt idx="842">
                  <c:v>0.36391203703700742</c:v>
                </c:pt>
                <c:pt idx="843">
                  <c:v>0.36392361111108135</c:v>
                </c:pt>
                <c:pt idx="844">
                  <c:v>0.36393518518515527</c:v>
                </c:pt>
                <c:pt idx="845">
                  <c:v>0.36394675925923042</c:v>
                </c:pt>
                <c:pt idx="846">
                  <c:v>0.36395833333330441</c:v>
                </c:pt>
                <c:pt idx="847">
                  <c:v>0.36396990740737828</c:v>
                </c:pt>
                <c:pt idx="848">
                  <c:v>0.36398148148145243</c:v>
                </c:pt>
                <c:pt idx="849">
                  <c:v>0.36399305555552575</c:v>
                </c:pt>
                <c:pt idx="850">
                  <c:v>0.36400462962960062</c:v>
                </c:pt>
                <c:pt idx="851">
                  <c:v>0.36401620370367443</c:v>
                </c:pt>
                <c:pt idx="852">
                  <c:v>0.36402777777774858</c:v>
                </c:pt>
                <c:pt idx="853">
                  <c:v>0.36403935185182201</c:v>
                </c:pt>
                <c:pt idx="854">
                  <c:v>0.36405092592589655</c:v>
                </c:pt>
                <c:pt idx="855">
                  <c:v>0.3640624999999707</c:v>
                </c:pt>
                <c:pt idx="856">
                  <c:v>0.36407407407404463</c:v>
                </c:pt>
                <c:pt idx="857">
                  <c:v>0.364085648148118</c:v>
                </c:pt>
                <c:pt idx="858">
                  <c:v>0.36409722222219199</c:v>
                </c:pt>
                <c:pt idx="859">
                  <c:v>0.36410879629626641</c:v>
                </c:pt>
                <c:pt idx="860">
                  <c:v>0.36412037037034062</c:v>
                </c:pt>
                <c:pt idx="861">
                  <c:v>0.36413194444441399</c:v>
                </c:pt>
                <c:pt idx="862">
                  <c:v>0.36414351851848775</c:v>
                </c:pt>
                <c:pt idx="863">
                  <c:v>0.36415509259256201</c:v>
                </c:pt>
                <c:pt idx="864">
                  <c:v>0.36416666666663627</c:v>
                </c:pt>
                <c:pt idx="865">
                  <c:v>0.36417824074070998</c:v>
                </c:pt>
                <c:pt idx="866">
                  <c:v>0.36418981481478441</c:v>
                </c:pt>
                <c:pt idx="867">
                  <c:v>0.36420138888885828</c:v>
                </c:pt>
                <c:pt idx="868">
                  <c:v>0.36421296296293243</c:v>
                </c:pt>
                <c:pt idx="869">
                  <c:v>0.36422453703700641</c:v>
                </c:pt>
                <c:pt idx="870">
                  <c:v>0.36423611111108101</c:v>
                </c:pt>
                <c:pt idx="871">
                  <c:v>0.36424768518515527</c:v>
                </c:pt>
                <c:pt idx="872">
                  <c:v>0.36425925925922897</c:v>
                </c:pt>
                <c:pt idx="873">
                  <c:v>0.36427083333330335</c:v>
                </c:pt>
                <c:pt idx="874">
                  <c:v>0.36428240740737727</c:v>
                </c:pt>
                <c:pt idx="875">
                  <c:v>0.36429398148145098</c:v>
                </c:pt>
                <c:pt idx="876">
                  <c:v>0.36430555555552502</c:v>
                </c:pt>
                <c:pt idx="877">
                  <c:v>0.36431712962959928</c:v>
                </c:pt>
                <c:pt idx="878">
                  <c:v>0.36432870370367376</c:v>
                </c:pt>
                <c:pt idx="879">
                  <c:v>0.36434027777774763</c:v>
                </c:pt>
                <c:pt idx="880">
                  <c:v>0.36435185185182134</c:v>
                </c:pt>
                <c:pt idx="881">
                  <c:v>0.36436342592589543</c:v>
                </c:pt>
                <c:pt idx="882">
                  <c:v>0.36437499999996997</c:v>
                </c:pt>
                <c:pt idx="883">
                  <c:v>0.36438657407404385</c:v>
                </c:pt>
                <c:pt idx="884">
                  <c:v>0.364398148148117</c:v>
                </c:pt>
                <c:pt idx="885">
                  <c:v>0.36440972222219098</c:v>
                </c:pt>
                <c:pt idx="886">
                  <c:v>0.36442129629626541</c:v>
                </c:pt>
                <c:pt idx="887">
                  <c:v>0.36443287037033928</c:v>
                </c:pt>
                <c:pt idx="888">
                  <c:v>0.36444444444441298</c:v>
                </c:pt>
                <c:pt idx="889">
                  <c:v>0.36445601851848702</c:v>
                </c:pt>
                <c:pt idx="890">
                  <c:v>0.36446759259256134</c:v>
                </c:pt>
                <c:pt idx="891">
                  <c:v>0.36447916666663527</c:v>
                </c:pt>
                <c:pt idx="892">
                  <c:v>0.36449074074070897</c:v>
                </c:pt>
                <c:pt idx="893">
                  <c:v>0.36450231481478335</c:v>
                </c:pt>
                <c:pt idx="894">
                  <c:v>0.36451388888885755</c:v>
                </c:pt>
                <c:pt idx="895">
                  <c:v>0.36452546296293142</c:v>
                </c:pt>
                <c:pt idx="896">
                  <c:v>0.36453703703700502</c:v>
                </c:pt>
                <c:pt idx="897">
                  <c:v>0.36454861111108028</c:v>
                </c:pt>
                <c:pt idx="898">
                  <c:v>0.36456018518515443</c:v>
                </c:pt>
                <c:pt idx="899">
                  <c:v>0.36457175925922841</c:v>
                </c:pt>
                <c:pt idx="900">
                  <c:v>0.36458333333330234</c:v>
                </c:pt>
                <c:pt idx="901">
                  <c:v>0.36459490740737627</c:v>
                </c:pt>
                <c:pt idx="902">
                  <c:v>0.36460648148145042</c:v>
                </c:pt>
                <c:pt idx="903">
                  <c:v>0.36461805555552401</c:v>
                </c:pt>
                <c:pt idx="904">
                  <c:v>0.36462962962959827</c:v>
                </c:pt>
                <c:pt idx="905">
                  <c:v>0.36464120370367198</c:v>
                </c:pt>
                <c:pt idx="906">
                  <c:v>0.36465277777774663</c:v>
                </c:pt>
                <c:pt idx="907">
                  <c:v>0.36466435185182028</c:v>
                </c:pt>
                <c:pt idx="908">
                  <c:v>0.36467592592589443</c:v>
                </c:pt>
                <c:pt idx="909">
                  <c:v>0.36468749999996863</c:v>
                </c:pt>
                <c:pt idx="910">
                  <c:v>0.36469907407404234</c:v>
                </c:pt>
                <c:pt idx="911">
                  <c:v>0.36471064814811599</c:v>
                </c:pt>
                <c:pt idx="912">
                  <c:v>0.36472222222218997</c:v>
                </c:pt>
                <c:pt idx="913">
                  <c:v>0.36473379629626401</c:v>
                </c:pt>
                <c:pt idx="914">
                  <c:v>0.364745370370338</c:v>
                </c:pt>
                <c:pt idx="915">
                  <c:v>0.36475694444441198</c:v>
                </c:pt>
                <c:pt idx="916">
                  <c:v>0.36476851851848602</c:v>
                </c:pt>
                <c:pt idx="917">
                  <c:v>0.36478009259256028</c:v>
                </c:pt>
                <c:pt idx="918">
                  <c:v>0.36479166666663393</c:v>
                </c:pt>
                <c:pt idx="919">
                  <c:v>0.36480324074070802</c:v>
                </c:pt>
                <c:pt idx="920">
                  <c:v>0.36481481481478362</c:v>
                </c:pt>
                <c:pt idx="921">
                  <c:v>0.36482638888885677</c:v>
                </c:pt>
                <c:pt idx="922">
                  <c:v>0.36483796296293042</c:v>
                </c:pt>
                <c:pt idx="923">
                  <c:v>0.36484953703700534</c:v>
                </c:pt>
                <c:pt idx="924">
                  <c:v>0.36486111111107927</c:v>
                </c:pt>
                <c:pt idx="925">
                  <c:v>0.3648726851851537</c:v>
                </c:pt>
                <c:pt idx="926">
                  <c:v>0.36488425925922768</c:v>
                </c:pt>
                <c:pt idx="927">
                  <c:v>0.36489583333330128</c:v>
                </c:pt>
                <c:pt idx="928">
                  <c:v>0.36490740740737498</c:v>
                </c:pt>
                <c:pt idx="929">
                  <c:v>0.36491898148144963</c:v>
                </c:pt>
                <c:pt idx="930">
                  <c:v>0.36493055555552301</c:v>
                </c:pt>
                <c:pt idx="931">
                  <c:v>0.36494212962959727</c:v>
                </c:pt>
                <c:pt idx="932">
                  <c:v>0.36495370370367142</c:v>
                </c:pt>
                <c:pt idx="933">
                  <c:v>0.36496527777774562</c:v>
                </c:pt>
                <c:pt idx="934">
                  <c:v>0.36497685185181955</c:v>
                </c:pt>
                <c:pt idx="935">
                  <c:v>0.3649884259258937</c:v>
                </c:pt>
                <c:pt idx="936">
                  <c:v>0.36499999999996763</c:v>
                </c:pt>
                <c:pt idx="937">
                  <c:v>0.36501157407404156</c:v>
                </c:pt>
                <c:pt idx="938">
                  <c:v>0.36502314814811493</c:v>
                </c:pt>
                <c:pt idx="939">
                  <c:v>0.36503472222218902</c:v>
                </c:pt>
                <c:pt idx="940">
                  <c:v>0.36504629629626334</c:v>
                </c:pt>
                <c:pt idx="941">
                  <c:v>0.36505787037033727</c:v>
                </c:pt>
                <c:pt idx="942">
                  <c:v>0.36506944444441097</c:v>
                </c:pt>
                <c:pt idx="943">
                  <c:v>0.36508101851848501</c:v>
                </c:pt>
                <c:pt idx="944">
                  <c:v>0.36509259259255927</c:v>
                </c:pt>
                <c:pt idx="945">
                  <c:v>0.36510416666663298</c:v>
                </c:pt>
                <c:pt idx="946">
                  <c:v>0.36511574074070702</c:v>
                </c:pt>
                <c:pt idx="947">
                  <c:v>0.36512731481478228</c:v>
                </c:pt>
                <c:pt idx="948">
                  <c:v>0.36513888888885643</c:v>
                </c:pt>
                <c:pt idx="949">
                  <c:v>0.36515046296293041</c:v>
                </c:pt>
                <c:pt idx="950">
                  <c:v>0.36516203703700434</c:v>
                </c:pt>
                <c:pt idx="951">
                  <c:v>0.36517361111107827</c:v>
                </c:pt>
                <c:pt idx="952">
                  <c:v>0.36518518518515242</c:v>
                </c:pt>
                <c:pt idx="953">
                  <c:v>0.36519675925922634</c:v>
                </c:pt>
                <c:pt idx="954">
                  <c:v>0.36520833333330027</c:v>
                </c:pt>
                <c:pt idx="955">
                  <c:v>0.36521990740737398</c:v>
                </c:pt>
                <c:pt idx="956">
                  <c:v>0.36523148148144802</c:v>
                </c:pt>
                <c:pt idx="957">
                  <c:v>0.36524305555552172</c:v>
                </c:pt>
                <c:pt idx="958">
                  <c:v>0.36525462962959598</c:v>
                </c:pt>
                <c:pt idx="959">
                  <c:v>0.36526620370367041</c:v>
                </c:pt>
                <c:pt idx="960">
                  <c:v>0.36527777777774462</c:v>
                </c:pt>
                <c:pt idx="961">
                  <c:v>0.36528935185181827</c:v>
                </c:pt>
                <c:pt idx="962">
                  <c:v>0.36530092592589258</c:v>
                </c:pt>
                <c:pt idx="963">
                  <c:v>0.36531249999996684</c:v>
                </c:pt>
                <c:pt idx="964">
                  <c:v>0.36532407407404077</c:v>
                </c:pt>
                <c:pt idx="965">
                  <c:v>0.36533564814811376</c:v>
                </c:pt>
                <c:pt idx="966">
                  <c:v>0.36534722222218802</c:v>
                </c:pt>
                <c:pt idx="967">
                  <c:v>0.36535879629626256</c:v>
                </c:pt>
                <c:pt idx="968">
                  <c:v>0.36537037037033643</c:v>
                </c:pt>
                <c:pt idx="969">
                  <c:v>0.36538194444441041</c:v>
                </c:pt>
                <c:pt idx="970">
                  <c:v>0.36539351851848401</c:v>
                </c:pt>
                <c:pt idx="971">
                  <c:v>0.36540509259255827</c:v>
                </c:pt>
                <c:pt idx="972">
                  <c:v>0.36541666666663242</c:v>
                </c:pt>
                <c:pt idx="973">
                  <c:v>0.36542824074070734</c:v>
                </c:pt>
                <c:pt idx="974">
                  <c:v>0.36543981481478127</c:v>
                </c:pt>
                <c:pt idx="975">
                  <c:v>0.36545138888885542</c:v>
                </c:pt>
                <c:pt idx="976">
                  <c:v>0.36546296296292968</c:v>
                </c:pt>
                <c:pt idx="977">
                  <c:v>0.36547453703700356</c:v>
                </c:pt>
                <c:pt idx="978">
                  <c:v>0.36548611111107743</c:v>
                </c:pt>
                <c:pt idx="979">
                  <c:v>0.36549768518515141</c:v>
                </c:pt>
                <c:pt idx="980">
                  <c:v>0.36550925925922534</c:v>
                </c:pt>
                <c:pt idx="981">
                  <c:v>0.36552083333329943</c:v>
                </c:pt>
                <c:pt idx="982">
                  <c:v>0.36553240740737297</c:v>
                </c:pt>
                <c:pt idx="983">
                  <c:v>0.36554398148144734</c:v>
                </c:pt>
                <c:pt idx="984">
                  <c:v>0.36555555555552099</c:v>
                </c:pt>
                <c:pt idx="985">
                  <c:v>0.36556712962959498</c:v>
                </c:pt>
                <c:pt idx="986">
                  <c:v>0.36557870370366968</c:v>
                </c:pt>
                <c:pt idx="987">
                  <c:v>0.36559027777774356</c:v>
                </c:pt>
                <c:pt idx="988">
                  <c:v>0.36560185185181698</c:v>
                </c:pt>
                <c:pt idx="989">
                  <c:v>0.36561342592589141</c:v>
                </c:pt>
                <c:pt idx="990">
                  <c:v>0.36562499999996584</c:v>
                </c:pt>
                <c:pt idx="991">
                  <c:v>0.36563657407403927</c:v>
                </c:pt>
                <c:pt idx="992">
                  <c:v>0.36564814814811275</c:v>
                </c:pt>
                <c:pt idx="993">
                  <c:v>0.36565972222218701</c:v>
                </c:pt>
                <c:pt idx="994">
                  <c:v>0.36567129629626127</c:v>
                </c:pt>
                <c:pt idx="995">
                  <c:v>0.36568287037033542</c:v>
                </c:pt>
                <c:pt idx="996">
                  <c:v>0.36569444444440902</c:v>
                </c:pt>
                <c:pt idx="997">
                  <c:v>0.365706018518483</c:v>
                </c:pt>
                <c:pt idx="998">
                  <c:v>0.36571759259255698</c:v>
                </c:pt>
                <c:pt idx="999">
                  <c:v>0.36572916666663102</c:v>
                </c:pt>
                <c:pt idx="1000">
                  <c:v>0.36574074074070601</c:v>
                </c:pt>
                <c:pt idx="1001">
                  <c:v>0.36575231481478027</c:v>
                </c:pt>
                <c:pt idx="1002">
                  <c:v>0.36576388888885447</c:v>
                </c:pt>
                <c:pt idx="1003">
                  <c:v>0.36577546296292834</c:v>
                </c:pt>
                <c:pt idx="1004">
                  <c:v>0.36578703703700227</c:v>
                </c:pt>
                <c:pt idx="1005">
                  <c:v>0.36579861111107598</c:v>
                </c:pt>
                <c:pt idx="1006">
                  <c:v>0.36581018518515068</c:v>
                </c:pt>
                <c:pt idx="1007">
                  <c:v>0.36582175925922455</c:v>
                </c:pt>
                <c:pt idx="1008">
                  <c:v>0.36583333333329798</c:v>
                </c:pt>
                <c:pt idx="1009">
                  <c:v>0.36584490740737241</c:v>
                </c:pt>
                <c:pt idx="1010">
                  <c:v>0.36585648148144662</c:v>
                </c:pt>
                <c:pt idx="1011">
                  <c:v>0.36586805555552027</c:v>
                </c:pt>
                <c:pt idx="1012">
                  <c:v>0.36587962962959447</c:v>
                </c:pt>
                <c:pt idx="1013">
                  <c:v>0.36589120370366834</c:v>
                </c:pt>
                <c:pt idx="1014">
                  <c:v>0.36590277777774283</c:v>
                </c:pt>
                <c:pt idx="1015">
                  <c:v>0.36591435185181642</c:v>
                </c:pt>
                <c:pt idx="1016">
                  <c:v>0.36592592592589068</c:v>
                </c:pt>
                <c:pt idx="1017">
                  <c:v>0.36593749999996456</c:v>
                </c:pt>
                <c:pt idx="1018">
                  <c:v>0.36594907407403798</c:v>
                </c:pt>
                <c:pt idx="1019">
                  <c:v>0.36596064814811202</c:v>
                </c:pt>
                <c:pt idx="1020">
                  <c:v>0.36597222222218634</c:v>
                </c:pt>
                <c:pt idx="1021">
                  <c:v>0.36598379629626043</c:v>
                </c:pt>
                <c:pt idx="1022">
                  <c:v>0.36599537037033408</c:v>
                </c:pt>
                <c:pt idx="1023">
                  <c:v>0.36600694444440934</c:v>
                </c:pt>
                <c:pt idx="1024">
                  <c:v>0.36601851851848227</c:v>
                </c:pt>
                <c:pt idx="1025">
                  <c:v>0.36603009259255598</c:v>
                </c:pt>
                <c:pt idx="1026">
                  <c:v>0.36604166666663102</c:v>
                </c:pt>
                <c:pt idx="1027">
                  <c:v>0.366053240740705</c:v>
                </c:pt>
                <c:pt idx="1028">
                  <c:v>0.36606481481477943</c:v>
                </c:pt>
                <c:pt idx="1029">
                  <c:v>0.36607638888885363</c:v>
                </c:pt>
                <c:pt idx="1030">
                  <c:v>0.36608796296292762</c:v>
                </c:pt>
                <c:pt idx="1031">
                  <c:v>0.36609953703700127</c:v>
                </c:pt>
                <c:pt idx="1032">
                  <c:v>0.36611111111107508</c:v>
                </c:pt>
                <c:pt idx="1033">
                  <c:v>0.36612268518514962</c:v>
                </c:pt>
                <c:pt idx="1034">
                  <c:v>0.36613425925922327</c:v>
                </c:pt>
                <c:pt idx="1035">
                  <c:v>0.36614583333329698</c:v>
                </c:pt>
                <c:pt idx="1036">
                  <c:v>0.36615740740737102</c:v>
                </c:pt>
                <c:pt idx="1037">
                  <c:v>0.36616898148144555</c:v>
                </c:pt>
                <c:pt idx="1038">
                  <c:v>0.36618055555551898</c:v>
                </c:pt>
                <c:pt idx="1039">
                  <c:v>0.36619212962959302</c:v>
                </c:pt>
                <c:pt idx="1040">
                  <c:v>0.36620370370366734</c:v>
                </c:pt>
                <c:pt idx="1041">
                  <c:v>0.36621527777774143</c:v>
                </c:pt>
                <c:pt idx="1042">
                  <c:v>0.36622685185181547</c:v>
                </c:pt>
                <c:pt idx="1043">
                  <c:v>0.36623842592588934</c:v>
                </c:pt>
                <c:pt idx="1044">
                  <c:v>0.36624999999996355</c:v>
                </c:pt>
                <c:pt idx="1045">
                  <c:v>0.36626157407403698</c:v>
                </c:pt>
                <c:pt idx="1046">
                  <c:v>0.36627314814811079</c:v>
                </c:pt>
                <c:pt idx="1047">
                  <c:v>0.36628472222218528</c:v>
                </c:pt>
                <c:pt idx="1048">
                  <c:v>0.36629629629625898</c:v>
                </c:pt>
                <c:pt idx="1049">
                  <c:v>0.36630787037033341</c:v>
                </c:pt>
                <c:pt idx="1050">
                  <c:v>0.36631944444440834</c:v>
                </c:pt>
                <c:pt idx="1051">
                  <c:v>0.36633101851848199</c:v>
                </c:pt>
                <c:pt idx="1052">
                  <c:v>0.36634259259255647</c:v>
                </c:pt>
                <c:pt idx="1053">
                  <c:v>0.36635416666663034</c:v>
                </c:pt>
                <c:pt idx="1054">
                  <c:v>0.36636574074070427</c:v>
                </c:pt>
                <c:pt idx="1055">
                  <c:v>0.36637731481477842</c:v>
                </c:pt>
                <c:pt idx="1056">
                  <c:v>0.36638888888885285</c:v>
                </c:pt>
                <c:pt idx="1057">
                  <c:v>0.36640046296292655</c:v>
                </c:pt>
                <c:pt idx="1058">
                  <c:v>0.36641203703699998</c:v>
                </c:pt>
                <c:pt idx="1059">
                  <c:v>0.36642361111107441</c:v>
                </c:pt>
                <c:pt idx="1060">
                  <c:v>0.36643518518514834</c:v>
                </c:pt>
                <c:pt idx="1061">
                  <c:v>0.36644675925922243</c:v>
                </c:pt>
                <c:pt idx="1062">
                  <c:v>0.36645833333329647</c:v>
                </c:pt>
                <c:pt idx="1063">
                  <c:v>0.36646990740737034</c:v>
                </c:pt>
                <c:pt idx="1064">
                  <c:v>0.36648148148144455</c:v>
                </c:pt>
                <c:pt idx="1065">
                  <c:v>0.36649305555551775</c:v>
                </c:pt>
                <c:pt idx="1066">
                  <c:v>0.3665046296295924</c:v>
                </c:pt>
                <c:pt idx="1067">
                  <c:v>0.36651620370366655</c:v>
                </c:pt>
                <c:pt idx="1068">
                  <c:v>0.36652777777774059</c:v>
                </c:pt>
                <c:pt idx="1069">
                  <c:v>0.36653935185181402</c:v>
                </c:pt>
                <c:pt idx="1070">
                  <c:v>0.36655092592588862</c:v>
                </c:pt>
                <c:pt idx="1071">
                  <c:v>0.36656249999996277</c:v>
                </c:pt>
                <c:pt idx="1072">
                  <c:v>0.36657407407403647</c:v>
                </c:pt>
                <c:pt idx="1073">
                  <c:v>0.36658564814811001</c:v>
                </c:pt>
                <c:pt idx="1074">
                  <c:v>0.36659722222218399</c:v>
                </c:pt>
                <c:pt idx="1075">
                  <c:v>0.36660879629625842</c:v>
                </c:pt>
                <c:pt idx="1076">
                  <c:v>0.3666203703703324</c:v>
                </c:pt>
                <c:pt idx="1077">
                  <c:v>0.366631944444407</c:v>
                </c:pt>
                <c:pt idx="1078">
                  <c:v>0.36664351851848093</c:v>
                </c:pt>
                <c:pt idx="1079">
                  <c:v>0.36665509259255502</c:v>
                </c:pt>
                <c:pt idx="1080">
                  <c:v>0.36666666666662934</c:v>
                </c:pt>
                <c:pt idx="1081">
                  <c:v>0.36667824074070327</c:v>
                </c:pt>
                <c:pt idx="1082">
                  <c:v>0.36668981481477747</c:v>
                </c:pt>
                <c:pt idx="1083">
                  <c:v>0.36670138888885134</c:v>
                </c:pt>
                <c:pt idx="1084">
                  <c:v>0.36671296296292555</c:v>
                </c:pt>
                <c:pt idx="1085">
                  <c:v>0.36672453703699898</c:v>
                </c:pt>
                <c:pt idx="1086">
                  <c:v>0.36673611111107302</c:v>
                </c:pt>
                <c:pt idx="1087">
                  <c:v>0.36674768518514728</c:v>
                </c:pt>
                <c:pt idx="1088">
                  <c:v>0.36675925925922098</c:v>
                </c:pt>
                <c:pt idx="1089">
                  <c:v>0.36677083333329541</c:v>
                </c:pt>
                <c:pt idx="1090">
                  <c:v>0.36678240740736934</c:v>
                </c:pt>
                <c:pt idx="1091">
                  <c:v>0.36679398148144327</c:v>
                </c:pt>
                <c:pt idx="1092">
                  <c:v>0.36680555555551708</c:v>
                </c:pt>
                <c:pt idx="1093">
                  <c:v>0.36681712962959134</c:v>
                </c:pt>
                <c:pt idx="1094">
                  <c:v>0.36682870370366583</c:v>
                </c:pt>
                <c:pt idx="1095">
                  <c:v>0.36684027777773942</c:v>
                </c:pt>
                <c:pt idx="1096">
                  <c:v>0.3668518518518134</c:v>
                </c:pt>
                <c:pt idx="1097">
                  <c:v>0.36686342592588755</c:v>
                </c:pt>
                <c:pt idx="1098">
                  <c:v>0.36687499999996198</c:v>
                </c:pt>
                <c:pt idx="1099">
                  <c:v>0.36688657407403563</c:v>
                </c:pt>
                <c:pt idx="1100">
                  <c:v>0.36689814814811</c:v>
                </c:pt>
                <c:pt idx="1101">
                  <c:v>0.36690972222218327</c:v>
                </c:pt>
                <c:pt idx="1102">
                  <c:v>0.36692129629625747</c:v>
                </c:pt>
                <c:pt idx="1103">
                  <c:v>0.36693287037033234</c:v>
                </c:pt>
                <c:pt idx="1104">
                  <c:v>0.36694444444440627</c:v>
                </c:pt>
                <c:pt idx="1105">
                  <c:v>0.36695601851847998</c:v>
                </c:pt>
                <c:pt idx="1106">
                  <c:v>0.3669675925925544</c:v>
                </c:pt>
                <c:pt idx="1107">
                  <c:v>0.36697916666662828</c:v>
                </c:pt>
                <c:pt idx="1108">
                  <c:v>0.36699074074070198</c:v>
                </c:pt>
                <c:pt idx="1109">
                  <c:v>0.36700231481477641</c:v>
                </c:pt>
                <c:pt idx="1110">
                  <c:v>0.36701388888885061</c:v>
                </c:pt>
                <c:pt idx="1111">
                  <c:v>0.36702546296292443</c:v>
                </c:pt>
                <c:pt idx="1112">
                  <c:v>0.36703703703699803</c:v>
                </c:pt>
                <c:pt idx="1113">
                  <c:v>0.36704861111107234</c:v>
                </c:pt>
                <c:pt idx="1114">
                  <c:v>0.36706018518514655</c:v>
                </c:pt>
                <c:pt idx="1115">
                  <c:v>0.36707175925922042</c:v>
                </c:pt>
                <c:pt idx="1116">
                  <c:v>0.3670833333332944</c:v>
                </c:pt>
                <c:pt idx="1117">
                  <c:v>0.36709490740736828</c:v>
                </c:pt>
                <c:pt idx="1118">
                  <c:v>0.36710648148144243</c:v>
                </c:pt>
                <c:pt idx="1119">
                  <c:v>0.36711805555551602</c:v>
                </c:pt>
                <c:pt idx="1120">
                  <c:v>0.36712962962959034</c:v>
                </c:pt>
                <c:pt idx="1121">
                  <c:v>0.36714120370366427</c:v>
                </c:pt>
                <c:pt idx="1122">
                  <c:v>0.36715277777773847</c:v>
                </c:pt>
                <c:pt idx="1123">
                  <c:v>0.36716435185181234</c:v>
                </c:pt>
                <c:pt idx="1124">
                  <c:v>0.36717592592588655</c:v>
                </c:pt>
                <c:pt idx="1125">
                  <c:v>0.3671874999999607</c:v>
                </c:pt>
                <c:pt idx="1126">
                  <c:v>0.36719907407403402</c:v>
                </c:pt>
                <c:pt idx="1127">
                  <c:v>0.367210648148108</c:v>
                </c:pt>
                <c:pt idx="1128">
                  <c:v>0.36722222222218298</c:v>
                </c:pt>
                <c:pt idx="1129">
                  <c:v>0.36723379629625702</c:v>
                </c:pt>
                <c:pt idx="1130">
                  <c:v>0.367245370370331</c:v>
                </c:pt>
                <c:pt idx="1131">
                  <c:v>0.36725694444440526</c:v>
                </c:pt>
                <c:pt idx="1132">
                  <c:v>0.36726851851847908</c:v>
                </c:pt>
                <c:pt idx="1133">
                  <c:v>0.36728009259255334</c:v>
                </c:pt>
                <c:pt idx="1134">
                  <c:v>0.36729166666662699</c:v>
                </c:pt>
                <c:pt idx="1135">
                  <c:v>0.36730324074070098</c:v>
                </c:pt>
                <c:pt idx="1136">
                  <c:v>0.36731481481477568</c:v>
                </c:pt>
                <c:pt idx="1137">
                  <c:v>0.36732638888884983</c:v>
                </c:pt>
                <c:pt idx="1138">
                  <c:v>0.36733796296292343</c:v>
                </c:pt>
                <c:pt idx="1139">
                  <c:v>0.36734953703699702</c:v>
                </c:pt>
                <c:pt idx="1140">
                  <c:v>0.36736111111107134</c:v>
                </c:pt>
                <c:pt idx="1141">
                  <c:v>0.36737268518514576</c:v>
                </c:pt>
                <c:pt idx="1142">
                  <c:v>0.36738425925921969</c:v>
                </c:pt>
                <c:pt idx="1143">
                  <c:v>0.36739583333329334</c:v>
                </c:pt>
                <c:pt idx="1144">
                  <c:v>0.36740740740736727</c:v>
                </c:pt>
                <c:pt idx="1145">
                  <c:v>0.3674189814814417</c:v>
                </c:pt>
                <c:pt idx="1146">
                  <c:v>0.36743055555551501</c:v>
                </c:pt>
                <c:pt idx="1147">
                  <c:v>0.36744212962958928</c:v>
                </c:pt>
                <c:pt idx="1148">
                  <c:v>0.36745370370366343</c:v>
                </c:pt>
                <c:pt idx="1149">
                  <c:v>0.36746527777773741</c:v>
                </c:pt>
                <c:pt idx="1150">
                  <c:v>0.36747685185181161</c:v>
                </c:pt>
                <c:pt idx="1151">
                  <c:v>0.36748842592588576</c:v>
                </c:pt>
                <c:pt idx="1152">
                  <c:v>0.36749999999995969</c:v>
                </c:pt>
                <c:pt idx="1153">
                  <c:v>0.36751157407403434</c:v>
                </c:pt>
                <c:pt idx="1154">
                  <c:v>0.36752314814810799</c:v>
                </c:pt>
                <c:pt idx="1155">
                  <c:v>0.36753472222218198</c:v>
                </c:pt>
                <c:pt idx="1156">
                  <c:v>0.3675462962962564</c:v>
                </c:pt>
                <c:pt idx="1157">
                  <c:v>0.36755787037033028</c:v>
                </c:pt>
                <c:pt idx="1158">
                  <c:v>0.36756944444440398</c:v>
                </c:pt>
                <c:pt idx="1159">
                  <c:v>0.36758101851847802</c:v>
                </c:pt>
                <c:pt idx="1160">
                  <c:v>0.36759259259255234</c:v>
                </c:pt>
                <c:pt idx="1161">
                  <c:v>0.36760416666662626</c:v>
                </c:pt>
                <c:pt idx="1162">
                  <c:v>0.36761574074070008</c:v>
                </c:pt>
                <c:pt idx="1163">
                  <c:v>0.36762731481477434</c:v>
                </c:pt>
                <c:pt idx="1164">
                  <c:v>0.36763888888884855</c:v>
                </c:pt>
                <c:pt idx="1165">
                  <c:v>0.36765046296292242</c:v>
                </c:pt>
                <c:pt idx="1166">
                  <c:v>0.36766203703699601</c:v>
                </c:pt>
                <c:pt idx="1167">
                  <c:v>0.36767361111107028</c:v>
                </c:pt>
                <c:pt idx="1168">
                  <c:v>0.36768518518514443</c:v>
                </c:pt>
                <c:pt idx="1169">
                  <c:v>0.36769675925921841</c:v>
                </c:pt>
                <c:pt idx="1170">
                  <c:v>0.36770833333329234</c:v>
                </c:pt>
                <c:pt idx="1171">
                  <c:v>0.36771990740736626</c:v>
                </c:pt>
                <c:pt idx="1172">
                  <c:v>0.36773148148144008</c:v>
                </c:pt>
                <c:pt idx="1173">
                  <c:v>0.36774305555551379</c:v>
                </c:pt>
                <c:pt idx="1174">
                  <c:v>0.36775462962958827</c:v>
                </c:pt>
                <c:pt idx="1175">
                  <c:v>0.36776620370366242</c:v>
                </c:pt>
                <c:pt idx="1176">
                  <c:v>0.3677777777777364</c:v>
                </c:pt>
                <c:pt idx="1177">
                  <c:v>0.36778935185181028</c:v>
                </c:pt>
                <c:pt idx="1178">
                  <c:v>0.36780092592588476</c:v>
                </c:pt>
                <c:pt idx="1179">
                  <c:v>0.36781249999995896</c:v>
                </c:pt>
                <c:pt idx="1180">
                  <c:v>0.36782407407403356</c:v>
                </c:pt>
                <c:pt idx="1181">
                  <c:v>0.36783564814810699</c:v>
                </c:pt>
                <c:pt idx="1182">
                  <c:v>0.36784722222218108</c:v>
                </c:pt>
                <c:pt idx="1183">
                  <c:v>0.36785879629625562</c:v>
                </c:pt>
                <c:pt idx="1184">
                  <c:v>0.36787037037032944</c:v>
                </c:pt>
                <c:pt idx="1185">
                  <c:v>0.36788194444440342</c:v>
                </c:pt>
                <c:pt idx="1186">
                  <c:v>0.36789351851847701</c:v>
                </c:pt>
                <c:pt idx="1187">
                  <c:v>0.36790509259255127</c:v>
                </c:pt>
                <c:pt idx="1188">
                  <c:v>0.36791666666662542</c:v>
                </c:pt>
                <c:pt idx="1189">
                  <c:v>0.36792824074069941</c:v>
                </c:pt>
                <c:pt idx="1190">
                  <c:v>0.36793981481477334</c:v>
                </c:pt>
                <c:pt idx="1191">
                  <c:v>0.36795138888884743</c:v>
                </c:pt>
                <c:pt idx="1192">
                  <c:v>0.36796296296292169</c:v>
                </c:pt>
                <c:pt idx="1193">
                  <c:v>0.36797453703699534</c:v>
                </c:pt>
                <c:pt idx="1194">
                  <c:v>0.36798611111106955</c:v>
                </c:pt>
                <c:pt idx="1195">
                  <c:v>0.36799768518514342</c:v>
                </c:pt>
                <c:pt idx="1196">
                  <c:v>0.3680092592592174</c:v>
                </c:pt>
                <c:pt idx="1197">
                  <c:v>0.36802083333329155</c:v>
                </c:pt>
                <c:pt idx="1198">
                  <c:v>0.36803240740736498</c:v>
                </c:pt>
                <c:pt idx="1199">
                  <c:v>0.36804398148143902</c:v>
                </c:pt>
                <c:pt idx="1200">
                  <c:v>0.368055555555513</c:v>
                </c:pt>
                <c:pt idx="1201">
                  <c:v>0.36806712962958726</c:v>
                </c:pt>
                <c:pt idx="1202">
                  <c:v>0.36807870370366169</c:v>
                </c:pt>
                <c:pt idx="1203">
                  <c:v>0.36809027777773634</c:v>
                </c:pt>
                <c:pt idx="1204">
                  <c:v>0.36810185185180927</c:v>
                </c:pt>
                <c:pt idx="1205">
                  <c:v>0.36811342592588342</c:v>
                </c:pt>
                <c:pt idx="1206">
                  <c:v>0.36812499999995885</c:v>
                </c:pt>
                <c:pt idx="1207">
                  <c:v>0.36813657407403227</c:v>
                </c:pt>
                <c:pt idx="1208">
                  <c:v>0.36814814814810576</c:v>
                </c:pt>
                <c:pt idx="1209">
                  <c:v>0.36815972222218002</c:v>
                </c:pt>
                <c:pt idx="1210">
                  <c:v>0.36817129629625428</c:v>
                </c:pt>
                <c:pt idx="1211">
                  <c:v>0.36818287037032843</c:v>
                </c:pt>
                <c:pt idx="1212">
                  <c:v>0.36819444444440202</c:v>
                </c:pt>
                <c:pt idx="1213">
                  <c:v>0.36820601851847601</c:v>
                </c:pt>
                <c:pt idx="1214">
                  <c:v>0.36821759259255027</c:v>
                </c:pt>
                <c:pt idx="1215">
                  <c:v>0.36822916666662397</c:v>
                </c:pt>
                <c:pt idx="1216">
                  <c:v>0.36824074074069801</c:v>
                </c:pt>
                <c:pt idx="1217">
                  <c:v>0.36825231481477227</c:v>
                </c:pt>
                <c:pt idx="1218">
                  <c:v>0.36826388888884642</c:v>
                </c:pt>
                <c:pt idx="1219">
                  <c:v>0.36827546296292041</c:v>
                </c:pt>
                <c:pt idx="1220">
                  <c:v>0.368287037036994</c:v>
                </c:pt>
                <c:pt idx="1221">
                  <c:v>0.36829861111106826</c:v>
                </c:pt>
                <c:pt idx="1222">
                  <c:v>0.36831018518514264</c:v>
                </c:pt>
                <c:pt idx="1223">
                  <c:v>0.36832175925921662</c:v>
                </c:pt>
                <c:pt idx="1224">
                  <c:v>0.36833333333329027</c:v>
                </c:pt>
                <c:pt idx="1225">
                  <c:v>0.36834490740736442</c:v>
                </c:pt>
                <c:pt idx="1226">
                  <c:v>0.36835648148143835</c:v>
                </c:pt>
                <c:pt idx="1227">
                  <c:v>0.36836805555551227</c:v>
                </c:pt>
                <c:pt idx="1228">
                  <c:v>0.36837962962958642</c:v>
                </c:pt>
                <c:pt idx="1229">
                  <c:v>0.36839120370366041</c:v>
                </c:pt>
                <c:pt idx="1230">
                  <c:v>0.36840277777773556</c:v>
                </c:pt>
                <c:pt idx="1231">
                  <c:v>0.36841435185180943</c:v>
                </c:pt>
                <c:pt idx="1232">
                  <c:v>0.36842592592588363</c:v>
                </c:pt>
                <c:pt idx="1233">
                  <c:v>0.36843749999995762</c:v>
                </c:pt>
                <c:pt idx="1234">
                  <c:v>0.36844907407403127</c:v>
                </c:pt>
                <c:pt idx="1235">
                  <c:v>0.36846064814810497</c:v>
                </c:pt>
                <c:pt idx="1236">
                  <c:v>0.36847222222217935</c:v>
                </c:pt>
                <c:pt idx="1237">
                  <c:v>0.36848379629625355</c:v>
                </c:pt>
                <c:pt idx="1238">
                  <c:v>0.36849537037032698</c:v>
                </c:pt>
                <c:pt idx="1239">
                  <c:v>0.36850694444440141</c:v>
                </c:pt>
                <c:pt idx="1240">
                  <c:v>0.36851851851847528</c:v>
                </c:pt>
                <c:pt idx="1241">
                  <c:v>0.36853009259254926</c:v>
                </c:pt>
                <c:pt idx="1242">
                  <c:v>0.36854166666662302</c:v>
                </c:pt>
                <c:pt idx="1243">
                  <c:v>0.36855324074069701</c:v>
                </c:pt>
                <c:pt idx="1244">
                  <c:v>0.36856481481477144</c:v>
                </c:pt>
                <c:pt idx="1245">
                  <c:v>0.3685763888888457</c:v>
                </c:pt>
                <c:pt idx="1246">
                  <c:v>0.36858796296291962</c:v>
                </c:pt>
                <c:pt idx="1247">
                  <c:v>0.368599537036993</c:v>
                </c:pt>
                <c:pt idx="1248">
                  <c:v>0.36861111111106698</c:v>
                </c:pt>
                <c:pt idx="1249">
                  <c:v>0.36862268518514163</c:v>
                </c:pt>
                <c:pt idx="1250">
                  <c:v>0.36863425925921528</c:v>
                </c:pt>
                <c:pt idx="1251">
                  <c:v>0.36864583333328926</c:v>
                </c:pt>
                <c:pt idx="1252">
                  <c:v>0.36865740740736302</c:v>
                </c:pt>
                <c:pt idx="1253">
                  <c:v>0.36866898148143734</c:v>
                </c:pt>
                <c:pt idx="1254">
                  <c:v>0.36868055555551127</c:v>
                </c:pt>
                <c:pt idx="1255">
                  <c:v>0.36869212962958497</c:v>
                </c:pt>
                <c:pt idx="1256">
                  <c:v>0.36870370370365935</c:v>
                </c:pt>
                <c:pt idx="1257">
                  <c:v>0.36871527777773427</c:v>
                </c:pt>
                <c:pt idx="1258">
                  <c:v>0.36872685185180842</c:v>
                </c:pt>
                <c:pt idx="1259">
                  <c:v>0.36873842592588241</c:v>
                </c:pt>
                <c:pt idx="1260">
                  <c:v>0.36874999999995656</c:v>
                </c:pt>
                <c:pt idx="1261">
                  <c:v>0.36876157407403026</c:v>
                </c:pt>
                <c:pt idx="1262">
                  <c:v>0.36877314814810375</c:v>
                </c:pt>
                <c:pt idx="1263">
                  <c:v>0.36878472222217834</c:v>
                </c:pt>
                <c:pt idx="1264">
                  <c:v>0.36879629629625227</c:v>
                </c:pt>
                <c:pt idx="1265">
                  <c:v>0.36880787037032642</c:v>
                </c:pt>
                <c:pt idx="1266">
                  <c:v>0.36881944444440035</c:v>
                </c:pt>
                <c:pt idx="1267">
                  <c:v>0.368831018518474</c:v>
                </c:pt>
                <c:pt idx="1268">
                  <c:v>0.36884259259254842</c:v>
                </c:pt>
                <c:pt idx="1269">
                  <c:v>0.36885416666662241</c:v>
                </c:pt>
                <c:pt idx="1270">
                  <c:v>0.36886574074069628</c:v>
                </c:pt>
                <c:pt idx="1271">
                  <c:v>0.36887731481477043</c:v>
                </c:pt>
                <c:pt idx="1272">
                  <c:v>0.36888888888884497</c:v>
                </c:pt>
                <c:pt idx="1273">
                  <c:v>0.36890046296291862</c:v>
                </c:pt>
                <c:pt idx="1274">
                  <c:v>0.36891203703699227</c:v>
                </c:pt>
                <c:pt idx="1275">
                  <c:v>0.36892361111106642</c:v>
                </c:pt>
                <c:pt idx="1276">
                  <c:v>0.36893518518514035</c:v>
                </c:pt>
                <c:pt idx="1277">
                  <c:v>0.36894675925921455</c:v>
                </c:pt>
                <c:pt idx="1278">
                  <c:v>0.36895833333328842</c:v>
                </c:pt>
                <c:pt idx="1279">
                  <c:v>0.36896990740736241</c:v>
                </c:pt>
                <c:pt idx="1280">
                  <c:v>0.36898148148143728</c:v>
                </c:pt>
                <c:pt idx="1281">
                  <c:v>0.36899305555550999</c:v>
                </c:pt>
                <c:pt idx="1282">
                  <c:v>0.36900462962958441</c:v>
                </c:pt>
                <c:pt idx="1283">
                  <c:v>0.36901620370365962</c:v>
                </c:pt>
                <c:pt idx="1284">
                  <c:v>0.36902777777773343</c:v>
                </c:pt>
                <c:pt idx="1285">
                  <c:v>0.36903935185180697</c:v>
                </c:pt>
                <c:pt idx="1286">
                  <c:v>0.36905092592588162</c:v>
                </c:pt>
                <c:pt idx="1287">
                  <c:v>0.36906249999995583</c:v>
                </c:pt>
                <c:pt idx="1288">
                  <c:v>0.36907407407402942</c:v>
                </c:pt>
                <c:pt idx="1289">
                  <c:v>0.36908564814810302</c:v>
                </c:pt>
                <c:pt idx="1290">
                  <c:v>0.369097222222177</c:v>
                </c:pt>
                <c:pt idx="1291">
                  <c:v>0.36910879629625143</c:v>
                </c:pt>
                <c:pt idx="1292">
                  <c:v>0.36912037037032541</c:v>
                </c:pt>
                <c:pt idx="1293">
                  <c:v>0.36913194444439879</c:v>
                </c:pt>
                <c:pt idx="1294">
                  <c:v>0.36914351851847299</c:v>
                </c:pt>
                <c:pt idx="1295">
                  <c:v>0.36915509259254697</c:v>
                </c:pt>
                <c:pt idx="1296">
                  <c:v>0.36916666666662135</c:v>
                </c:pt>
                <c:pt idx="1297">
                  <c:v>0.36917824074069527</c:v>
                </c:pt>
                <c:pt idx="1298">
                  <c:v>0.36918981481476942</c:v>
                </c:pt>
                <c:pt idx="1299">
                  <c:v>0.36920138888884341</c:v>
                </c:pt>
                <c:pt idx="1300">
                  <c:v>0.36921296296291756</c:v>
                </c:pt>
                <c:pt idx="1301">
                  <c:v>0.36922453703699126</c:v>
                </c:pt>
                <c:pt idx="1302">
                  <c:v>0.36923611111106502</c:v>
                </c:pt>
                <c:pt idx="1303">
                  <c:v>0.36924768518513901</c:v>
                </c:pt>
                <c:pt idx="1304">
                  <c:v>0.36925925925921327</c:v>
                </c:pt>
                <c:pt idx="1305">
                  <c:v>0.36927083333328742</c:v>
                </c:pt>
                <c:pt idx="1306">
                  <c:v>0.36928240740736235</c:v>
                </c:pt>
                <c:pt idx="1307">
                  <c:v>0.369293981481435</c:v>
                </c:pt>
                <c:pt idx="1308">
                  <c:v>0.36930555555550898</c:v>
                </c:pt>
                <c:pt idx="1309">
                  <c:v>0.36931712962958441</c:v>
                </c:pt>
                <c:pt idx="1310">
                  <c:v>0.36932870370365883</c:v>
                </c:pt>
                <c:pt idx="1311">
                  <c:v>0.36934027777773243</c:v>
                </c:pt>
                <c:pt idx="1312">
                  <c:v>0.36935185185180641</c:v>
                </c:pt>
                <c:pt idx="1313">
                  <c:v>0.36936342592588062</c:v>
                </c:pt>
                <c:pt idx="1314">
                  <c:v>0.36937499999995504</c:v>
                </c:pt>
                <c:pt idx="1315">
                  <c:v>0.36938657407402858</c:v>
                </c:pt>
                <c:pt idx="1316">
                  <c:v>0.36939814814810201</c:v>
                </c:pt>
                <c:pt idx="1317">
                  <c:v>0.36940972222217627</c:v>
                </c:pt>
                <c:pt idx="1318">
                  <c:v>0.36942129629625042</c:v>
                </c:pt>
                <c:pt idx="1319">
                  <c:v>0.36943287037032441</c:v>
                </c:pt>
                <c:pt idx="1320">
                  <c:v>0.369444444444398</c:v>
                </c:pt>
                <c:pt idx="1321">
                  <c:v>0.36945601851847198</c:v>
                </c:pt>
                <c:pt idx="1322">
                  <c:v>0.36946759259254641</c:v>
                </c:pt>
                <c:pt idx="1323">
                  <c:v>0.36947916666662034</c:v>
                </c:pt>
                <c:pt idx="1324">
                  <c:v>0.36949074074069427</c:v>
                </c:pt>
                <c:pt idx="1325">
                  <c:v>0.36950231481476842</c:v>
                </c:pt>
                <c:pt idx="1326">
                  <c:v>0.36951388888884262</c:v>
                </c:pt>
                <c:pt idx="1327">
                  <c:v>0.36952546296291655</c:v>
                </c:pt>
                <c:pt idx="1328">
                  <c:v>0.36953703703698976</c:v>
                </c:pt>
                <c:pt idx="1329">
                  <c:v>0.36954861111106441</c:v>
                </c:pt>
                <c:pt idx="1330">
                  <c:v>0.36956018518513828</c:v>
                </c:pt>
                <c:pt idx="1331">
                  <c:v>0.36957175925921243</c:v>
                </c:pt>
                <c:pt idx="1332">
                  <c:v>0.36958333333328641</c:v>
                </c:pt>
                <c:pt idx="1333">
                  <c:v>0.36959490740736134</c:v>
                </c:pt>
                <c:pt idx="1334">
                  <c:v>0.36960648148143527</c:v>
                </c:pt>
                <c:pt idx="1335">
                  <c:v>0.36961805555550897</c:v>
                </c:pt>
                <c:pt idx="1336">
                  <c:v>0.36962962962958335</c:v>
                </c:pt>
                <c:pt idx="1337">
                  <c:v>0.36964120370365727</c:v>
                </c:pt>
                <c:pt idx="1338">
                  <c:v>0.36965277777773142</c:v>
                </c:pt>
                <c:pt idx="1339">
                  <c:v>0.36966435185180541</c:v>
                </c:pt>
                <c:pt idx="1340">
                  <c:v>0.36967592592587956</c:v>
                </c:pt>
                <c:pt idx="1341">
                  <c:v>0.36968749999995376</c:v>
                </c:pt>
                <c:pt idx="1342">
                  <c:v>0.36969907407402702</c:v>
                </c:pt>
                <c:pt idx="1343">
                  <c:v>0.36971064814810101</c:v>
                </c:pt>
                <c:pt idx="1344">
                  <c:v>0.36972222222217527</c:v>
                </c:pt>
                <c:pt idx="1345">
                  <c:v>0.36973379629624897</c:v>
                </c:pt>
                <c:pt idx="1346">
                  <c:v>0.36974537037032301</c:v>
                </c:pt>
                <c:pt idx="1347">
                  <c:v>0.369756944444397</c:v>
                </c:pt>
                <c:pt idx="1348">
                  <c:v>0.36976851851847098</c:v>
                </c:pt>
                <c:pt idx="1349">
                  <c:v>0.36978009259254541</c:v>
                </c:pt>
                <c:pt idx="1350">
                  <c:v>0.369791666666619</c:v>
                </c:pt>
                <c:pt idx="1351">
                  <c:v>0.36980324074069298</c:v>
                </c:pt>
                <c:pt idx="1352">
                  <c:v>0.36981481481476763</c:v>
                </c:pt>
                <c:pt idx="1353">
                  <c:v>0.36982638888884184</c:v>
                </c:pt>
                <c:pt idx="1354">
                  <c:v>0.36983796296291543</c:v>
                </c:pt>
                <c:pt idx="1355">
                  <c:v>0.36984953703698897</c:v>
                </c:pt>
                <c:pt idx="1356">
                  <c:v>0.36986111111106335</c:v>
                </c:pt>
                <c:pt idx="1357">
                  <c:v>0.36987268518513755</c:v>
                </c:pt>
                <c:pt idx="1358">
                  <c:v>0.3698842592592117</c:v>
                </c:pt>
                <c:pt idx="1359">
                  <c:v>0.36989583333328541</c:v>
                </c:pt>
                <c:pt idx="1360">
                  <c:v>0.36990740740736028</c:v>
                </c:pt>
                <c:pt idx="1361">
                  <c:v>0.36991898148143443</c:v>
                </c:pt>
                <c:pt idx="1362">
                  <c:v>0.36993055555550802</c:v>
                </c:pt>
                <c:pt idx="1363">
                  <c:v>0.36994212962958234</c:v>
                </c:pt>
                <c:pt idx="1364">
                  <c:v>0.36995370370365643</c:v>
                </c:pt>
                <c:pt idx="1365">
                  <c:v>0.36996527777773042</c:v>
                </c:pt>
                <c:pt idx="1366">
                  <c:v>0.36997685185180462</c:v>
                </c:pt>
                <c:pt idx="1367">
                  <c:v>0.36998842592587883</c:v>
                </c:pt>
                <c:pt idx="1368">
                  <c:v>0.3699999999999527</c:v>
                </c:pt>
                <c:pt idx="1369">
                  <c:v>0.37001157407402641</c:v>
                </c:pt>
                <c:pt idx="1370">
                  <c:v>0.3700231481481</c:v>
                </c:pt>
                <c:pt idx="1371">
                  <c:v>0.37003472222217398</c:v>
                </c:pt>
                <c:pt idx="1372">
                  <c:v>0.37004629629624841</c:v>
                </c:pt>
                <c:pt idx="1373">
                  <c:v>0.37005787037032234</c:v>
                </c:pt>
                <c:pt idx="1374">
                  <c:v>0.37006944444439599</c:v>
                </c:pt>
                <c:pt idx="1375">
                  <c:v>0.37008101851846997</c:v>
                </c:pt>
                <c:pt idx="1376">
                  <c:v>0.37009259259254434</c:v>
                </c:pt>
                <c:pt idx="1377">
                  <c:v>0.37010416666661827</c:v>
                </c:pt>
                <c:pt idx="1378">
                  <c:v>0.37011574074069198</c:v>
                </c:pt>
                <c:pt idx="1379">
                  <c:v>0.37012731481476641</c:v>
                </c:pt>
                <c:pt idx="1380">
                  <c:v>0.37013888888884056</c:v>
                </c:pt>
                <c:pt idx="1381">
                  <c:v>0.37015046296291443</c:v>
                </c:pt>
                <c:pt idx="1382">
                  <c:v>0.37016203703698802</c:v>
                </c:pt>
                <c:pt idx="1383">
                  <c:v>0.37017361111106334</c:v>
                </c:pt>
                <c:pt idx="1384">
                  <c:v>0.37018518518513627</c:v>
                </c:pt>
                <c:pt idx="1385">
                  <c:v>0.37019675925921042</c:v>
                </c:pt>
                <c:pt idx="1386">
                  <c:v>0.37020833333328534</c:v>
                </c:pt>
                <c:pt idx="1387">
                  <c:v>0.37021990740735927</c:v>
                </c:pt>
                <c:pt idx="1388">
                  <c:v>0.37023148148143276</c:v>
                </c:pt>
                <c:pt idx="1389">
                  <c:v>0.37024305555550679</c:v>
                </c:pt>
                <c:pt idx="1390">
                  <c:v>0.37025462962958128</c:v>
                </c:pt>
                <c:pt idx="1391">
                  <c:v>0.37026620370365543</c:v>
                </c:pt>
                <c:pt idx="1392">
                  <c:v>0.37027777777772941</c:v>
                </c:pt>
                <c:pt idx="1393">
                  <c:v>0.37028935185180334</c:v>
                </c:pt>
                <c:pt idx="1394">
                  <c:v>0.37030092592587777</c:v>
                </c:pt>
                <c:pt idx="1395">
                  <c:v>0.37031249999995197</c:v>
                </c:pt>
                <c:pt idx="1396">
                  <c:v>0.37032407407402562</c:v>
                </c:pt>
                <c:pt idx="1397">
                  <c:v>0.37033564814809899</c:v>
                </c:pt>
                <c:pt idx="1398">
                  <c:v>0.37034722222217298</c:v>
                </c:pt>
                <c:pt idx="1399">
                  <c:v>0.37035879629624768</c:v>
                </c:pt>
                <c:pt idx="1400">
                  <c:v>0.37037037037032156</c:v>
                </c:pt>
                <c:pt idx="1401">
                  <c:v>0.37038194444439498</c:v>
                </c:pt>
                <c:pt idx="1402">
                  <c:v>0.37039351851846902</c:v>
                </c:pt>
                <c:pt idx="1403">
                  <c:v>0.37040509259254334</c:v>
                </c:pt>
                <c:pt idx="1404">
                  <c:v>0.37041666666661743</c:v>
                </c:pt>
                <c:pt idx="1405">
                  <c:v>0.37042824074069142</c:v>
                </c:pt>
                <c:pt idx="1406">
                  <c:v>0.37043981481476534</c:v>
                </c:pt>
                <c:pt idx="1407">
                  <c:v>0.37045138888883927</c:v>
                </c:pt>
                <c:pt idx="1408">
                  <c:v>0.3704629629629137</c:v>
                </c:pt>
                <c:pt idx="1409">
                  <c:v>0.37047453703698741</c:v>
                </c:pt>
                <c:pt idx="1410">
                  <c:v>0.37048611111106255</c:v>
                </c:pt>
                <c:pt idx="1411">
                  <c:v>0.37049768518513598</c:v>
                </c:pt>
                <c:pt idx="1412">
                  <c:v>0.37050925925921041</c:v>
                </c:pt>
                <c:pt idx="1413">
                  <c:v>0.37052083333328462</c:v>
                </c:pt>
                <c:pt idx="1414">
                  <c:v>0.37053240740735827</c:v>
                </c:pt>
                <c:pt idx="1415">
                  <c:v>0.37054398148143208</c:v>
                </c:pt>
                <c:pt idx="1416">
                  <c:v>0.37055555555550601</c:v>
                </c:pt>
                <c:pt idx="1417">
                  <c:v>0.37056712962958027</c:v>
                </c:pt>
                <c:pt idx="1418">
                  <c:v>0.3705787037036547</c:v>
                </c:pt>
                <c:pt idx="1419">
                  <c:v>0.37059027777772841</c:v>
                </c:pt>
                <c:pt idx="1420">
                  <c:v>0.37060185185180228</c:v>
                </c:pt>
                <c:pt idx="1421">
                  <c:v>0.37061342592587643</c:v>
                </c:pt>
                <c:pt idx="1422">
                  <c:v>0.37062499999995097</c:v>
                </c:pt>
                <c:pt idx="1423">
                  <c:v>0.37063657407402434</c:v>
                </c:pt>
                <c:pt idx="1424">
                  <c:v>0.37064814814809799</c:v>
                </c:pt>
                <c:pt idx="1425">
                  <c:v>0.37065972222217197</c:v>
                </c:pt>
                <c:pt idx="1426">
                  <c:v>0.37067129629624634</c:v>
                </c:pt>
                <c:pt idx="1427">
                  <c:v>0.37068287037032055</c:v>
                </c:pt>
                <c:pt idx="1428">
                  <c:v>0.37069444444439376</c:v>
                </c:pt>
                <c:pt idx="1429">
                  <c:v>0.37070601851846802</c:v>
                </c:pt>
                <c:pt idx="1430">
                  <c:v>0.37071759259254228</c:v>
                </c:pt>
                <c:pt idx="1431">
                  <c:v>0.37072916666661598</c:v>
                </c:pt>
                <c:pt idx="1432">
                  <c:v>0.37074074074069002</c:v>
                </c:pt>
                <c:pt idx="1433">
                  <c:v>0.37075231481476434</c:v>
                </c:pt>
                <c:pt idx="1434">
                  <c:v>0.37076388888883827</c:v>
                </c:pt>
                <c:pt idx="1435">
                  <c:v>0.37077546296291242</c:v>
                </c:pt>
                <c:pt idx="1436">
                  <c:v>0.37078703703698701</c:v>
                </c:pt>
                <c:pt idx="1437">
                  <c:v>0.37079861111106127</c:v>
                </c:pt>
                <c:pt idx="1438">
                  <c:v>0.37081018518513542</c:v>
                </c:pt>
                <c:pt idx="1439">
                  <c:v>0.37082175925920968</c:v>
                </c:pt>
                <c:pt idx="1440">
                  <c:v>0.37083333333328328</c:v>
                </c:pt>
                <c:pt idx="1441">
                  <c:v>0.37084490740735743</c:v>
                </c:pt>
                <c:pt idx="1442">
                  <c:v>0.37085648148143141</c:v>
                </c:pt>
                <c:pt idx="1443">
                  <c:v>0.37086805555550534</c:v>
                </c:pt>
                <c:pt idx="1444">
                  <c:v>0.37087962962957943</c:v>
                </c:pt>
                <c:pt idx="1445">
                  <c:v>0.37089120370365347</c:v>
                </c:pt>
                <c:pt idx="1446">
                  <c:v>0.37090277777772762</c:v>
                </c:pt>
                <c:pt idx="1447">
                  <c:v>0.37091435185180155</c:v>
                </c:pt>
                <c:pt idx="1448">
                  <c:v>0.3709259259258757</c:v>
                </c:pt>
                <c:pt idx="1449">
                  <c:v>0.37093749999994968</c:v>
                </c:pt>
                <c:pt idx="1450">
                  <c:v>0.37094907407402328</c:v>
                </c:pt>
                <c:pt idx="1451">
                  <c:v>0.37096064814809698</c:v>
                </c:pt>
                <c:pt idx="1452">
                  <c:v>0.37097222222217141</c:v>
                </c:pt>
                <c:pt idx="1453">
                  <c:v>0.37098379629624562</c:v>
                </c:pt>
                <c:pt idx="1454">
                  <c:v>0.37099537037031927</c:v>
                </c:pt>
                <c:pt idx="1455">
                  <c:v>0.37100694444439308</c:v>
                </c:pt>
                <c:pt idx="1456">
                  <c:v>0.37101851851846734</c:v>
                </c:pt>
                <c:pt idx="1457">
                  <c:v>0.37103009259254127</c:v>
                </c:pt>
                <c:pt idx="1458">
                  <c:v>0.37104166666661498</c:v>
                </c:pt>
                <c:pt idx="1459">
                  <c:v>0.37105324074068902</c:v>
                </c:pt>
                <c:pt idx="1460">
                  <c:v>0.37106481481476355</c:v>
                </c:pt>
                <c:pt idx="1461">
                  <c:v>0.37107638888883743</c:v>
                </c:pt>
                <c:pt idx="1462">
                  <c:v>0.37108796296291163</c:v>
                </c:pt>
                <c:pt idx="1463">
                  <c:v>0.371099537036986</c:v>
                </c:pt>
                <c:pt idx="1464">
                  <c:v>0.37111111111106027</c:v>
                </c:pt>
                <c:pt idx="1465">
                  <c:v>0.37112268518513447</c:v>
                </c:pt>
                <c:pt idx="1466">
                  <c:v>0.37113425925920834</c:v>
                </c:pt>
                <c:pt idx="1467">
                  <c:v>0.37114583333328227</c:v>
                </c:pt>
                <c:pt idx="1468">
                  <c:v>0.37115740740735598</c:v>
                </c:pt>
                <c:pt idx="1469">
                  <c:v>0.3711689814814304</c:v>
                </c:pt>
                <c:pt idx="1470">
                  <c:v>0.37118055555550428</c:v>
                </c:pt>
                <c:pt idx="1471">
                  <c:v>0.37119212962957798</c:v>
                </c:pt>
                <c:pt idx="1472">
                  <c:v>0.37120370370365241</c:v>
                </c:pt>
                <c:pt idx="1473">
                  <c:v>0.37121527777772634</c:v>
                </c:pt>
                <c:pt idx="1474">
                  <c:v>0.37122685185180043</c:v>
                </c:pt>
                <c:pt idx="1475">
                  <c:v>0.37123842592587447</c:v>
                </c:pt>
                <c:pt idx="1476">
                  <c:v>0.37124999999994862</c:v>
                </c:pt>
                <c:pt idx="1477">
                  <c:v>0.37126157407402227</c:v>
                </c:pt>
                <c:pt idx="1478">
                  <c:v>0.37127314814809576</c:v>
                </c:pt>
                <c:pt idx="1479">
                  <c:v>0.3712847222221704</c:v>
                </c:pt>
                <c:pt idx="1480">
                  <c:v>0.37129629629624428</c:v>
                </c:pt>
                <c:pt idx="1481">
                  <c:v>0.37130787037031843</c:v>
                </c:pt>
                <c:pt idx="1482">
                  <c:v>0.37131944444439202</c:v>
                </c:pt>
                <c:pt idx="1483">
                  <c:v>0.37133101851846601</c:v>
                </c:pt>
                <c:pt idx="1484">
                  <c:v>0.37134259259254043</c:v>
                </c:pt>
                <c:pt idx="1485">
                  <c:v>0.37135416666661447</c:v>
                </c:pt>
                <c:pt idx="1486">
                  <c:v>0.37136574074068934</c:v>
                </c:pt>
                <c:pt idx="1487">
                  <c:v>0.37137731481476255</c:v>
                </c:pt>
                <c:pt idx="1488">
                  <c:v>0.3713888888888367</c:v>
                </c:pt>
                <c:pt idx="1489">
                  <c:v>0.37140046296291168</c:v>
                </c:pt>
                <c:pt idx="1490">
                  <c:v>0.37141203703698528</c:v>
                </c:pt>
                <c:pt idx="1491">
                  <c:v>0.37142361111105943</c:v>
                </c:pt>
                <c:pt idx="1492">
                  <c:v>0.37143518518513302</c:v>
                </c:pt>
                <c:pt idx="1493">
                  <c:v>0.37144675925920762</c:v>
                </c:pt>
                <c:pt idx="1494">
                  <c:v>0.37145833333328143</c:v>
                </c:pt>
                <c:pt idx="1495">
                  <c:v>0.37146990740735547</c:v>
                </c:pt>
                <c:pt idx="1496">
                  <c:v>0.37148148148142934</c:v>
                </c:pt>
                <c:pt idx="1497">
                  <c:v>0.37149305555550299</c:v>
                </c:pt>
                <c:pt idx="1498">
                  <c:v>0.37150462962957742</c:v>
                </c:pt>
                <c:pt idx="1499">
                  <c:v>0.37151620370365168</c:v>
                </c:pt>
                <c:pt idx="1500">
                  <c:v>0.37152777777772555</c:v>
                </c:pt>
                <c:pt idx="1501">
                  <c:v>0.37153935185179893</c:v>
                </c:pt>
                <c:pt idx="1502">
                  <c:v>0.37155092592587363</c:v>
                </c:pt>
                <c:pt idx="1503">
                  <c:v>0.37156249999994784</c:v>
                </c:pt>
                <c:pt idx="1504">
                  <c:v>0.37157407407402143</c:v>
                </c:pt>
                <c:pt idx="1505">
                  <c:v>0.37158564814809508</c:v>
                </c:pt>
                <c:pt idx="1506">
                  <c:v>0.37159722222216901</c:v>
                </c:pt>
                <c:pt idx="1507">
                  <c:v>0.37160879629624355</c:v>
                </c:pt>
                <c:pt idx="1508">
                  <c:v>0.37162037037031742</c:v>
                </c:pt>
                <c:pt idx="1509">
                  <c:v>0.37163194444439079</c:v>
                </c:pt>
                <c:pt idx="1510">
                  <c:v>0.371643518518465</c:v>
                </c:pt>
                <c:pt idx="1511">
                  <c:v>0.37165509259253893</c:v>
                </c:pt>
                <c:pt idx="1512">
                  <c:v>0.37166666666661341</c:v>
                </c:pt>
                <c:pt idx="1513">
                  <c:v>0.37167824074068834</c:v>
                </c:pt>
                <c:pt idx="1514">
                  <c:v>0.37168981481476243</c:v>
                </c:pt>
                <c:pt idx="1515">
                  <c:v>0.37170138888883608</c:v>
                </c:pt>
                <c:pt idx="1516">
                  <c:v>0.37171296296291062</c:v>
                </c:pt>
                <c:pt idx="1517">
                  <c:v>0.37172453703698427</c:v>
                </c:pt>
                <c:pt idx="1518">
                  <c:v>0.37173611111105798</c:v>
                </c:pt>
                <c:pt idx="1519">
                  <c:v>0.37174768518513202</c:v>
                </c:pt>
                <c:pt idx="1520">
                  <c:v>0.37175925925920628</c:v>
                </c:pt>
                <c:pt idx="1521">
                  <c:v>0.37177083333328043</c:v>
                </c:pt>
                <c:pt idx="1522">
                  <c:v>0.37178240740735441</c:v>
                </c:pt>
                <c:pt idx="1523">
                  <c:v>0.371793981481428</c:v>
                </c:pt>
                <c:pt idx="1524">
                  <c:v>0.37180555555550227</c:v>
                </c:pt>
                <c:pt idx="1525">
                  <c:v>0.37181712962957647</c:v>
                </c:pt>
                <c:pt idx="1526">
                  <c:v>0.37182870370365084</c:v>
                </c:pt>
                <c:pt idx="1527">
                  <c:v>0.37184027777772455</c:v>
                </c:pt>
                <c:pt idx="1528">
                  <c:v>0.37185185185179798</c:v>
                </c:pt>
                <c:pt idx="1529">
                  <c:v>0.37186342592587268</c:v>
                </c:pt>
                <c:pt idx="1530">
                  <c:v>0.37187499999994711</c:v>
                </c:pt>
                <c:pt idx="1531">
                  <c:v>0.37188657407402076</c:v>
                </c:pt>
                <c:pt idx="1532">
                  <c:v>0.37189814814809402</c:v>
                </c:pt>
                <c:pt idx="1533">
                  <c:v>0.37190972222216834</c:v>
                </c:pt>
                <c:pt idx="1534">
                  <c:v>0.37192129629624243</c:v>
                </c:pt>
                <c:pt idx="1535">
                  <c:v>0.37193287037031647</c:v>
                </c:pt>
                <c:pt idx="1536">
                  <c:v>0.37194444444439001</c:v>
                </c:pt>
                <c:pt idx="1537">
                  <c:v>0.37195601851846427</c:v>
                </c:pt>
                <c:pt idx="1538">
                  <c:v>0.37196759259253798</c:v>
                </c:pt>
                <c:pt idx="1539">
                  <c:v>0.3719791666666124</c:v>
                </c:pt>
                <c:pt idx="1540">
                  <c:v>0.37199074074068728</c:v>
                </c:pt>
                <c:pt idx="1541">
                  <c:v>0.37200231481476143</c:v>
                </c:pt>
                <c:pt idx="1542">
                  <c:v>0.37201388888883541</c:v>
                </c:pt>
                <c:pt idx="1543">
                  <c:v>0.37202546296290961</c:v>
                </c:pt>
                <c:pt idx="1544">
                  <c:v>0.37203703703698299</c:v>
                </c:pt>
                <c:pt idx="1545">
                  <c:v>0.37204861111105747</c:v>
                </c:pt>
                <c:pt idx="1546">
                  <c:v>0.37206018518513134</c:v>
                </c:pt>
                <c:pt idx="1547">
                  <c:v>0.37207175925920555</c:v>
                </c:pt>
                <c:pt idx="1548">
                  <c:v>0.37208333333327942</c:v>
                </c:pt>
                <c:pt idx="1549">
                  <c:v>0.3720949074073534</c:v>
                </c:pt>
                <c:pt idx="1550">
                  <c:v>0.37210648148142728</c:v>
                </c:pt>
                <c:pt idx="1551">
                  <c:v>0.37211805555550098</c:v>
                </c:pt>
                <c:pt idx="1552">
                  <c:v>0.37212962962957541</c:v>
                </c:pt>
                <c:pt idx="1553">
                  <c:v>0.37214120370364934</c:v>
                </c:pt>
                <c:pt idx="1554">
                  <c:v>0.37215277777772343</c:v>
                </c:pt>
                <c:pt idx="1555">
                  <c:v>0.37216435185179708</c:v>
                </c:pt>
                <c:pt idx="1556">
                  <c:v>0.37217592592587162</c:v>
                </c:pt>
                <c:pt idx="1557">
                  <c:v>0.37218749999994583</c:v>
                </c:pt>
                <c:pt idx="1558">
                  <c:v>0.37219907407401898</c:v>
                </c:pt>
                <c:pt idx="1559">
                  <c:v>0.37221064814809302</c:v>
                </c:pt>
                <c:pt idx="1560">
                  <c:v>0.37222222222216728</c:v>
                </c:pt>
                <c:pt idx="1561">
                  <c:v>0.37223379629624098</c:v>
                </c:pt>
                <c:pt idx="1562">
                  <c:v>0.37224537037031502</c:v>
                </c:pt>
                <c:pt idx="1563">
                  <c:v>0.37225694444439</c:v>
                </c:pt>
                <c:pt idx="1564">
                  <c:v>0.37226851851846327</c:v>
                </c:pt>
                <c:pt idx="1565">
                  <c:v>0.37228009259253708</c:v>
                </c:pt>
                <c:pt idx="1566">
                  <c:v>0.37229166666661201</c:v>
                </c:pt>
                <c:pt idx="1567">
                  <c:v>0.37230324074068627</c:v>
                </c:pt>
                <c:pt idx="1568">
                  <c:v>0.3723148148147607</c:v>
                </c:pt>
                <c:pt idx="1569">
                  <c:v>0.37232638888883468</c:v>
                </c:pt>
                <c:pt idx="1570">
                  <c:v>0.37233796296290855</c:v>
                </c:pt>
                <c:pt idx="1571">
                  <c:v>0.37234953703698198</c:v>
                </c:pt>
                <c:pt idx="1572">
                  <c:v>0.37236111111105641</c:v>
                </c:pt>
                <c:pt idx="1573">
                  <c:v>0.37237268518513061</c:v>
                </c:pt>
                <c:pt idx="1574">
                  <c:v>0.37238425925920476</c:v>
                </c:pt>
                <c:pt idx="1575">
                  <c:v>0.37239583333327847</c:v>
                </c:pt>
                <c:pt idx="1576">
                  <c:v>0.37240740740735234</c:v>
                </c:pt>
                <c:pt idx="1577">
                  <c:v>0.37241898148142655</c:v>
                </c:pt>
                <c:pt idx="1578">
                  <c:v>0.37243055555549998</c:v>
                </c:pt>
                <c:pt idx="1579">
                  <c:v>0.3724421296295744</c:v>
                </c:pt>
                <c:pt idx="1580">
                  <c:v>0.37245370370364855</c:v>
                </c:pt>
                <c:pt idx="1581">
                  <c:v>0.37246527777772243</c:v>
                </c:pt>
                <c:pt idx="1582">
                  <c:v>0.37247685185179641</c:v>
                </c:pt>
                <c:pt idx="1583">
                  <c:v>0.37248842592587084</c:v>
                </c:pt>
                <c:pt idx="1584">
                  <c:v>0.37249999999994476</c:v>
                </c:pt>
                <c:pt idx="1585">
                  <c:v>0.37251157407401847</c:v>
                </c:pt>
                <c:pt idx="1586">
                  <c:v>0.37252314814809201</c:v>
                </c:pt>
                <c:pt idx="1587">
                  <c:v>0.37253472222216627</c:v>
                </c:pt>
                <c:pt idx="1588">
                  <c:v>0.37254629629623998</c:v>
                </c:pt>
                <c:pt idx="1589">
                  <c:v>0.3725578703703154</c:v>
                </c:pt>
                <c:pt idx="1590">
                  <c:v>0.372569444444388</c:v>
                </c:pt>
                <c:pt idx="1591">
                  <c:v>0.37258101851846298</c:v>
                </c:pt>
                <c:pt idx="1592">
                  <c:v>0.37259259259253702</c:v>
                </c:pt>
                <c:pt idx="1593">
                  <c:v>0.37260416666661134</c:v>
                </c:pt>
                <c:pt idx="1594">
                  <c:v>0.37261574074068526</c:v>
                </c:pt>
                <c:pt idx="1595">
                  <c:v>0.37262731481475947</c:v>
                </c:pt>
                <c:pt idx="1596">
                  <c:v>0.37263888888883334</c:v>
                </c:pt>
                <c:pt idx="1597">
                  <c:v>0.37265046296290755</c:v>
                </c:pt>
                <c:pt idx="1598">
                  <c:v>0.37266203703698098</c:v>
                </c:pt>
                <c:pt idx="1599">
                  <c:v>0.3726736111110554</c:v>
                </c:pt>
                <c:pt idx="1600">
                  <c:v>0.37268518518512928</c:v>
                </c:pt>
                <c:pt idx="1601">
                  <c:v>0.37269675925920343</c:v>
                </c:pt>
                <c:pt idx="1602">
                  <c:v>0.37270833333327741</c:v>
                </c:pt>
                <c:pt idx="1603">
                  <c:v>0.37271990740735134</c:v>
                </c:pt>
                <c:pt idx="1604">
                  <c:v>0.37273148148142499</c:v>
                </c:pt>
                <c:pt idx="1605">
                  <c:v>0.37274305555549903</c:v>
                </c:pt>
                <c:pt idx="1606">
                  <c:v>0.37275462962957334</c:v>
                </c:pt>
                <c:pt idx="1607">
                  <c:v>0.37276620370364755</c:v>
                </c:pt>
                <c:pt idx="1608">
                  <c:v>0.37277777777772142</c:v>
                </c:pt>
                <c:pt idx="1609">
                  <c:v>0.37278935185179501</c:v>
                </c:pt>
                <c:pt idx="1610">
                  <c:v>0.37280092592586983</c:v>
                </c:pt>
                <c:pt idx="1611">
                  <c:v>0.37281249999994398</c:v>
                </c:pt>
                <c:pt idx="1612">
                  <c:v>0.37282407407401763</c:v>
                </c:pt>
                <c:pt idx="1613">
                  <c:v>0.372835648148091</c:v>
                </c:pt>
                <c:pt idx="1614">
                  <c:v>0.37284722222216526</c:v>
                </c:pt>
                <c:pt idx="1615">
                  <c:v>0.37285879629623947</c:v>
                </c:pt>
                <c:pt idx="1616">
                  <c:v>0.37287037037031462</c:v>
                </c:pt>
                <c:pt idx="1617">
                  <c:v>0.37288194444438827</c:v>
                </c:pt>
                <c:pt idx="1618">
                  <c:v>0.37289351851846197</c:v>
                </c:pt>
                <c:pt idx="1619">
                  <c:v>0.37290509259253601</c:v>
                </c:pt>
                <c:pt idx="1620">
                  <c:v>0.37291666666661055</c:v>
                </c:pt>
                <c:pt idx="1621">
                  <c:v>0.37292824074068442</c:v>
                </c:pt>
                <c:pt idx="1622">
                  <c:v>0.37293981481475841</c:v>
                </c:pt>
                <c:pt idx="1623">
                  <c:v>0.37295138888883228</c:v>
                </c:pt>
                <c:pt idx="1624">
                  <c:v>0.37296296296290676</c:v>
                </c:pt>
                <c:pt idx="1625">
                  <c:v>0.37297453703698047</c:v>
                </c:pt>
                <c:pt idx="1626">
                  <c:v>0.37298611111105462</c:v>
                </c:pt>
                <c:pt idx="1627">
                  <c:v>0.37299768518512827</c:v>
                </c:pt>
                <c:pt idx="1628">
                  <c:v>0.37300925925920242</c:v>
                </c:pt>
                <c:pt idx="1629">
                  <c:v>0.37302083333327668</c:v>
                </c:pt>
                <c:pt idx="1630">
                  <c:v>0.37303240740735027</c:v>
                </c:pt>
                <c:pt idx="1631">
                  <c:v>0.37304398148142398</c:v>
                </c:pt>
                <c:pt idx="1632">
                  <c:v>0.37305555555549802</c:v>
                </c:pt>
                <c:pt idx="1633">
                  <c:v>0.37306712962957234</c:v>
                </c:pt>
                <c:pt idx="1634">
                  <c:v>0.37307870370364676</c:v>
                </c:pt>
                <c:pt idx="1635">
                  <c:v>0.37309027777772047</c:v>
                </c:pt>
                <c:pt idx="1636">
                  <c:v>0.37310185185179401</c:v>
                </c:pt>
                <c:pt idx="1637">
                  <c:v>0.37311342592586855</c:v>
                </c:pt>
                <c:pt idx="1638">
                  <c:v>0.37312499999994297</c:v>
                </c:pt>
                <c:pt idx="1639">
                  <c:v>0.3731365740740164</c:v>
                </c:pt>
                <c:pt idx="1640">
                  <c:v>0.37314814814809</c:v>
                </c:pt>
                <c:pt idx="1641">
                  <c:v>0.37315972222216398</c:v>
                </c:pt>
                <c:pt idx="1642">
                  <c:v>0.37317129629623802</c:v>
                </c:pt>
                <c:pt idx="1643">
                  <c:v>0.37318287037031356</c:v>
                </c:pt>
                <c:pt idx="1644">
                  <c:v>0.37319444444438699</c:v>
                </c:pt>
                <c:pt idx="1645">
                  <c:v>0.37320601851846102</c:v>
                </c:pt>
                <c:pt idx="1646">
                  <c:v>0.37321759259253501</c:v>
                </c:pt>
                <c:pt idx="1647">
                  <c:v>0.37322916666660927</c:v>
                </c:pt>
                <c:pt idx="1648">
                  <c:v>0.37324074074068297</c:v>
                </c:pt>
                <c:pt idx="1649">
                  <c:v>0.37325231481475735</c:v>
                </c:pt>
                <c:pt idx="1650">
                  <c:v>0.37326388888883127</c:v>
                </c:pt>
                <c:pt idx="1651">
                  <c:v>0.37327546296290542</c:v>
                </c:pt>
                <c:pt idx="1652">
                  <c:v>0.37328703703697902</c:v>
                </c:pt>
                <c:pt idx="1653">
                  <c:v>0.37329861111105328</c:v>
                </c:pt>
                <c:pt idx="1654">
                  <c:v>0.37331018518512743</c:v>
                </c:pt>
                <c:pt idx="1655">
                  <c:v>0.37332175925920164</c:v>
                </c:pt>
                <c:pt idx="1656">
                  <c:v>0.37333333333327534</c:v>
                </c:pt>
                <c:pt idx="1657">
                  <c:v>0.37334490740734944</c:v>
                </c:pt>
                <c:pt idx="1658">
                  <c:v>0.37335648148142342</c:v>
                </c:pt>
                <c:pt idx="1659">
                  <c:v>0.37336805555549735</c:v>
                </c:pt>
                <c:pt idx="1660">
                  <c:v>0.37337962962957155</c:v>
                </c:pt>
                <c:pt idx="1661">
                  <c:v>0.37339120370364542</c:v>
                </c:pt>
                <c:pt idx="1662">
                  <c:v>0.37340277777771963</c:v>
                </c:pt>
                <c:pt idx="1663">
                  <c:v>0.37341435185179328</c:v>
                </c:pt>
                <c:pt idx="1664">
                  <c:v>0.37342592592586776</c:v>
                </c:pt>
                <c:pt idx="1665">
                  <c:v>0.37343749999994164</c:v>
                </c:pt>
                <c:pt idx="1666">
                  <c:v>0.37344907407401634</c:v>
                </c:pt>
                <c:pt idx="1667">
                  <c:v>0.37346064814808927</c:v>
                </c:pt>
                <c:pt idx="1668">
                  <c:v>0.37347222222216342</c:v>
                </c:pt>
                <c:pt idx="1669">
                  <c:v>0.37348379629623835</c:v>
                </c:pt>
                <c:pt idx="1670">
                  <c:v>0.37349537037031227</c:v>
                </c:pt>
                <c:pt idx="1671">
                  <c:v>0.37350694444438598</c:v>
                </c:pt>
                <c:pt idx="1672">
                  <c:v>0.37351851851846041</c:v>
                </c:pt>
                <c:pt idx="1673">
                  <c:v>0.373530092592534</c:v>
                </c:pt>
                <c:pt idx="1674">
                  <c:v>0.37354166666660826</c:v>
                </c:pt>
                <c:pt idx="1675">
                  <c:v>0.37355324074068202</c:v>
                </c:pt>
                <c:pt idx="1676">
                  <c:v>0.37356481481475662</c:v>
                </c:pt>
                <c:pt idx="1677">
                  <c:v>0.37357638888883044</c:v>
                </c:pt>
                <c:pt idx="1678">
                  <c:v>0.3735879629629047</c:v>
                </c:pt>
                <c:pt idx="1679">
                  <c:v>0.37359953703697801</c:v>
                </c:pt>
                <c:pt idx="1680">
                  <c:v>0.37361111111105227</c:v>
                </c:pt>
                <c:pt idx="1681">
                  <c:v>0.37362268518512642</c:v>
                </c:pt>
                <c:pt idx="1682">
                  <c:v>0.37363425925920041</c:v>
                </c:pt>
                <c:pt idx="1683">
                  <c:v>0.37364583333327428</c:v>
                </c:pt>
                <c:pt idx="1684">
                  <c:v>0.37365740740734826</c:v>
                </c:pt>
                <c:pt idx="1685">
                  <c:v>0.37366898148142241</c:v>
                </c:pt>
                <c:pt idx="1686">
                  <c:v>0.37368055555549634</c:v>
                </c:pt>
                <c:pt idx="1687">
                  <c:v>0.37369212962957027</c:v>
                </c:pt>
                <c:pt idx="1688">
                  <c:v>0.37370370370364442</c:v>
                </c:pt>
                <c:pt idx="1689">
                  <c:v>0.37371527777771835</c:v>
                </c:pt>
                <c:pt idx="1690">
                  <c:v>0.37372685185179227</c:v>
                </c:pt>
                <c:pt idx="1691">
                  <c:v>0.37373842592586642</c:v>
                </c:pt>
                <c:pt idx="1692">
                  <c:v>0.37374999999994063</c:v>
                </c:pt>
                <c:pt idx="1693">
                  <c:v>0.37376157407401528</c:v>
                </c:pt>
                <c:pt idx="1694">
                  <c:v>0.37377314814808899</c:v>
                </c:pt>
                <c:pt idx="1695">
                  <c:v>0.37378472222216341</c:v>
                </c:pt>
                <c:pt idx="1696">
                  <c:v>0.37379629629623701</c:v>
                </c:pt>
                <c:pt idx="1697">
                  <c:v>0.37380787037031143</c:v>
                </c:pt>
                <c:pt idx="1698">
                  <c:v>0.37381944444438497</c:v>
                </c:pt>
                <c:pt idx="1699">
                  <c:v>0.37383101851845901</c:v>
                </c:pt>
                <c:pt idx="1700">
                  <c:v>0.37384259259253327</c:v>
                </c:pt>
                <c:pt idx="1701">
                  <c:v>0.37385416666660742</c:v>
                </c:pt>
                <c:pt idx="1702">
                  <c:v>0.37386574074068141</c:v>
                </c:pt>
                <c:pt idx="1703">
                  <c:v>0.37387731481475556</c:v>
                </c:pt>
                <c:pt idx="1704">
                  <c:v>0.37388888888882976</c:v>
                </c:pt>
                <c:pt idx="1705">
                  <c:v>0.37390046296290363</c:v>
                </c:pt>
                <c:pt idx="1706">
                  <c:v>0.37391203703697734</c:v>
                </c:pt>
                <c:pt idx="1707">
                  <c:v>0.37392361111105143</c:v>
                </c:pt>
                <c:pt idx="1708">
                  <c:v>0.37393518518512497</c:v>
                </c:pt>
                <c:pt idx="1709">
                  <c:v>0.37394675925919935</c:v>
                </c:pt>
                <c:pt idx="1710">
                  <c:v>0.37395833333327355</c:v>
                </c:pt>
                <c:pt idx="1711">
                  <c:v>0.37396990740734742</c:v>
                </c:pt>
                <c:pt idx="1712">
                  <c:v>0.37398148148142141</c:v>
                </c:pt>
                <c:pt idx="1713">
                  <c:v>0.373993055555495</c:v>
                </c:pt>
                <c:pt idx="1714">
                  <c:v>0.37400462962956943</c:v>
                </c:pt>
                <c:pt idx="1715">
                  <c:v>0.37401620370364363</c:v>
                </c:pt>
                <c:pt idx="1716">
                  <c:v>0.37402777777771762</c:v>
                </c:pt>
                <c:pt idx="1717">
                  <c:v>0.37403935185179099</c:v>
                </c:pt>
                <c:pt idx="1718">
                  <c:v>0.3740509259258657</c:v>
                </c:pt>
                <c:pt idx="1719">
                  <c:v>0.37406249999993962</c:v>
                </c:pt>
                <c:pt idx="1720">
                  <c:v>0.37407407407401455</c:v>
                </c:pt>
                <c:pt idx="1721">
                  <c:v>0.37408564814808798</c:v>
                </c:pt>
                <c:pt idx="1722">
                  <c:v>0.37409722222216202</c:v>
                </c:pt>
                <c:pt idx="1723">
                  <c:v>0.37410879629623628</c:v>
                </c:pt>
                <c:pt idx="1724">
                  <c:v>0.37412037037031043</c:v>
                </c:pt>
                <c:pt idx="1725">
                  <c:v>0.37413194444438375</c:v>
                </c:pt>
                <c:pt idx="1726">
                  <c:v>0.37414351851845801</c:v>
                </c:pt>
                <c:pt idx="1727">
                  <c:v>0.37415509259253199</c:v>
                </c:pt>
                <c:pt idx="1728">
                  <c:v>0.37416666666660642</c:v>
                </c:pt>
                <c:pt idx="1729">
                  <c:v>0.37417824074068035</c:v>
                </c:pt>
                <c:pt idx="1730">
                  <c:v>0.37418981481475455</c:v>
                </c:pt>
                <c:pt idx="1731">
                  <c:v>0.37420138888882798</c:v>
                </c:pt>
                <c:pt idx="1732">
                  <c:v>0.37421296296290263</c:v>
                </c:pt>
                <c:pt idx="1733">
                  <c:v>0.37422453703697628</c:v>
                </c:pt>
                <c:pt idx="1734">
                  <c:v>0.37423611111104998</c:v>
                </c:pt>
                <c:pt idx="1735">
                  <c:v>0.37424768518512402</c:v>
                </c:pt>
                <c:pt idx="1736">
                  <c:v>0.37425925925919801</c:v>
                </c:pt>
                <c:pt idx="1737">
                  <c:v>0.37427083333327243</c:v>
                </c:pt>
                <c:pt idx="1738">
                  <c:v>0.37428240740734642</c:v>
                </c:pt>
                <c:pt idx="1739">
                  <c:v>0.37429398148142001</c:v>
                </c:pt>
                <c:pt idx="1740">
                  <c:v>0.37430555555549427</c:v>
                </c:pt>
                <c:pt idx="1741">
                  <c:v>0.37431712962956842</c:v>
                </c:pt>
                <c:pt idx="1742">
                  <c:v>0.37432870370364285</c:v>
                </c:pt>
                <c:pt idx="1743">
                  <c:v>0.37434027777771756</c:v>
                </c:pt>
                <c:pt idx="1744">
                  <c:v>0.37435185185179026</c:v>
                </c:pt>
                <c:pt idx="1745">
                  <c:v>0.37436342592586463</c:v>
                </c:pt>
                <c:pt idx="1746">
                  <c:v>0.37437499999993984</c:v>
                </c:pt>
                <c:pt idx="1747">
                  <c:v>0.37438657407401377</c:v>
                </c:pt>
                <c:pt idx="1748">
                  <c:v>0.37439814814808697</c:v>
                </c:pt>
                <c:pt idx="1749">
                  <c:v>0.37440972222216135</c:v>
                </c:pt>
                <c:pt idx="1750">
                  <c:v>0.37442129629623527</c:v>
                </c:pt>
                <c:pt idx="1751">
                  <c:v>0.37443287037030942</c:v>
                </c:pt>
                <c:pt idx="1752">
                  <c:v>0.37444444444438302</c:v>
                </c:pt>
                <c:pt idx="1753">
                  <c:v>0.37445601851845728</c:v>
                </c:pt>
                <c:pt idx="1754">
                  <c:v>0.37446759259253098</c:v>
                </c:pt>
                <c:pt idx="1755">
                  <c:v>0.37447916666660541</c:v>
                </c:pt>
                <c:pt idx="1756">
                  <c:v>0.37449074074067934</c:v>
                </c:pt>
                <c:pt idx="1757">
                  <c:v>0.37450231481475343</c:v>
                </c:pt>
                <c:pt idx="1758">
                  <c:v>0.37451388888882742</c:v>
                </c:pt>
                <c:pt idx="1759">
                  <c:v>0.37452546296290162</c:v>
                </c:pt>
                <c:pt idx="1760">
                  <c:v>0.374537037036975</c:v>
                </c:pt>
                <c:pt idx="1761">
                  <c:v>0.37454861111104942</c:v>
                </c:pt>
                <c:pt idx="1762">
                  <c:v>0.37456018518512341</c:v>
                </c:pt>
                <c:pt idx="1763">
                  <c:v>0.37457175925919728</c:v>
                </c:pt>
                <c:pt idx="1764">
                  <c:v>0.37458333333327143</c:v>
                </c:pt>
                <c:pt idx="1765">
                  <c:v>0.37459490740734541</c:v>
                </c:pt>
                <c:pt idx="1766">
                  <c:v>0.37460648148141934</c:v>
                </c:pt>
                <c:pt idx="1767">
                  <c:v>0.37461805555549327</c:v>
                </c:pt>
                <c:pt idx="1768">
                  <c:v>0.37462962962956742</c:v>
                </c:pt>
                <c:pt idx="1769">
                  <c:v>0.37464120370364234</c:v>
                </c:pt>
                <c:pt idx="1770">
                  <c:v>0.37465277777771555</c:v>
                </c:pt>
                <c:pt idx="1771">
                  <c:v>0.37466435185178898</c:v>
                </c:pt>
                <c:pt idx="1772">
                  <c:v>0.37467592592586468</c:v>
                </c:pt>
                <c:pt idx="1773">
                  <c:v>0.37468749999993856</c:v>
                </c:pt>
                <c:pt idx="1774">
                  <c:v>0.37469907407401198</c:v>
                </c:pt>
                <c:pt idx="1775">
                  <c:v>0.37471064814808602</c:v>
                </c:pt>
                <c:pt idx="1776">
                  <c:v>0.37472222222216034</c:v>
                </c:pt>
                <c:pt idx="1777">
                  <c:v>0.37473379629623399</c:v>
                </c:pt>
                <c:pt idx="1778">
                  <c:v>0.37474537037030797</c:v>
                </c:pt>
                <c:pt idx="1779">
                  <c:v>0.37475694444438201</c:v>
                </c:pt>
                <c:pt idx="1780">
                  <c:v>0.37476851851845627</c:v>
                </c:pt>
                <c:pt idx="1781">
                  <c:v>0.37478009259252998</c:v>
                </c:pt>
                <c:pt idx="1782">
                  <c:v>0.37479166666660402</c:v>
                </c:pt>
                <c:pt idx="1783">
                  <c:v>0.37480324074067828</c:v>
                </c:pt>
                <c:pt idx="1784">
                  <c:v>0.37481481481475276</c:v>
                </c:pt>
                <c:pt idx="1785">
                  <c:v>0.37482638888882663</c:v>
                </c:pt>
                <c:pt idx="1786">
                  <c:v>0.37483796296290062</c:v>
                </c:pt>
                <c:pt idx="1787">
                  <c:v>0.37484953703697427</c:v>
                </c:pt>
                <c:pt idx="1788">
                  <c:v>0.37486111111104842</c:v>
                </c:pt>
                <c:pt idx="1789">
                  <c:v>0.37487268518512262</c:v>
                </c:pt>
                <c:pt idx="1790">
                  <c:v>0.37488425925919655</c:v>
                </c:pt>
                <c:pt idx="1791">
                  <c:v>0.37489583333327042</c:v>
                </c:pt>
                <c:pt idx="1792">
                  <c:v>0.37490740740734441</c:v>
                </c:pt>
                <c:pt idx="1793">
                  <c:v>0.37491898148141856</c:v>
                </c:pt>
                <c:pt idx="1794">
                  <c:v>0.37493055555549198</c:v>
                </c:pt>
                <c:pt idx="1795">
                  <c:v>0.37494212962956641</c:v>
                </c:pt>
                <c:pt idx="1796">
                  <c:v>0.37495370370364162</c:v>
                </c:pt>
                <c:pt idx="1797">
                  <c:v>0.37496527777771543</c:v>
                </c:pt>
                <c:pt idx="1798">
                  <c:v>0.37497685185178942</c:v>
                </c:pt>
                <c:pt idx="1799">
                  <c:v>0.37498842592586384</c:v>
                </c:pt>
                <c:pt idx="1800">
                  <c:v>0.37499999999993755</c:v>
                </c:pt>
                <c:pt idx="1801">
                  <c:v>0.37501157407401142</c:v>
                </c:pt>
                <c:pt idx="1802">
                  <c:v>0.37502314814808502</c:v>
                </c:pt>
                <c:pt idx="1803">
                  <c:v>0.37503472222215928</c:v>
                </c:pt>
                <c:pt idx="1804">
                  <c:v>0.37504629629623298</c:v>
                </c:pt>
                <c:pt idx="1805">
                  <c:v>0.37505787037030741</c:v>
                </c:pt>
                <c:pt idx="1806">
                  <c:v>0.37506944444438101</c:v>
                </c:pt>
                <c:pt idx="1807">
                  <c:v>0.37508101851845527</c:v>
                </c:pt>
                <c:pt idx="1808">
                  <c:v>0.37509259259252897</c:v>
                </c:pt>
                <c:pt idx="1809">
                  <c:v>0.37510416666660334</c:v>
                </c:pt>
                <c:pt idx="1810">
                  <c:v>0.37511574074067727</c:v>
                </c:pt>
                <c:pt idx="1811">
                  <c:v>0.37512731481475142</c:v>
                </c:pt>
                <c:pt idx="1812">
                  <c:v>0.37513888888882541</c:v>
                </c:pt>
                <c:pt idx="1813">
                  <c:v>0.37515046296289956</c:v>
                </c:pt>
                <c:pt idx="1814">
                  <c:v>0.37516203703697298</c:v>
                </c:pt>
                <c:pt idx="1815">
                  <c:v>0.37517361111104741</c:v>
                </c:pt>
                <c:pt idx="1816">
                  <c:v>0.37518518518512134</c:v>
                </c:pt>
                <c:pt idx="1817">
                  <c:v>0.37519675925919527</c:v>
                </c:pt>
                <c:pt idx="1818">
                  <c:v>0.37520833333326942</c:v>
                </c:pt>
                <c:pt idx="1819">
                  <c:v>0.37521990740734334</c:v>
                </c:pt>
                <c:pt idx="1820">
                  <c:v>0.375231481481417</c:v>
                </c:pt>
                <c:pt idx="1821">
                  <c:v>0.37524305555549076</c:v>
                </c:pt>
                <c:pt idx="1822">
                  <c:v>0.37525462962956541</c:v>
                </c:pt>
                <c:pt idx="1823">
                  <c:v>0.37526620370364056</c:v>
                </c:pt>
                <c:pt idx="1824">
                  <c:v>0.37527777777771443</c:v>
                </c:pt>
                <c:pt idx="1825">
                  <c:v>0.37528935185178802</c:v>
                </c:pt>
                <c:pt idx="1826">
                  <c:v>0.37530092592586284</c:v>
                </c:pt>
                <c:pt idx="1827">
                  <c:v>0.37531249999993677</c:v>
                </c:pt>
                <c:pt idx="1828">
                  <c:v>0.37532407407401058</c:v>
                </c:pt>
                <c:pt idx="1829">
                  <c:v>0.37533564814808401</c:v>
                </c:pt>
                <c:pt idx="1830">
                  <c:v>0.37534722222215827</c:v>
                </c:pt>
                <c:pt idx="1831">
                  <c:v>0.37535879629623242</c:v>
                </c:pt>
                <c:pt idx="1832">
                  <c:v>0.37537037037030668</c:v>
                </c:pt>
                <c:pt idx="1833">
                  <c:v>0.37538194444438028</c:v>
                </c:pt>
                <c:pt idx="1834">
                  <c:v>0.37539351851845398</c:v>
                </c:pt>
                <c:pt idx="1835">
                  <c:v>0.37540509259252802</c:v>
                </c:pt>
                <c:pt idx="1836">
                  <c:v>0.37541666666660262</c:v>
                </c:pt>
                <c:pt idx="1837">
                  <c:v>0.37542824074067643</c:v>
                </c:pt>
                <c:pt idx="1838">
                  <c:v>0.37543981481475042</c:v>
                </c:pt>
                <c:pt idx="1839">
                  <c:v>0.37545138888882434</c:v>
                </c:pt>
                <c:pt idx="1840">
                  <c:v>0.37546296296289883</c:v>
                </c:pt>
                <c:pt idx="1841">
                  <c:v>0.37547453703697242</c:v>
                </c:pt>
                <c:pt idx="1842">
                  <c:v>0.37548611111104668</c:v>
                </c:pt>
                <c:pt idx="1843">
                  <c:v>0.37549768518512028</c:v>
                </c:pt>
                <c:pt idx="1844">
                  <c:v>0.37550925925919398</c:v>
                </c:pt>
                <c:pt idx="1845">
                  <c:v>0.37552083333326863</c:v>
                </c:pt>
                <c:pt idx="1846">
                  <c:v>0.37553240740734334</c:v>
                </c:pt>
                <c:pt idx="1847">
                  <c:v>0.37554398148141627</c:v>
                </c:pt>
                <c:pt idx="1848">
                  <c:v>0.37555555555548997</c:v>
                </c:pt>
                <c:pt idx="1849">
                  <c:v>0.37556712962956534</c:v>
                </c:pt>
                <c:pt idx="1850">
                  <c:v>0.37557870370363955</c:v>
                </c:pt>
                <c:pt idx="1851">
                  <c:v>0.37559027777771342</c:v>
                </c:pt>
                <c:pt idx="1852">
                  <c:v>0.37560185185178702</c:v>
                </c:pt>
                <c:pt idx="1853">
                  <c:v>0.37561342592586155</c:v>
                </c:pt>
                <c:pt idx="1854">
                  <c:v>0.37562499999993576</c:v>
                </c:pt>
                <c:pt idx="1855">
                  <c:v>0.37563657407400941</c:v>
                </c:pt>
                <c:pt idx="1856">
                  <c:v>0.37564814814808301</c:v>
                </c:pt>
                <c:pt idx="1857">
                  <c:v>0.37565972222215727</c:v>
                </c:pt>
                <c:pt idx="1858">
                  <c:v>0.37567129629623108</c:v>
                </c:pt>
                <c:pt idx="1859">
                  <c:v>0.37568287037030562</c:v>
                </c:pt>
                <c:pt idx="1860">
                  <c:v>0.37569444444437899</c:v>
                </c:pt>
                <c:pt idx="1861">
                  <c:v>0.37570601851845298</c:v>
                </c:pt>
                <c:pt idx="1862">
                  <c:v>0.37571759259252702</c:v>
                </c:pt>
                <c:pt idx="1863">
                  <c:v>0.37572916666660128</c:v>
                </c:pt>
                <c:pt idx="1864">
                  <c:v>0.37574074074067498</c:v>
                </c:pt>
                <c:pt idx="1865">
                  <c:v>0.37575231481474941</c:v>
                </c:pt>
                <c:pt idx="1866">
                  <c:v>0.37576388888882334</c:v>
                </c:pt>
                <c:pt idx="1867">
                  <c:v>0.37577546296289743</c:v>
                </c:pt>
                <c:pt idx="1868">
                  <c:v>0.37578703703697097</c:v>
                </c:pt>
                <c:pt idx="1869">
                  <c:v>0.37579861111104534</c:v>
                </c:pt>
                <c:pt idx="1870">
                  <c:v>0.37581018518511955</c:v>
                </c:pt>
                <c:pt idx="1871">
                  <c:v>0.37582175925919342</c:v>
                </c:pt>
                <c:pt idx="1872">
                  <c:v>0.37583333333326741</c:v>
                </c:pt>
                <c:pt idx="1873">
                  <c:v>0.37584490740734156</c:v>
                </c:pt>
                <c:pt idx="1874">
                  <c:v>0.37585648148141643</c:v>
                </c:pt>
                <c:pt idx="1875">
                  <c:v>0.37586805555549041</c:v>
                </c:pt>
                <c:pt idx="1876">
                  <c:v>0.37587962962956462</c:v>
                </c:pt>
                <c:pt idx="1877">
                  <c:v>0.37589120370363827</c:v>
                </c:pt>
                <c:pt idx="1878">
                  <c:v>0.37590277777771269</c:v>
                </c:pt>
                <c:pt idx="1879">
                  <c:v>0.37591435185178634</c:v>
                </c:pt>
                <c:pt idx="1880">
                  <c:v>0.37592592592586083</c:v>
                </c:pt>
                <c:pt idx="1881">
                  <c:v>0.37593749999993442</c:v>
                </c:pt>
                <c:pt idx="1882">
                  <c:v>0.3759490740740084</c:v>
                </c:pt>
                <c:pt idx="1883">
                  <c:v>0.37596064814808228</c:v>
                </c:pt>
                <c:pt idx="1884">
                  <c:v>0.37597222222215643</c:v>
                </c:pt>
                <c:pt idx="1885">
                  <c:v>0.37598379629623041</c:v>
                </c:pt>
                <c:pt idx="1886">
                  <c:v>0.37599537037030434</c:v>
                </c:pt>
                <c:pt idx="1887">
                  <c:v>0.37600694444437827</c:v>
                </c:pt>
                <c:pt idx="1888">
                  <c:v>0.37601851851845247</c:v>
                </c:pt>
                <c:pt idx="1889">
                  <c:v>0.37603009259252601</c:v>
                </c:pt>
                <c:pt idx="1890">
                  <c:v>0.37604166666659999</c:v>
                </c:pt>
                <c:pt idx="1891">
                  <c:v>0.37605324074067398</c:v>
                </c:pt>
                <c:pt idx="1892">
                  <c:v>0.37606481481474868</c:v>
                </c:pt>
                <c:pt idx="1893">
                  <c:v>0.37607638888882255</c:v>
                </c:pt>
                <c:pt idx="1894">
                  <c:v>0.37608796296289676</c:v>
                </c:pt>
                <c:pt idx="1895">
                  <c:v>0.37609953703697002</c:v>
                </c:pt>
                <c:pt idx="1896">
                  <c:v>0.37611111111104434</c:v>
                </c:pt>
                <c:pt idx="1897">
                  <c:v>0.37612268518511843</c:v>
                </c:pt>
                <c:pt idx="1898">
                  <c:v>0.37613425925919208</c:v>
                </c:pt>
                <c:pt idx="1899">
                  <c:v>0.37614583333326734</c:v>
                </c:pt>
                <c:pt idx="1900">
                  <c:v>0.37615740740734127</c:v>
                </c:pt>
                <c:pt idx="1901">
                  <c:v>0.37616898148141542</c:v>
                </c:pt>
                <c:pt idx="1902">
                  <c:v>0.3761805555554894</c:v>
                </c:pt>
                <c:pt idx="1903">
                  <c:v>0.37619212962956328</c:v>
                </c:pt>
                <c:pt idx="1904">
                  <c:v>0.37620370370363698</c:v>
                </c:pt>
                <c:pt idx="1905">
                  <c:v>0.37621527777771141</c:v>
                </c:pt>
                <c:pt idx="1906">
                  <c:v>0.37622685185178534</c:v>
                </c:pt>
                <c:pt idx="1907">
                  <c:v>0.37623842592585943</c:v>
                </c:pt>
                <c:pt idx="1908">
                  <c:v>0.37624999999993347</c:v>
                </c:pt>
                <c:pt idx="1909">
                  <c:v>0.37626157407400734</c:v>
                </c:pt>
                <c:pt idx="1910">
                  <c:v>0.37627314814808099</c:v>
                </c:pt>
                <c:pt idx="1911">
                  <c:v>0.37628472222215542</c:v>
                </c:pt>
                <c:pt idx="1912">
                  <c:v>0.37629629629622902</c:v>
                </c:pt>
                <c:pt idx="1913">
                  <c:v>0.37630787037030355</c:v>
                </c:pt>
                <c:pt idx="1914">
                  <c:v>0.37631944444437698</c:v>
                </c:pt>
                <c:pt idx="1915">
                  <c:v>0.37633101851845102</c:v>
                </c:pt>
                <c:pt idx="1916">
                  <c:v>0.37634259259252534</c:v>
                </c:pt>
                <c:pt idx="1917">
                  <c:v>0.37635416666659927</c:v>
                </c:pt>
                <c:pt idx="1918">
                  <c:v>0.37636574074067347</c:v>
                </c:pt>
                <c:pt idx="1919">
                  <c:v>0.37637731481474762</c:v>
                </c:pt>
                <c:pt idx="1920">
                  <c:v>0.37638888888882183</c:v>
                </c:pt>
                <c:pt idx="1921">
                  <c:v>0.3764004629628957</c:v>
                </c:pt>
                <c:pt idx="1922">
                  <c:v>0.3764120370369694</c:v>
                </c:pt>
                <c:pt idx="1923">
                  <c:v>0.37642361111104355</c:v>
                </c:pt>
                <c:pt idx="1924">
                  <c:v>0.37643518518511698</c:v>
                </c:pt>
                <c:pt idx="1925">
                  <c:v>0.37644675925919141</c:v>
                </c:pt>
                <c:pt idx="1926">
                  <c:v>0.37645833333326661</c:v>
                </c:pt>
                <c:pt idx="1927">
                  <c:v>0.37646990740734043</c:v>
                </c:pt>
                <c:pt idx="1928">
                  <c:v>0.37648148148141447</c:v>
                </c:pt>
                <c:pt idx="1929">
                  <c:v>0.37649305555548801</c:v>
                </c:pt>
                <c:pt idx="1930">
                  <c:v>0.37650462962956255</c:v>
                </c:pt>
                <c:pt idx="1931">
                  <c:v>0.37651620370363642</c:v>
                </c:pt>
                <c:pt idx="1932">
                  <c:v>0.37652777777771068</c:v>
                </c:pt>
                <c:pt idx="1933">
                  <c:v>0.376539351851784</c:v>
                </c:pt>
                <c:pt idx="1934">
                  <c:v>0.37655092592585876</c:v>
                </c:pt>
                <c:pt idx="1935">
                  <c:v>0.37656249999993263</c:v>
                </c:pt>
                <c:pt idx="1936">
                  <c:v>0.37657407407400662</c:v>
                </c:pt>
                <c:pt idx="1937">
                  <c:v>0.37658564814808027</c:v>
                </c:pt>
                <c:pt idx="1938">
                  <c:v>0.37659722222215408</c:v>
                </c:pt>
                <c:pt idx="1939">
                  <c:v>0.37660879629622834</c:v>
                </c:pt>
                <c:pt idx="1940">
                  <c:v>0.37662037037030255</c:v>
                </c:pt>
                <c:pt idx="1941">
                  <c:v>0.37663194444437575</c:v>
                </c:pt>
                <c:pt idx="1942">
                  <c:v>0.37664351851845002</c:v>
                </c:pt>
                <c:pt idx="1943">
                  <c:v>0.376655092592524</c:v>
                </c:pt>
                <c:pt idx="1944">
                  <c:v>0.37666666666659798</c:v>
                </c:pt>
                <c:pt idx="1945">
                  <c:v>0.37667824074067241</c:v>
                </c:pt>
                <c:pt idx="1946">
                  <c:v>0.37668981481474662</c:v>
                </c:pt>
                <c:pt idx="1947">
                  <c:v>0.37670138888882027</c:v>
                </c:pt>
                <c:pt idx="1948">
                  <c:v>0.37671296296289469</c:v>
                </c:pt>
                <c:pt idx="1949">
                  <c:v>0.37672453703696934</c:v>
                </c:pt>
                <c:pt idx="1950">
                  <c:v>0.37673611111104227</c:v>
                </c:pt>
                <c:pt idx="1951">
                  <c:v>0.37674768518511598</c:v>
                </c:pt>
                <c:pt idx="1952">
                  <c:v>0.37675925925919102</c:v>
                </c:pt>
                <c:pt idx="1953">
                  <c:v>0.37677083333326555</c:v>
                </c:pt>
                <c:pt idx="1954">
                  <c:v>0.37678240740733898</c:v>
                </c:pt>
                <c:pt idx="1955">
                  <c:v>0.37679398148141302</c:v>
                </c:pt>
                <c:pt idx="1956">
                  <c:v>0.37680555555548734</c:v>
                </c:pt>
                <c:pt idx="1957">
                  <c:v>0.37681712962956143</c:v>
                </c:pt>
                <c:pt idx="1958">
                  <c:v>0.37682870370363569</c:v>
                </c:pt>
                <c:pt idx="1959">
                  <c:v>0.37684027777770962</c:v>
                </c:pt>
                <c:pt idx="1960">
                  <c:v>0.37685185185178327</c:v>
                </c:pt>
                <c:pt idx="1961">
                  <c:v>0.3768634259258577</c:v>
                </c:pt>
                <c:pt idx="1962">
                  <c:v>0.37687499999993185</c:v>
                </c:pt>
                <c:pt idx="1963">
                  <c:v>0.37688657407400583</c:v>
                </c:pt>
                <c:pt idx="1964">
                  <c:v>0.37689814814807898</c:v>
                </c:pt>
                <c:pt idx="1965">
                  <c:v>0.37690972222215341</c:v>
                </c:pt>
                <c:pt idx="1966">
                  <c:v>0.37692129629622734</c:v>
                </c:pt>
                <c:pt idx="1967">
                  <c:v>0.37693287037030143</c:v>
                </c:pt>
                <c:pt idx="1968">
                  <c:v>0.37694444444437508</c:v>
                </c:pt>
                <c:pt idx="1969">
                  <c:v>0.37695601851844934</c:v>
                </c:pt>
                <c:pt idx="1970">
                  <c:v>0.37696759259252327</c:v>
                </c:pt>
                <c:pt idx="1971">
                  <c:v>0.37697916666659698</c:v>
                </c:pt>
                <c:pt idx="1972">
                  <c:v>0.3769907407406714</c:v>
                </c:pt>
                <c:pt idx="1973">
                  <c:v>0.37700231481474555</c:v>
                </c:pt>
                <c:pt idx="1974">
                  <c:v>0.37701388888881943</c:v>
                </c:pt>
                <c:pt idx="1975">
                  <c:v>0.37702546296289363</c:v>
                </c:pt>
                <c:pt idx="1976">
                  <c:v>0.377037037036968</c:v>
                </c:pt>
                <c:pt idx="1977">
                  <c:v>0.37704861111104243</c:v>
                </c:pt>
                <c:pt idx="1978">
                  <c:v>0.37706018518511647</c:v>
                </c:pt>
                <c:pt idx="1979">
                  <c:v>0.37707175925919034</c:v>
                </c:pt>
                <c:pt idx="1980">
                  <c:v>0.37708333333326455</c:v>
                </c:pt>
                <c:pt idx="1981">
                  <c:v>0.37709490740733798</c:v>
                </c:pt>
                <c:pt idx="1982">
                  <c:v>0.3771064814814124</c:v>
                </c:pt>
                <c:pt idx="1983">
                  <c:v>0.37711805555548628</c:v>
                </c:pt>
                <c:pt idx="1984">
                  <c:v>0.37712962962956043</c:v>
                </c:pt>
                <c:pt idx="1985">
                  <c:v>0.37714120370363402</c:v>
                </c:pt>
                <c:pt idx="1986">
                  <c:v>0.37715277777770861</c:v>
                </c:pt>
                <c:pt idx="1987">
                  <c:v>0.37716435185178226</c:v>
                </c:pt>
                <c:pt idx="1988">
                  <c:v>0.37717592592585669</c:v>
                </c:pt>
                <c:pt idx="1989">
                  <c:v>0.37718749999993062</c:v>
                </c:pt>
                <c:pt idx="1990">
                  <c:v>0.37719907407400427</c:v>
                </c:pt>
                <c:pt idx="1991">
                  <c:v>0.37721064814807798</c:v>
                </c:pt>
                <c:pt idx="1992">
                  <c:v>0.3772222222221524</c:v>
                </c:pt>
                <c:pt idx="1993">
                  <c:v>0.377233796296226</c:v>
                </c:pt>
                <c:pt idx="1994">
                  <c:v>0.37724537037029998</c:v>
                </c:pt>
                <c:pt idx="1995">
                  <c:v>0.37725694444437402</c:v>
                </c:pt>
                <c:pt idx="1996">
                  <c:v>0.37726851851844834</c:v>
                </c:pt>
                <c:pt idx="1997">
                  <c:v>0.37728009259252226</c:v>
                </c:pt>
                <c:pt idx="1998">
                  <c:v>0.37729166666659603</c:v>
                </c:pt>
                <c:pt idx="1999">
                  <c:v>0.37730324074067034</c:v>
                </c:pt>
                <c:pt idx="2000">
                  <c:v>0.37731481481474483</c:v>
                </c:pt>
                <c:pt idx="2001">
                  <c:v>0.3773263888888187</c:v>
                </c:pt>
                <c:pt idx="2002">
                  <c:v>0.37733796296289268</c:v>
                </c:pt>
                <c:pt idx="2003">
                  <c:v>0.37734953703696728</c:v>
                </c:pt>
                <c:pt idx="2004">
                  <c:v>0.37736111111104143</c:v>
                </c:pt>
                <c:pt idx="2005">
                  <c:v>0.37737268518511563</c:v>
                </c:pt>
                <c:pt idx="2006">
                  <c:v>0.37738425925918961</c:v>
                </c:pt>
                <c:pt idx="2007">
                  <c:v>0.37739583333326343</c:v>
                </c:pt>
                <c:pt idx="2008">
                  <c:v>0.37740740740733708</c:v>
                </c:pt>
                <c:pt idx="2009">
                  <c:v>0.37741898148141162</c:v>
                </c:pt>
                <c:pt idx="2010">
                  <c:v>0.37743055555548527</c:v>
                </c:pt>
                <c:pt idx="2011">
                  <c:v>0.37744212962955942</c:v>
                </c:pt>
                <c:pt idx="2012">
                  <c:v>0.3774537037036334</c:v>
                </c:pt>
                <c:pt idx="2013">
                  <c:v>0.37746527777770755</c:v>
                </c:pt>
                <c:pt idx="2014">
                  <c:v>0.37747685185178143</c:v>
                </c:pt>
                <c:pt idx="2015">
                  <c:v>0.37748842592585596</c:v>
                </c:pt>
                <c:pt idx="2016">
                  <c:v>0.37749999999992961</c:v>
                </c:pt>
                <c:pt idx="2017">
                  <c:v>0.37751157407400343</c:v>
                </c:pt>
                <c:pt idx="2018">
                  <c:v>0.37752314814807708</c:v>
                </c:pt>
                <c:pt idx="2019">
                  <c:v>0.37753472222215134</c:v>
                </c:pt>
                <c:pt idx="2020">
                  <c:v>0.37754629629622527</c:v>
                </c:pt>
                <c:pt idx="2021">
                  <c:v>0.37755787037029942</c:v>
                </c:pt>
                <c:pt idx="2022">
                  <c:v>0.37756944444437301</c:v>
                </c:pt>
                <c:pt idx="2023">
                  <c:v>0.37758101851844728</c:v>
                </c:pt>
                <c:pt idx="2024">
                  <c:v>0.37759259259252098</c:v>
                </c:pt>
                <c:pt idx="2025">
                  <c:v>0.37760416666659502</c:v>
                </c:pt>
                <c:pt idx="2026">
                  <c:v>0.37761574074067028</c:v>
                </c:pt>
                <c:pt idx="2027">
                  <c:v>0.37762731481474343</c:v>
                </c:pt>
                <c:pt idx="2028">
                  <c:v>0.37763888888881747</c:v>
                </c:pt>
                <c:pt idx="2029">
                  <c:v>0.37765046296289262</c:v>
                </c:pt>
                <c:pt idx="2030">
                  <c:v>0.37766203703696627</c:v>
                </c:pt>
                <c:pt idx="2031">
                  <c:v>0.37767361111103998</c:v>
                </c:pt>
                <c:pt idx="2032">
                  <c:v>0.3776851851851144</c:v>
                </c:pt>
                <c:pt idx="2033">
                  <c:v>0.37769675925918827</c:v>
                </c:pt>
                <c:pt idx="2034">
                  <c:v>0.37770833333326242</c:v>
                </c:pt>
                <c:pt idx="2035">
                  <c:v>0.37771990740733602</c:v>
                </c:pt>
                <c:pt idx="2036">
                  <c:v>0.37773148148141</c:v>
                </c:pt>
                <c:pt idx="2037">
                  <c:v>0.37774305555548399</c:v>
                </c:pt>
                <c:pt idx="2038">
                  <c:v>0.37775462962955847</c:v>
                </c:pt>
                <c:pt idx="2039">
                  <c:v>0.37776620370363234</c:v>
                </c:pt>
                <c:pt idx="2040">
                  <c:v>0.37777777777770655</c:v>
                </c:pt>
                <c:pt idx="2041">
                  <c:v>0.37778935185177998</c:v>
                </c:pt>
                <c:pt idx="2042">
                  <c:v>0.37780092592585485</c:v>
                </c:pt>
                <c:pt idx="2043">
                  <c:v>0.37781249999992883</c:v>
                </c:pt>
                <c:pt idx="2044">
                  <c:v>0.37782407407400276</c:v>
                </c:pt>
                <c:pt idx="2045">
                  <c:v>0.37783564814807602</c:v>
                </c:pt>
                <c:pt idx="2046">
                  <c:v>0.37784722222215034</c:v>
                </c:pt>
                <c:pt idx="2047">
                  <c:v>0.37785879629622443</c:v>
                </c:pt>
                <c:pt idx="2048">
                  <c:v>0.37787037037029869</c:v>
                </c:pt>
                <c:pt idx="2049">
                  <c:v>0.37788194444437234</c:v>
                </c:pt>
                <c:pt idx="2050">
                  <c:v>0.37789351851844627</c:v>
                </c:pt>
                <c:pt idx="2051">
                  <c:v>0.37790509259251998</c:v>
                </c:pt>
                <c:pt idx="2052">
                  <c:v>0.37791666666659535</c:v>
                </c:pt>
                <c:pt idx="2053">
                  <c:v>0.37792824074066855</c:v>
                </c:pt>
                <c:pt idx="2054">
                  <c:v>0.37793981481474342</c:v>
                </c:pt>
                <c:pt idx="2055">
                  <c:v>0.37795138888881741</c:v>
                </c:pt>
                <c:pt idx="2056">
                  <c:v>0.37796296296289184</c:v>
                </c:pt>
                <c:pt idx="2057">
                  <c:v>0.37797453703696543</c:v>
                </c:pt>
                <c:pt idx="2058">
                  <c:v>0.37798611111103941</c:v>
                </c:pt>
                <c:pt idx="2059">
                  <c:v>0.37799768518511334</c:v>
                </c:pt>
                <c:pt idx="2060">
                  <c:v>0.37800925925918727</c:v>
                </c:pt>
                <c:pt idx="2061">
                  <c:v>0.3780208333332617</c:v>
                </c:pt>
                <c:pt idx="2062">
                  <c:v>0.37803240740733501</c:v>
                </c:pt>
                <c:pt idx="2063">
                  <c:v>0.37804398148140927</c:v>
                </c:pt>
                <c:pt idx="2064">
                  <c:v>0.37805555555548298</c:v>
                </c:pt>
                <c:pt idx="2065">
                  <c:v>0.37806712962955741</c:v>
                </c:pt>
                <c:pt idx="2066">
                  <c:v>0.37807870370363156</c:v>
                </c:pt>
                <c:pt idx="2067">
                  <c:v>0.37809027777770543</c:v>
                </c:pt>
                <c:pt idx="2068">
                  <c:v>0.37810185185177908</c:v>
                </c:pt>
                <c:pt idx="2069">
                  <c:v>0.37811342592585362</c:v>
                </c:pt>
                <c:pt idx="2070">
                  <c:v>0.37812499999992777</c:v>
                </c:pt>
                <c:pt idx="2071">
                  <c:v>0.37813657407400142</c:v>
                </c:pt>
                <c:pt idx="2072">
                  <c:v>0.37814814814807501</c:v>
                </c:pt>
                <c:pt idx="2073">
                  <c:v>0.37815972222214927</c:v>
                </c:pt>
                <c:pt idx="2074">
                  <c:v>0.37817129629622298</c:v>
                </c:pt>
                <c:pt idx="2075">
                  <c:v>0.37818287037029763</c:v>
                </c:pt>
                <c:pt idx="2076">
                  <c:v>0.378194444444371</c:v>
                </c:pt>
                <c:pt idx="2077">
                  <c:v>0.37820601851844526</c:v>
                </c:pt>
                <c:pt idx="2078">
                  <c:v>0.37821759259251908</c:v>
                </c:pt>
                <c:pt idx="2079">
                  <c:v>0.37822916666659401</c:v>
                </c:pt>
                <c:pt idx="2080">
                  <c:v>0.37824074074066827</c:v>
                </c:pt>
                <c:pt idx="2081">
                  <c:v>0.37825231481474242</c:v>
                </c:pt>
                <c:pt idx="2082">
                  <c:v>0.37826388888881635</c:v>
                </c:pt>
                <c:pt idx="2083">
                  <c:v>0.37827546296289055</c:v>
                </c:pt>
                <c:pt idx="2084">
                  <c:v>0.37828703703696398</c:v>
                </c:pt>
                <c:pt idx="2085">
                  <c:v>0.37829861111103802</c:v>
                </c:pt>
                <c:pt idx="2086">
                  <c:v>0.37831018518511256</c:v>
                </c:pt>
                <c:pt idx="2087">
                  <c:v>0.37832175925918643</c:v>
                </c:pt>
                <c:pt idx="2088">
                  <c:v>0.37833333333326041</c:v>
                </c:pt>
                <c:pt idx="2089">
                  <c:v>0.37834490740733434</c:v>
                </c:pt>
                <c:pt idx="2090">
                  <c:v>0.37835648148140844</c:v>
                </c:pt>
                <c:pt idx="2091">
                  <c:v>0.37836805555548242</c:v>
                </c:pt>
                <c:pt idx="2092">
                  <c:v>0.37837962962955662</c:v>
                </c:pt>
                <c:pt idx="2093">
                  <c:v>0.37839120370363027</c:v>
                </c:pt>
                <c:pt idx="2094">
                  <c:v>0.3784027777777047</c:v>
                </c:pt>
                <c:pt idx="2095">
                  <c:v>0.37841435185177841</c:v>
                </c:pt>
                <c:pt idx="2096">
                  <c:v>0.37842592592585284</c:v>
                </c:pt>
                <c:pt idx="2097">
                  <c:v>0.37843749999992643</c:v>
                </c:pt>
                <c:pt idx="2098">
                  <c:v>0.37844907407400041</c:v>
                </c:pt>
                <c:pt idx="2099">
                  <c:v>0.37846064814807434</c:v>
                </c:pt>
                <c:pt idx="2100">
                  <c:v>0.37847222222214844</c:v>
                </c:pt>
                <c:pt idx="2101">
                  <c:v>0.37848379629622242</c:v>
                </c:pt>
                <c:pt idx="2102">
                  <c:v>0.37849537037029635</c:v>
                </c:pt>
                <c:pt idx="2103">
                  <c:v>0.37850694444437027</c:v>
                </c:pt>
                <c:pt idx="2104">
                  <c:v>0.37851851851844442</c:v>
                </c:pt>
                <c:pt idx="2105">
                  <c:v>0.37853009259251802</c:v>
                </c:pt>
                <c:pt idx="2106">
                  <c:v>0.378541666666593</c:v>
                </c:pt>
                <c:pt idx="2107">
                  <c:v>0.37855324074066726</c:v>
                </c:pt>
                <c:pt idx="2108">
                  <c:v>0.37856481481474163</c:v>
                </c:pt>
                <c:pt idx="2109">
                  <c:v>0.37857638888881562</c:v>
                </c:pt>
                <c:pt idx="2110">
                  <c:v>0.37858796296288977</c:v>
                </c:pt>
                <c:pt idx="2111">
                  <c:v>0.37859953703696297</c:v>
                </c:pt>
                <c:pt idx="2112">
                  <c:v>0.37861111111103701</c:v>
                </c:pt>
                <c:pt idx="2113">
                  <c:v>0.37862268518511155</c:v>
                </c:pt>
                <c:pt idx="2114">
                  <c:v>0.37863425925918498</c:v>
                </c:pt>
                <c:pt idx="2115">
                  <c:v>0.37864583333325941</c:v>
                </c:pt>
                <c:pt idx="2116">
                  <c:v>0.378657407407333</c:v>
                </c:pt>
                <c:pt idx="2117">
                  <c:v>0.37866898148140743</c:v>
                </c:pt>
                <c:pt idx="2118">
                  <c:v>0.37868055555548141</c:v>
                </c:pt>
                <c:pt idx="2119">
                  <c:v>0.37869212962955534</c:v>
                </c:pt>
                <c:pt idx="2120">
                  <c:v>0.37870370370362927</c:v>
                </c:pt>
                <c:pt idx="2121">
                  <c:v>0.37871527777770342</c:v>
                </c:pt>
                <c:pt idx="2122">
                  <c:v>0.37872685185177735</c:v>
                </c:pt>
                <c:pt idx="2123">
                  <c:v>0.37873842592585155</c:v>
                </c:pt>
                <c:pt idx="2124">
                  <c:v>0.37874999999992542</c:v>
                </c:pt>
                <c:pt idx="2125">
                  <c:v>0.37876157407399902</c:v>
                </c:pt>
                <c:pt idx="2126">
                  <c:v>0.378773148148073</c:v>
                </c:pt>
                <c:pt idx="2127">
                  <c:v>0.37878472222214743</c:v>
                </c:pt>
                <c:pt idx="2128">
                  <c:v>0.37879629629622102</c:v>
                </c:pt>
                <c:pt idx="2129">
                  <c:v>0.37880787037029662</c:v>
                </c:pt>
                <c:pt idx="2130">
                  <c:v>0.37881944444436927</c:v>
                </c:pt>
                <c:pt idx="2131">
                  <c:v>0.37883101851844297</c:v>
                </c:pt>
                <c:pt idx="2132">
                  <c:v>0.37884259259251835</c:v>
                </c:pt>
                <c:pt idx="2133">
                  <c:v>0.37885416666659227</c:v>
                </c:pt>
                <c:pt idx="2134">
                  <c:v>0.37886574074066642</c:v>
                </c:pt>
                <c:pt idx="2135">
                  <c:v>0.37887731481474063</c:v>
                </c:pt>
                <c:pt idx="2136">
                  <c:v>0.37888888888881483</c:v>
                </c:pt>
                <c:pt idx="2137">
                  <c:v>0.37890046296288876</c:v>
                </c:pt>
                <c:pt idx="2138">
                  <c:v>0.37891203703696241</c:v>
                </c:pt>
                <c:pt idx="2139">
                  <c:v>0.37892361111103634</c:v>
                </c:pt>
                <c:pt idx="2140">
                  <c:v>0.37893518518511027</c:v>
                </c:pt>
                <c:pt idx="2141">
                  <c:v>0.37894675925918442</c:v>
                </c:pt>
                <c:pt idx="2142">
                  <c:v>0.37895833333325862</c:v>
                </c:pt>
                <c:pt idx="2143">
                  <c:v>0.37896990740733227</c:v>
                </c:pt>
                <c:pt idx="2144">
                  <c:v>0.37898148148140642</c:v>
                </c:pt>
                <c:pt idx="2145">
                  <c:v>0.37899305555548002</c:v>
                </c:pt>
                <c:pt idx="2146">
                  <c:v>0.37900462962955456</c:v>
                </c:pt>
                <c:pt idx="2147">
                  <c:v>0.37901620370362843</c:v>
                </c:pt>
                <c:pt idx="2148">
                  <c:v>0.37902777777770263</c:v>
                </c:pt>
                <c:pt idx="2149">
                  <c:v>0.37903935185177601</c:v>
                </c:pt>
                <c:pt idx="2150">
                  <c:v>0.37905092592585077</c:v>
                </c:pt>
                <c:pt idx="2151">
                  <c:v>0.3790624999999247</c:v>
                </c:pt>
                <c:pt idx="2152">
                  <c:v>0.37907407407399835</c:v>
                </c:pt>
                <c:pt idx="2153">
                  <c:v>0.37908564814807227</c:v>
                </c:pt>
                <c:pt idx="2154">
                  <c:v>0.37909722222214598</c:v>
                </c:pt>
                <c:pt idx="2155">
                  <c:v>0.37910879629622041</c:v>
                </c:pt>
                <c:pt idx="2156">
                  <c:v>0.37912037037029556</c:v>
                </c:pt>
                <c:pt idx="2157">
                  <c:v>0.37913194444436893</c:v>
                </c:pt>
                <c:pt idx="2158">
                  <c:v>0.37914351851844302</c:v>
                </c:pt>
                <c:pt idx="2159">
                  <c:v>0.37915509259251701</c:v>
                </c:pt>
                <c:pt idx="2160">
                  <c:v>0.37916666666659127</c:v>
                </c:pt>
                <c:pt idx="2161">
                  <c:v>0.37917824074066542</c:v>
                </c:pt>
                <c:pt idx="2162">
                  <c:v>0.37918981481473935</c:v>
                </c:pt>
                <c:pt idx="2163">
                  <c:v>0.37920138888881327</c:v>
                </c:pt>
                <c:pt idx="2164">
                  <c:v>0.3792129629628877</c:v>
                </c:pt>
                <c:pt idx="2165">
                  <c:v>0.37922453703696141</c:v>
                </c:pt>
                <c:pt idx="2166">
                  <c:v>0.379236111111035</c:v>
                </c:pt>
                <c:pt idx="2167">
                  <c:v>0.37924768518510898</c:v>
                </c:pt>
                <c:pt idx="2168">
                  <c:v>0.37925925925918302</c:v>
                </c:pt>
                <c:pt idx="2169">
                  <c:v>0.37927083333325762</c:v>
                </c:pt>
                <c:pt idx="2170">
                  <c:v>0.37928240740733127</c:v>
                </c:pt>
                <c:pt idx="2171">
                  <c:v>0.37929398148140497</c:v>
                </c:pt>
                <c:pt idx="2172">
                  <c:v>0.37930555555547935</c:v>
                </c:pt>
                <c:pt idx="2173">
                  <c:v>0.37931712962955355</c:v>
                </c:pt>
                <c:pt idx="2174">
                  <c:v>0.3793287037036277</c:v>
                </c:pt>
                <c:pt idx="2175">
                  <c:v>0.37934027777770163</c:v>
                </c:pt>
                <c:pt idx="2176">
                  <c:v>0.37935185185177528</c:v>
                </c:pt>
                <c:pt idx="2177">
                  <c:v>0.37936342592584976</c:v>
                </c:pt>
                <c:pt idx="2178">
                  <c:v>0.37937499999992397</c:v>
                </c:pt>
                <c:pt idx="2179">
                  <c:v>0.37938657407399762</c:v>
                </c:pt>
                <c:pt idx="2180">
                  <c:v>0.37939814814807127</c:v>
                </c:pt>
                <c:pt idx="2181">
                  <c:v>0.37940972222214542</c:v>
                </c:pt>
                <c:pt idx="2182">
                  <c:v>0.37942129629621935</c:v>
                </c:pt>
                <c:pt idx="2183">
                  <c:v>0.37943287037029455</c:v>
                </c:pt>
                <c:pt idx="2184">
                  <c:v>0.37944444444436798</c:v>
                </c:pt>
                <c:pt idx="2185">
                  <c:v>0.37945601851844241</c:v>
                </c:pt>
                <c:pt idx="2186">
                  <c:v>0.37946759259251628</c:v>
                </c:pt>
                <c:pt idx="2187">
                  <c:v>0.37947916666658998</c:v>
                </c:pt>
                <c:pt idx="2188">
                  <c:v>0.37949074074066441</c:v>
                </c:pt>
                <c:pt idx="2189">
                  <c:v>0.37950231481473834</c:v>
                </c:pt>
                <c:pt idx="2190">
                  <c:v>0.37951388888881243</c:v>
                </c:pt>
                <c:pt idx="2191">
                  <c:v>0.37952546296288658</c:v>
                </c:pt>
                <c:pt idx="2192">
                  <c:v>0.37953703703696001</c:v>
                </c:pt>
                <c:pt idx="2193">
                  <c:v>0.37954861111103427</c:v>
                </c:pt>
                <c:pt idx="2194">
                  <c:v>0.37956018518510842</c:v>
                </c:pt>
                <c:pt idx="2195">
                  <c:v>0.37957175925918241</c:v>
                </c:pt>
                <c:pt idx="2196">
                  <c:v>0.37958333333325656</c:v>
                </c:pt>
                <c:pt idx="2197">
                  <c:v>0.37959490740732998</c:v>
                </c:pt>
                <c:pt idx="2198">
                  <c:v>0.37960648148140441</c:v>
                </c:pt>
                <c:pt idx="2199">
                  <c:v>0.37961805555547834</c:v>
                </c:pt>
                <c:pt idx="2200">
                  <c:v>0.37962962962955243</c:v>
                </c:pt>
                <c:pt idx="2201">
                  <c:v>0.37964120370362597</c:v>
                </c:pt>
                <c:pt idx="2202">
                  <c:v>0.37965277777770062</c:v>
                </c:pt>
                <c:pt idx="2203">
                  <c:v>0.37966435185177427</c:v>
                </c:pt>
                <c:pt idx="2204">
                  <c:v>0.3796759259258487</c:v>
                </c:pt>
                <c:pt idx="2205">
                  <c:v>0.37968749999992263</c:v>
                </c:pt>
                <c:pt idx="2206">
                  <c:v>0.379699074073997</c:v>
                </c:pt>
                <c:pt idx="2207">
                  <c:v>0.37971064814806998</c:v>
                </c:pt>
                <c:pt idx="2208">
                  <c:v>0.37972222222214441</c:v>
                </c:pt>
                <c:pt idx="2209">
                  <c:v>0.37973379629621901</c:v>
                </c:pt>
                <c:pt idx="2210">
                  <c:v>0.37974537037029327</c:v>
                </c:pt>
                <c:pt idx="2211">
                  <c:v>0.37975694444436697</c:v>
                </c:pt>
                <c:pt idx="2212">
                  <c:v>0.37976851851844134</c:v>
                </c:pt>
                <c:pt idx="2213">
                  <c:v>0.37978009259251527</c:v>
                </c:pt>
                <c:pt idx="2214">
                  <c:v>0.37979166666658876</c:v>
                </c:pt>
                <c:pt idx="2215">
                  <c:v>0.37980324074066341</c:v>
                </c:pt>
                <c:pt idx="2216">
                  <c:v>0.37981481481473756</c:v>
                </c:pt>
                <c:pt idx="2217">
                  <c:v>0.37982638888881176</c:v>
                </c:pt>
                <c:pt idx="2218">
                  <c:v>0.37983796296288563</c:v>
                </c:pt>
                <c:pt idx="2219">
                  <c:v>0.37984953703695934</c:v>
                </c:pt>
                <c:pt idx="2220">
                  <c:v>0.37986111111103327</c:v>
                </c:pt>
                <c:pt idx="2221">
                  <c:v>0.37987268518510758</c:v>
                </c:pt>
                <c:pt idx="2222">
                  <c:v>0.37988425925918162</c:v>
                </c:pt>
                <c:pt idx="2223">
                  <c:v>0.37989583333325555</c:v>
                </c:pt>
                <c:pt idx="2224">
                  <c:v>0.37990740740732898</c:v>
                </c:pt>
                <c:pt idx="2225">
                  <c:v>0.37991898148140363</c:v>
                </c:pt>
                <c:pt idx="2226">
                  <c:v>0.37993055555547728</c:v>
                </c:pt>
                <c:pt idx="2227">
                  <c:v>0.37994212962955143</c:v>
                </c:pt>
                <c:pt idx="2228">
                  <c:v>0.37995370370362541</c:v>
                </c:pt>
                <c:pt idx="2229">
                  <c:v>0.37996527777769962</c:v>
                </c:pt>
                <c:pt idx="2230">
                  <c:v>0.37997685185177343</c:v>
                </c:pt>
                <c:pt idx="2231">
                  <c:v>0.37998842592584797</c:v>
                </c:pt>
                <c:pt idx="2232">
                  <c:v>0.37999999999992262</c:v>
                </c:pt>
                <c:pt idx="2233">
                  <c:v>0.38001157407399527</c:v>
                </c:pt>
                <c:pt idx="2234">
                  <c:v>0.38002314814806898</c:v>
                </c:pt>
                <c:pt idx="2235">
                  <c:v>0.38003472222214441</c:v>
                </c:pt>
                <c:pt idx="2236">
                  <c:v>0.38004629629621828</c:v>
                </c:pt>
                <c:pt idx="2237">
                  <c:v>0.38005787037029243</c:v>
                </c:pt>
                <c:pt idx="2238">
                  <c:v>0.38006944444436602</c:v>
                </c:pt>
                <c:pt idx="2239">
                  <c:v>0.38008101851844034</c:v>
                </c:pt>
                <c:pt idx="2240">
                  <c:v>0.38009259259251427</c:v>
                </c:pt>
                <c:pt idx="2241">
                  <c:v>0.38010416666658797</c:v>
                </c:pt>
                <c:pt idx="2242">
                  <c:v>0.38011574074066234</c:v>
                </c:pt>
                <c:pt idx="2243">
                  <c:v>0.38012731481473627</c:v>
                </c:pt>
                <c:pt idx="2244">
                  <c:v>0.38013888888881042</c:v>
                </c:pt>
                <c:pt idx="2245">
                  <c:v>0.38015046296288468</c:v>
                </c:pt>
                <c:pt idx="2246">
                  <c:v>0.38016203703695828</c:v>
                </c:pt>
                <c:pt idx="2247">
                  <c:v>0.38017361111103198</c:v>
                </c:pt>
                <c:pt idx="2248">
                  <c:v>0.38018518518510641</c:v>
                </c:pt>
                <c:pt idx="2249">
                  <c:v>0.38019675925918034</c:v>
                </c:pt>
                <c:pt idx="2250">
                  <c:v>0.38020833333325443</c:v>
                </c:pt>
                <c:pt idx="2251">
                  <c:v>0.38021990740732797</c:v>
                </c:pt>
                <c:pt idx="2252">
                  <c:v>0.38023148148140201</c:v>
                </c:pt>
                <c:pt idx="2253">
                  <c:v>0.38024305555547599</c:v>
                </c:pt>
                <c:pt idx="2254">
                  <c:v>0.38025462962955042</c:v>
                </c:pt>
                <c:pt idx="2255">
                  <c:v>0.38026620370362441</c:v>
                </c:pt>
                <c:pt idx="2256">
                  <c:v>0.38027777777769856</c:v>
                </c:pt>
                <c:pt idx="2257">
                  <c:v>0.38028935185177198</c:v>
                </c:pt>
                <c:pt idx="2258">
                  <c:v>0.38030092592584697</c:v>
                </c:pt>
                <c:pt idx="2259">
                  <c:v>0.38031249999992184</c:v>
                </c:pt>
                <c:pt idx="2260">
                  <c:v>0.38032407407399543</c:v>
                </c:pt>
                <c:pt idx="2261">
                  <c:v>0.38033564814806908</c:v>
                </c:pt>
                <c:pt idx="2262">
                  <c:v>0.38034722222214334</c:v>
                </c:pt>
                <c:pt idx="2263">
                  <c:v>0.38035879629621755</c:v>
                </c:pt>
                <c:pt idx="2264">
                  <c:v>0.3803703703702917</c:v>
                </c:pt>
                <c:pt idx="2265">
                  <c:v>0.38038194444436541</c:v>
                </c:pt>
                <c:pt idx="2266">
                  <c:v>0.380393518518439</c:v>
                </c:pt>
                <c:pt idx="2267">
                  <c:v>0.38040509259251298</c:v>
                </c:pt>
                <c:pt idx="2268">
                  <c:v>0.38041666666658741</c:v>
                </c:pt>
                <c:pt idx="2269">
                  <c:v>0.38042824074066162</c:v>
                </c:pt>
                <c:pt idx="2270">
                  <c:v>0.38043981481473527</c:v>
                </c:pt>
                <c:pt idx="2271">
                  <c:v>0.38045138888880942</c:v>
                </c:pt>
                <c:pt idx="2272">
                  <c:v>0.38046296296288384</c:v>
                </c:pt>
                <c:pt idx="2273">
                  <c:v>0.38047453703695755</c:v>
                </c:pt>
                <c:pt idx="2274">
                  <c:v>0.38048611111103142</c:v>
                </c:pt>
                <c:pt idx="2275">
                  <c:v>0.38049768518510541</c:v>
                </c:pt>
                <c:pt idx="2276">
                  <c:v>0.38050925925917928</c:v>
                </c:pt>
                <c:pt idx="2277">
                  <c:v>0.38052083333325376</c:v>
                </c:pt>
                <c:pt idx="2278">
                  <c:v>0.38053240740732702</c:v>
                </c:pt>
                <c:pt idx="2279">
                  <c:v>0.38054398148140134</c:v>
                </c:pt>
                <c:pt idx="2280">
                  <c:v>0.38055555555547527</c:v>
                </c:pt>
                <c:pt idx="2281">
                  <c:v>0.38056712962954942</c:v>
                </c:pt>
                <c:pt idx="2282">
                  <c:v>0.38057870370362362</c:v>
                </c:pt>
                <c:pt idx="2283">
                  <c:v>0.38059027777769755</c:v>
                </c:pt>
                <c:pt idx="2284">
                  <c:v>0.38060185185177098</c:v>
                </c:pt>
                <c:pt idx="2285">
                  <c:v>0.38061342592584568</c:v>
                </c:pt>
                <c:pt idx="2286">
                  <c:v>0.38062499999992083</c:v>
                </c:pt>
                <c:pt idx="2287">
                  <c:v>0.38063657407399398</c:v>
                </c:pt>
                <c:pt idx="2288">
                  <c:v>0.38064814814806802</c:v>
                </c:pt>
                <c:pt idx="2289">
                  <c:v>0.38065972222214234</c:v>
                </c:pt>
                <c:pt idx="2290">
                  <c:v>0.38067129629621627</c:v>
                </c:pt>
                <c:pt idx="2291">
                  <c:v>0.38068287037029069</c:v>
                </c:pt>
                <c:pt idx="2292">
                  <c:v>0.38069444444436401</c:v>
                </c:pt>
                <c:pt idx="2293">
                  <c:v>0.38070601851843799</c:v>
                </c:pt>
                <c:pt idx="2294">
                  <c:v>0.38071759259251198</c:v>
                </c:pt>
                <c:pt idx="2295">
                  <c:v>0.38072916666658602</c:v>
                </c:pt>
                <c:pt idx="2296">
                  <c:v>0.38074074074066028</c:v>
                </c:pt>
                <c:pt idx="2297">
                  <c:v>0.38075231481473398</c:v>
                </c:pt>
                <c:pt idx="2298">
                  <c:v>0.38076388888880841</c:v>
                </c:pt>
                <c:pt idx="2299">
                  <c:v>0.38077546296288262</c:v>
                </c:pt>
                <c:pt idx="2300">
                  <c:v>0.38078703703695627</c:v>
                </c:pt>
                <c:pt idx="2301">
                  <c:v>0.38079861111103008</c:v>
                </c:pt>
                <c:pt idx="2302">
                  <c:v>0.38081018518510462</c:v>
                </c:pt>
                <c:pt idx="2303">
                  <c:v>0.38082175925917855</c:v>
                </c:pt>
                <c:pt idx="2304">
                  <c:v>0.38083333333325242</c:v>
                </c:pt>
                <c:pt idx="2305">
                  <c:v>0.38084490740732641</c:v>
                </c:pt>
                <c:pt idx="2306">
                  <c:v>0.38085648148140056</c:v>
                </c:pt>
                <c:pt idx="2307">
                  <c:v>0.38086805555547443</c:v>
                </c:pt>
                <c:pt idx="2308">
                  <c:v>0.38087962962954863</c:v>
                </c:pt>
                <c:pt idx="2309">
                  <c:v>0.38089120370362334</c:v>
                </c:pt>
                <c:pt idx="2310">
                  <c:v>0.38090277777769677</c:v>
                </c:pt>
                <c:pt idx="2311">
                  <c:v>0.38091435185177047</c:v>
                </c:pt>
                <c:pt idx="2312">
                  <c:v>0.38092592592584584</c:v>
                </c:pt>
                <c:pt idx="2313">
                  <c:v>0.38093749999991955</c:v>
                </c:pt>
                <c:pt idx="2314">
                  <c:v>0.38094907407399298</c:v>
                </c:pt>
                <c:pt idx="2315">
                  <c:v>0.3809606481480674</c:v>
                </c:pt>
                <c:pt idx="2316">
                  <c:v>0.38097222222214155</c:v>
                </c:pt>
                <c:pt idx="2317">
                  <c:v>0.38098379629621543</c:v>
                </c:pt>
                <c:pt idx="2318">
                  <c:v>0.38099537037028941</c:v>
                </c:pt>
                <c:pt idx="2319">
                  <c:v>0.38100694444436334</c:v>
                </c:pt>
                <c:pt idx="2320">
                  <c:v>0.38101851851843727</c:v>
                </c:pt>
                <c:pt idx="2321">
                  <c:v>0.38103009259251108</c:v>
                </c:pt>
                <c:pt idx="2322">
                  <c:v>0.38104166666658501</c:v>
                </c:pt>
                <c:pt idx="2323">
                  <c:v>0.38105324074065927</c:v>
                </c:pt>
                <c:pt idx="2324">
                  <c:v>0.38106481481473342</c:v>
                </c:pt>
                <c:pt idx="2325">
                  <c:v>0.38107638888880768</c:v>
                </c:pt>
                <c:pt idx="2326">
                  <c:v>0.38108796296288183</c:v>
                </c:pt>
                <c:pt idx="2327">
                  <c:v>0.38109953703695498</c:v>
                </c:pt>
                <c:pt idx="2328">
                  <c:v>0.38111111111102902</c:v>
                </c:pt>
                <c:pt idx="2329">
                  <c:v>0.38112268518510362</c:v>
                </c:pt>
                <c:pt idx="2330">
                  <c:v>0.38113425925917727</c:v>
                </c:pt>
                <c:pt idx="2331">
                  <c:v>0.38114583333325147</c:v>
                </c:pt>
                <c:pt idx="2332">
                  <c:v>0.38115740740732501</c:v>
                </c:pt>
                <c:pt idx="2333">
                  <c:v>0.38116898148139927</c:v>
                </c:pt>
                <c:pt idx="2334">
                  <c:v>0.38118055555547342</c:v>
                </c:pt>
                <c:pt idx="2335">
                  <c:v>0.3811921296295474</c:v>
                </c:pt>
                <c:pt idx="2336">
                  <c:v>0.38120370370362128</c:v>
                </c:pt>
                <c:pt idx="2337">
                  <c:v>0.38121527777769643</c:v>
                </c:pt>
                <c:pt idx="2338">
                  <c:v>0.38122685185177041</c:v>
                </c:pt>
                <c:pt idx="2339">
                  <c:v>0.38123842592584462</c:v>
                </c:pt>
                <c:pt idx="2340">
                  <c:v>0.38124999999991843</c:v>
                </c:pt>
                <c:pt idx="2341">
                  <c:v>0.38126157407399208</c:v>
                </c:pt>
                <c:pt idx="2342">
                  <c:v>0.38127314814806601</c:v>
                </c:pt>
                <c:pt idx="2343">
                  <c:v>0.38128472222214044</c:v>
                </c:pt>
                <c:pt idx="2344">
                  <c:v>0.38129629629621398</c:v>
                </c:pt>
                <c:pt idx="2345">
                  <c:v>0.38130787037028868</c:v>
                </c:pt>
                <c:pt idx="2346">
                  <c:v>0.38131944444436228</c:v>
                </c:pt>
                <c:pt idx="2347">
                  <c:v>0.38133101851843593</c:v>
                </c:pt>
                <c:pt idx="2348">
                  <c:v>0.38134259259251041</c:v>
                </c:pt>
                <c:pt idx="2349">
                  <c:v>0.38135416666658434</c:v>
                </c:pt>
                <c:pt idx="2350">
                  <c:v>0.38136574074065843</c:v>
                </c:pt>
                <c:pt idx="2351">
                  <c:v>0.38137731481473247</c:v>
                </c:pt>
                <c:pt idx="2352">
                  <c:v>0.38138888888880684</c:v>
                </c:pt>
                <c:pt idx="2353">
                  <c:v>0.38140046296288083</c:v>
                </c:pt>
                <c:pt idx="2354">
                  <c:v>0.38141203703695442</c:v>
                </c:pt>
                <c:pt idx="2355">
                  <c:v>0.3814236111110284</c:v>
                </c:pt>
                <c:pt idx="2356">
                  <c:v>0.38143518518510228</c:v>
                </c:pt>
                <c:pt idx="2357">
                  <c:v>0.38144675925917643</c:v>
                </c:pt>
                <c:pt idx="2358">
                  <c:v>0.38145833333325063</c:v>
                </c:pt>
                <c:pt idx="2359">
                  <c:v>0.38146990740732434</c:v>
                </c:pt>
                <c:pt idx="2360">
                  <c:v>0.38148148148139827</c:v>
                </c:pt>
                <c:pt idx="2361">
                  <c:v>0.38149305555547208</c:v>
                </c:pt>
                <c:pt idx="2362">
                  <c:v>0.38150462962954762</c:v>
                </c:pt>
                <c:pt idx="2363">
                  <c:v>0.38151620370362155</c:v>
                </c:pt>
                <c:pt idx="2364">
                  <c:v>0.3815277777776957</c:v>
                </c:pt>
                <c:pt idx="2365">
                  <c:v>0.38153935185176902</c:v>
                </c:pt>
                <c:pt idx="2366">
                  <c:v>0.38155092592584383</c:v>
                </c:pt>
                <c:pt idx="2367">
                  <c:v>0.38156249999991776</c:v>
                </c:pt>
                <c:pt idx="2368">
                  <c:v>0.38157407407399141</c:v>
                </c:pt>
                <c:pt idx="2369">
                  <c:v>0.38158564814806534</c:v>
                </c:pt>
                <c:pt idx="2370">
                  <c:v>0.38159722222213899</c:v>
                </c:pt>
                <c:pt idx="2371">
                  <c:v>0.38160879629621347</c:v>
                </c:pt>
                <c:pt idx="2372">
                  <c:v>0.38162037037028762</c:v>
                </c:pt>
                <c:pt idx="2373">
                  <c:v>0.38163194444436099</c:v>
                </c:pt>
                <c:pt idx="2374">
                  <c:v>0.38164351851843475</c:v>
                </c:pt>
                <c:pt idx="2375">
                  <c:v>0.38165509259250902</c:v>
                </c:pt>
                <c:pt idx="2376">
                  <c:v>0.38166666666658328</c:v>
                </c:pt>
                <c:pt idx="2377">
                  <c:v>0.38167824074065743</c:v>
                </c:pt>
                <c:pt idx="2378">
                  <c:v>0.38168981481473141</c:v>
                </c:pt>
                <c:pt idx="2379">
                  <c:v>0.38170138888880534</c:v>
                </c:pt>
                <c:pt idx="2380">
                  <c:v>0.38171296296287976</c:v>
                </c:pt>
                <c:pt idx="2381">
                  <c:v>0.38172453703695347</c:v>
                </c:pt>
                <c:pt idx="2382">
                  <c:v>0.38173611111102701</c:v>
                </c:pt>
                <c:pt idx="2383">
                  <c:v>0.38174768518510127</c:v>
                </c:pt>
                <c:pt idx="2384">
                  <c:v>0.38175925925917498</c:v>
                </c:pt>
                <c:pt idx="2385">
                  <c:v>0.38177083333324968</c:v>
                </c:pt>
                <c:pt idx="2386">
                  <c:v>0.38178240740732328</c:v>
                </c:pt>
                <c:pt idx="2387">
                  <c:v>0.38179398148139693</c:v>
                </c:pt>
                <c:pt idx="2388">
                  <c:v>0.38180555555547141</c:v>
                </c:pt>
                <c:pt idx="2389">
                  <c:v>0.38181712962954661</c:v>
                </c:pt>
                <c:pt idx="2390">
                  <c:v>0.38182870370362076</c:v>
                </c:pt>
                <c:pt idx="2391">
                  <c:v>0.38184027777769469</c:v>
                </c:pt>
                <c:pt idx="2392">
                  <c:v>0.38185185185176834</c:v>
                </c:pt>
                <c:pt idx="2393">
                  <c:v>0.38186342592584283</c:v>
                </c:pt>
                <c:pt idx="2394">
                  <c:v>0.38187499999991698</c:v>
                </c:pt>
                <c:pt idx="2395">
                  <c:v>0.38188657407399068</c:v>
                </c:pt>
                <c:pt idx="2396">
                  <c:v>0.38189814814806428</c:v>
                </c:pt>
                <c:pt idx="2397">
                  <c:v>0.38190972222213798</c:v>
                </c:pt>
                <c:pt idx="2398">
                  <c:v>0.38192129629621241</c:v>
                </c:pt>
                <c:pt idx="2399">
                  <c:v>0.38193287037028661</c:v>
                </c:pt>
                <c:pt idx="2400">
                  <c:v>0.38194444444436026</c:v>
                </c:pt>
                <c:pt idx="2401">
                  <c:v>0.38195601851843408</c:v>
                </c:pt>
                <c:pt idx="2402">
                  <c:v>0.38196759259250834</c:v>
                </c:pt>
                <c:pt idx="2403">
                  <c:v>0.38197916666658227</c:v>
                </c:pt>
                <c:pt idx="2404">
                  <c:v>0.38199074074065642</c:v>
                </c:pt>
                <c:pt idx="2405">
                  <c:v>0.3820023148147304</c:v>
                </c:pt>
                <c:pt idx="2406">
                  <c:v>0.38201388888880455</c:v>
                </c:pt>
                <c:pt idx="2407">
                  <c:v>0.38202546296287876</c:v>
                </c:pt>
                <c:pt idx="2408">
                  <c:v>0.38203703703695202</c:v>
                </c:pt>
                <c:pt idx="2409">
                  <c:v>0.38204861111102634</c:v>
                </c:pt>
                <c:pt idx="2410">
                  <c:v>0.38206018518510043</c:v>
                </c:pt>
                <c:pt idx="2411">
                  <c:v>0.38207175925917447</c:v>
                </c:pt>
                <c:pt idx="2412">
                  <c:v>0.38208333333324962</c:v>
                </c:pt>
                <c:pt idx="2413">
                  <c:v>0.38209490740732227</c:v>
                </c:pt>
                <c:pt idx="2414">
                  <c:v>0.38210648148139598</c:v>
                </c:pt>
                <c:pt idx="2415">
                  <c:v>0.3821180555554714</c:v>
                </c:pt>
                <c:pt idx="2416">
                  <c:v>0.38212962962954555</c:v>
                </c:pt>
                <c:pt idx="2417">
                  <c:v>0.38214120370361898</c:v>
                </c:pt>
                <c:pt idx="2418">
                  <c:v>0.38215277777769363</c:v>
                </c:pt>
                <c:pt idx="2419">
                  <c:v>0.38216435185176734</c:v>
                </c:pt>
                <c:pt idx="2420">
                  <c:v>0.38217592592584176</c:v>
                </c:pt>
                <c:pt idx="2421">
                  <c:v>0.38218749999991569</c:v>
                </c:pt>
                <c:pt idx="2422">
                  <c:v>0.38219907407398901</c:v>
                </c:pt>
                <c:pt idx="2423">
                  <c:v>0.38221064814806327</c:v>
                </c:pt>
                <c:pt idx="2424">
                  <c:v>0.38222222222213698</c:v>
                </c:pt>
                <c:pt idx="2425">
                  <c:v>0.38223379629621101</c:v>
                </c:pt>
                <c:pt idx="2426">
                  <c:v>0.38224537037028528</c:v>
                </c:pt>
                <c:pt idx="2427">
                  <c:v>0.38225694444435898</c:v>
                </c:pt>
                <c:pt idx="2428">
                  <c:v>0.38226851851843302</c:v>
                </c:pt>
                <c:pt idx="2429">
                  <c:v>0.38228009259250734</c:v>
                </c:pt>
                <c:pt idx="2430">
                  <c:v>0.38229166666658099</c:v>
                </c:pt>
                <c:pt idx="2431">
                  <c:v>0.38230324074065547</c:v>
                </c:pt>
                <c:pt idx="2432">
                  <c:v>0.38231481481472962</c:v>
                </c:pt>
                <c:pt idx="2433">
                  <c:v>0.38232638888880383</c:v>
                </c:pt>
                <c:pt idx="2434">
                  <c:v>0.3823379629628777</c:v>
                </c:pt>
                <c:pt idx="2435">
                  <c:v>0.3823495370369514</c:v>
                </c:pt>
                <c:pt idx="2436">
                  <c:v>0.38236111111102528</c:v>
                </c:pt>
                <c:pt idx="2437">
                  <c:v>0.38237268518509976</c:v>
                </c:pt>
                <c:pt idx="2438">
                  <c:v>0.38238425925917363</c:v>
                </c:pt>
                <c:pt idx="2439">
                  <c:v>0.38239583333324861</c:v>
                </c:pt>
                <c:pt idx="2440">
                  <c:v>0.38240740740732226</c:v>
                </c:pt>
                <c:pt idx="2441">
                  <c:v>0.38241898148139647</c:v>
                </c:pt>
                <c:pt idx="2442">
                  <c:v>0.38243055555547034</c:v>
                </c:pt>
                <c:pt idx="2443">
                  <c:v>0.38244212962954455</c:v>
                </c:pt>
                <c:pt idx="2444">
                  <c:v>0.38245370370361842</c:v>
                </c:pt>
                <c:pt idx="2445">
                  <c:v>0.38246527777769268</c:v>
                </c:pt>
                <c:pt idx="2446">
                  <c:v>0.38247685185176655</c:v>
                </c:pt>
                <c:pt idx="2447">
                  <c:v>0.38248842592584087</c:v>
                </c:pt>
                <c:pt idx="2448">
                  <c:v>0.38249999999991463</c:v>
                </c:pt>
                <c:pt idx="2449">
                  <c:v>0.38251157407398834</c:v>
                </c:pt>
                <c:pt idx="2450">
                  <c:v>0.38252314814806226</c:v>
                </c:pt>
                <c:pt idx="2451">
                  <c:v>0.38253472222213608</c:v>
                </c:pt>
                <c:pt idx="2452">
                  <c:v>0.38254629629621034</c:v>
                </c:pt>
                <c:pt idx="2453">
                  <c:v>0.38255787037028455</c:v>
                </c:pt>
                <c:pt idx="2454">
                  <c:v>0.38256944444435798</c:v>
                </c:pt>
                <c:pt idx="2455">
                  <c:v>0.38258101851843201</c:v>
                </c:pt>
                <c:pt idx="2456">
                  <c:v>0.38259259259250628</c:v>
                </c:pt>
                <c:pt idx="2457">
                  <c:v>0.38260416666657998</c:v>
                </c:pt>
                <c:pt idx="2458">
                  <c:v>0.38261574074065441</c:v>
                </c:pt>
                <c:pt idx="2459">
                  <c:v>0.38262731481472834</c:v>
                </c:pt>
                <c:pt idx="2460">
                  <c:v>0.38263888888880243</c:v>
                </c:pt>
                <c:pt idx="2461">
                  <c:v>0.38265046296287669</c:v>
                </c:pt>
                <c:pt idx="2462">
                  <c:v>0.38266203703695034</c:v>
                </c:pt>
                <c:pt idx="2463">
                  <c:v>0.38267361111102427</c:v>
                </c:pt>
                <c:pt idx="2464">
                  <c:v>0.38268518518509842</c:v>
                </c:pt>
                <c:pt idx="2465">
                  <c:v>0.3826967592591724</c:v>
                </c:pt>
                <c:pt idx="2466">
                  <c:v>0.38270833333324755</c:v>
                </c:pt>
                <c:pt idx="2467">
                  <c:v>0.38271990740732098</c:v>
                </c:pt>
                <c:pt idx="2468">
                  <c:v>0.38273148148139474</c:v>
                </c:pt>
                <c:pt idx="2469">
                  <c:v>0.382743055555469</c:v>
                </c:pt>
                <c:pt idx="2470">
                  <c:v>0.38275462962954343</c:v>
                </c:pt>
                <c:pt idx="2471">
                  <c:v>0.38276620370361747</c:v>
                </c:pt>
                <c:pt idx="2472">
                  <c:v>0.38277777777769162</c:v>
                </c:pt>
                <c:pt idx="2473">
                  <c:v>0.38278935185176527</c:v>
                </c:pt>
                <c:pt idx="2474">
                  <c:v>0.3828009259258397</c:v>
                </c:pt>
                <c:pt idx="2475">
                  <c:v>0.38281249999991385</c:v>
                </c:pt>
                <c:pt idx="2476">
                  <c:v>0.38282407407398755</c:v>
                </c:pt>
                <c:pt idx="2477">
                  <c:v>0.38283564814806098</c:v>
                </c:pt>
                <c:pt idx="2478">
                  <c:v>0.38284722222213502</c:v>
                </c:pt>
                <c:pt idx="2479">
                  <c:v>0.38285879629620961</c:v>
                </c:pt>
                <c:pt idx="2480">
                  <c:v>0.38287037037028376</c:v>
                </c:pt>
                <c:pt idx="2481">
                  <c:v>0.38288194444435747</c:v>
                </c:pt>
                <c:pt idx="2482">
                  <c:v>0.38289351851843101</c:v>
                </c:pt>
                <c:pt idx="2483">
                  <c:v>0.38290509259250527</c:v>
                </c:pt>
                <c:pt idx="2484">
                  <c:v>0.38291666666657942</c:v>
                </c:pt>
                <c:pt idx="2485">
                  <c:v>0.38292824074065368</c:v>
                </c:pt>
                <c:pt idx="2486">
                  <c:v>0.38293981481472728</c:v>
                </c:pt>
                <c:pt idx="2487">
                  <c:v>0.38295138888880143</c:v>
                </c:pt>
                <c:pt idx="2488">
                  <c:v>0.38296296296287596</c:v>
                </c:pt>
                <c:pt idx="2489">
                  <c:v>0.38297453703695056</c:v>
                </c:pt>
                <c:pt idx="2490">
                  <c:v>0.38298611111102343</c:v>
                </c:pt>
                <c:pt idx="2491">
                  <c:v>0.38299768518509747</c:v>
                </c:pt>
                <c:pt idx="2492">
                  <c:v>0.38300925925917234</c:v>
                </c:pt>
                <c:pt idx="2493">
                  <c:v>0.38302083333324677</c:v>
                </c:pt>
                <c:pt idx="2494">
                  <c:v>0.38303240740731997</c:v>
                </c:pt>
                <c:pt idx="2495">
                  <c:v>0.38304398148139401</c:v>
                </c:pt>
                <c:pt idx="2496">
                  <c:v>0.38305555555546827</c:v>
                </c:pt>
                <c:pt idx="2497">
                  <c:v>0.38306712962954242</c:v>
                </c:pt>
                <c:pt idx="2498">
                  <c:v>0.38307870370361663</c:v>
                </c:pt>
                <c:pt idx="2499">
                  <c:v>0.38309027777769056</c:v>
                </c:pt>
                <c:pt idx="2500">
                  <c:v>0.38310185185176426</c:v>
                </c:pt>
                <c:pt idx="2501">
                  <c:v>0.38311342592583841</c:v>
                </c:pt>
                <c:pt idx="2502">
                  <c:v>0.38312499999991284</c:v>
                </c:pt>
                <c:pt idx="2503">
                  <c:v>0.38313657407398627</c:v>
                </c:pt>
                <c:pt idx="2504">
                  <c:v>0.38314814814805997</c:v>
                </c:pt>
                <c:pt idx="2505">
                  <c:v>0.38315972222213401</c:v>
                </c:pt>
                <c:pt idx="2506">
                  <c:v>0.38317129629620827</c:v>
                </c:pt>
                <c:pt idx="2507">
                  <c:v>0.3831828703702827</c:v>
                </c:pt>
                <c:pt idx="2508">
                  <c:v>0.38319444444435602</c:v>
                </c:pt>
                <c:pt idx="2509">
                  <c:v>0.38320601851843</c:v>
                </c:pt>
                <c:pt idx="2510">
                  <c:v>0.38321759259250426</c:v>
                </c:pt>
                <c:pt idx="2511">
                  <c:v>0.38322916666657802</c:v>
                </c:pt>
                <c:pt idx="2512">
                  <c:v>0.38324074074065234</c:v>
                </c:pt>
                <c:pt idx="2513">
                  <c:v>0.38325231481472627</c:v>
                </c:pt>
                <c:pt idx="2514">
                  <c:v>0.38326388888879998</c:v>
                </c:pt>
                <c:pt idx="2515">
                  <c:v>0.38327546296287562</c:v>
                </c:pt>
                <c:pt idx="2516">
                  <c:v>0.38328703703694827</c:v>
                </c:pt>
                <c:pt idx="2517">
                  <c:v>0.38329861111102298</c:v>
                </c:pt>
                <c:pt idx="2518">
                  <c:v>0.38331018518509763</c:v>
                </c:pt>
                <c:pt idx="2519">
                  <c:v>0.38332175925917156</c:v>
                </c:pt>
                <c:pt idx="2520">
                  <c:v>0.38333333333324543</c:v>
                </c:pt>
                <c:pt idx="2521">
                  <c:v>0.38334490740731941</c:v>
                </c:pt>
                <c:pt idx="2522">
                  <c:v>0.38335648148139334</c:v>
                </c:pt>
                <c:pt idx="2523">
                  <c:v>0.38336805555546744</c:v>
                </c:pt>
                <c:pt idx="2524">
                  <c:v>0.3833796296295417</c:v>
                </c:pt>
                <c:pt idx="2525">
                  <c:v>0.38339120370361535</c:v>
                </c:pt>
                <c:pt idx="2526">
                  <c:v>0.38340277777768983</c:v>
                </c:pt>
                <c:pt idx="2527">
                  <c:v>0.38341435185176342</c:v>
                </c:pt>
                <c:pt idx="2528">
                  <c:v>0.38342592592583763</c:v>
                </c:pt>
                <c:pt idx="2529">
                  <c:v>0.38343749999991156</c:v>
                </c:pt>
                <c:pt idx="2530">
                  <c:v>0.38344907407398526</c:v>
                </c:pt>
                <c:pt idx="2531">
                  <c:v>0.38346064814805941</c:v>
                </c:pt>
                <c:pt idx="2532">
                  <c:v>0.38347222222213334</c:v>
                </c:pt>
                <c:pt idx="2533">
                  <c:v>0.38348379629620744</c:v>
                </c:pt>
                <c:pt idx="2534">
                  <c:v>0.38349537037028142</c:v>
                </c:pt>
                <c:pt idx="2535">
                  <c:v>0.38350694444435535</c:v>
                </c:pt>
                <c:pt idx="2536">
                  <c:v>0.38351851851842927</c:v>
                </c:pt>
                <c:pt idx="2537">
                  <c:v>0.38353009259250298</c:v>
                </c:pt>
                <c:pt idx="2538">
                  <c:v>0.38354166666657702</c:v>
                </c:pt>
                <c:pt idx="2539">
                  <c:v>0.38355324074065128</c:v>
                </c:pt>
                <c:pt idx="2540">
                  <c:v>0.38356481481472543</c:v>
                </c:pt>
                <c:pt idx="2541">
                  <c:v>0.38357638888879941</c:v>
                </c:pt>
                <c:pt idx="2542">
                  <c:v>0.38358796296287484</c:v>
                </c:pt>
                <c:pt idx="2543">
                  <c:v>0.38359953703694827</c:v>
                </c:pt>
                <c:pt idx="2544">
                  <c:v>0.38361111111102197</c:v>
                </c:pt>
                <c:pt idx="2545">
                  <c:v>0.38362268518509662</c:v>
                </c:pt>
                <c:pt idx="2546">
                  <c:v>0.38363425925917027</c:v>
                </c:pt>
                <c:pt idx="2547">
                  <c:v>0.38364583333324442</c:v>
                </c:pt>
                <c:pt idx="2548">
                  <c:v>0.38365740740731802</c:v>
                </c:pt>
                <c:pt idx="2549">
                  <c:v>0.38366898148139228</c:v>
                </c:pt>
                <c:pt idx="2550">
                  <c:v>0.38368055555546643</c:v>
                </c:pt>
                <c:pt idx="2551">
                  <c:v>0.38369212962954041</c:v>
                </c:pt>
                <c:pt idx="2552">
                  <c:v>0.38370370370361434</c:v>
                </c:pt>
                <c:pt idx="2553">
                  <c:v>0.38371527777768843</c:v>
                </c:pt>
                <c:pt idx="2554">
                  <c:v>0.38372685185176242</c:v>
                </c:pt>
                <c:pt idx="2555">
                  <c:v>0.38373842592583635</c:v>
                </c:pt>
                <c:pt idx="2556">
                  <c:v>0.38374999999991055</c:v>
                </c:pt>
                <c:pt idx="2557">
                  <c:v>0.38376157407398398</c:v>
                </c:pt>
                <c:pt idx="2558">
                  <c:v>0.38377314814805802</c:v>
                </c:pt>
                <c:pt idx="2559">
                  <c:v>0.38378472222213228</c:v>
                </c:pt>
                <c:pt idx="2560">
                  <c:v>0.38379629629620626</c:v>
                </c:pt>
                <c:pt idx="2561">
                  <c:v>0.38380787037028063</c:v>
                </c:pt>
                <c:pt idx="2562">
                  <c:v>0.38381944444435434</c:v>
                </c:pt>
                <c:pt idx="2563">
                  <c:v>0.38383101851842799</c:v>
                </c:pt>
                <c:pt idx="2564">
                  <c:v>0.38384259259250242</c:v>
                </c:pt>
                <c:pt idx="2565">
                  <c:v>0.38385416666657635</c:v>
                </c:pt>
                <c:pt idx="2566">
                  <c:v>0.38386574074065055</c:v>
                </c:pt>
                <c:pt idx="2567">
                  <c:v>0.38387731481472442</c:v>
                </c:pt>
                <c:pt idx="2568">
                  <c:v>0.38388888888879863</c:v>
                </c:pt>
                <c:pt idx="2569">
                  <c:v>0.38390046296287383</c:v>
                </c:pt>
                <c:pt idx="2570">
                  <c:v>0.38391203703694743</c:v>
                </c:pt>
                <c:pt idx="2571">
                  <c:v>0.38392361111102141</c:v>
                </c:pt>
                <c:pt idx="2572">
                  <c:v>0.38393518518509534</c:v>
                </c:pt>
                <c:pt idx="2573">
                  <c:v>0.38394675925916943</c:v>
                </c:pt>
                <c:pt idx="2574">
                  <c:v>0.38395833333324358</c:v>
                </c:pt>
                <c:pt idx="2575">
                  <c:v>0.38396990740731735</c:v>
                </c:pt>
                <c:pt idx="2576">
                  <c:v>0.38398148148139127</c:v>
                </c:pt>
                <c:pt idx="2577">
                  <c:v>0.38399305555546498</c:v>
                </c:pt>
                <c:pt idx="2578">
                  <c:v>0.38400462962953941</c:v>
                </c:pt>
                <c:pt idx="2579">
                  <c:v>0.38401620370361356</c:v>
                </c:pt>
                <c:pt idx="2580">
                  <c:v>0.38402777777768776</c:v>
                </c:pt>
                <c:pt idx="2581">
                  <c:v>0.38403935185176102</c:v>
                </c:pt>
                <c:pt idx="2582">
                  <c:v>0.38405092592583562</c:v>
                </c:pt>
                <c:pt idx="2583">
                  <c:v>0.38406249999990977</c:v>
                </c:pt>
                <c:pt idx="2584">
                  <c:v>0.38407407407398342</c:v>
                </c:pt>
                <c:pt idx="2585">
                  <c:v>0.38408564814805735</c:v>
                </c:pt>
                <c:pt idx="2586">
                  <c:v>0.384097222222131</c:v>
                </c:pt>
                <c:pt idx="2587">
                  <c:v>0.38410879629620542</c:v>
                </c:pt>
                <c:pt idx="2588">
                  <c:v>0.38412037037027963</c:v>
                </c:pt>
                <c:pt idx="2589">
                  <c:v>0.384131944444353</c:v>
                </c:pt>
                <c:pt idx="2590">
                  <c:v>0.38414351851842699</c:v>
                </c:pt>
                <c:pt idx="2591">
                  <c:v>0.38415509259250102</c:v>
                </c:pt>
                <c:pt idx="2592">
                  <c:v>0.38416666666657634</c:v>
                </c:pt>
                <c:pt idx="2593">
                  <c:v>0.38417824074064943</c:v>
                </c:pt>
                <c:pt idx="2594">
                  <c:v>0.38418981481472342</c:v>
                </c:pt>
                <c:pt idx="2595">
                  <c:v>0.38420138888879801</c:v>
                </c:pt>
                <c:pt idx="2596">
                  <c:v>0.38421296296287283</c:v>
                </c:pt>
                <c:pt idx="2597">
                  <c:v>0.38422453703694642</c:v>
                </c:pt>
                <c:pt idx="2598">
                  <c:v>0.38423611111102002</c:v>
                </c:pt>
                <c:pt idx="2599">
                  <c:v>0.38424768518509428</c:v>
                </c:pt>
                <c:pt idx="2600">
                  <c:v>0.38425925925916798</c:v>
                </c:pt>
                <c:pt idx="2601">
                  <c:v>0.38427083333324263</c:v>
                </c:pt>
                <c:pt idx="2602">
                  <c:v>0.38428240740731634</c:v>
                </c:pt>
                <c:pt idx="2603">
                  <c:v>0.38429398148138999</c:v>
                </c:pt>
                <c:pt idx="2604">
                  <c:v>0.38430555555546442</c:v>
                </c:pt>
                <c:pt idx="2605">
                  <c:v>0.38431712962953835</c:v>
                </c:pt>
                <c:pt idx="2606">
                  <c:v>0.38432870370361283</c:v>
                </c:pt>
                <c:pt idx="2607">
                  <c:v>0.3843402777776867</c:v>
                </c:pt>
                <c:pt idx="2608">
                  <c:v>0.38435185185176041</c:v>
                </c:pt>
                <c:pt idx="2609">
                  <c:v>0.38436342592583456</c:v>
                </c:pt>
                <c:pt idx="2610">
                  <c:v>0.38437499999990898</c:v>
                </c:pt>
                <c:pt idx="2611">
                  <c:v>0.38438657407398263</c:v>
                </c:pt>
                <c:pt idx="2612">
                  <c:v>0.38439814814805634</c:v>
                </c:pt>
                <c:pt idx="2613">
                  <c:v>0.38440972222213027</c:v>
                </c:pt>
                <c:pt idx="2614">
                  <c:v>0.38442129629620442</c:v>
                </c:pt>
                <c:pt idx="2615">
                  <c:v>0.38443287037027862</c:v>
                </c:pt>
                <c:pt idx="2616">
                  <c:v>0.38444444444435227</c:v>
                </c:pt>
                <c:pt idx="2617">
                  <c:v>0.38445601851842598</c:v>
                </c:pt>
                <c:pt idx="2618">
                  <c:v>0.38446759259250041</c:v>
                </c:pt>
                <c:pt idx="2619">
                  <c:v>0.38447916666657528</c:v>
                </c:pt>
                <c:pt idx="2620">
                  <c:v>0.38449074074064943</c:v>
                </c:pt>
                <c:pt idx="2621">
                  <c:v>0.38450231481472341</c:v>
                </c:pt>
                <c:pt idx="2622">
                  <c:v>0.38451388888879734</c:v>
                </c:pt>
                <c:pt idx="2623">
                  <c:v>0.38452546296287177</c:v>
                </c:pt>
                <c:pt idx="2624">
                  <c:v>0.38453703703694497</c:v>
                </c:pt>
                <c:pt idx="2625">
                  <c:v>0.38454861111101935</c:v>
                </c:pt>
                <c:pt idx="2626">
                  <c:v>0.38456018518509355</c:v>
                </c:pt>
                <c:pt idx="2627">
                  <c:v>0.38457175925916742</c:v>
                </c:pt>
                <c:pt idx="2628">
                  <c:v>0.38458333333324163</c:v>
                </c:pt>
                <c:pt idx="2629">
                  <c:v>0.38459490740731528</c:v>
                </c:pt>
                <c:pt idx="2630">
                  <c:v>0.38460648148138898</c:v>
                </c:pt>
                <c:pt idx="2631">
                  <c:v>0.38461805555546341</c:v>
                </c:pt>
                <c:pt idx="2632">
                  <c:v>0.38462962962953734</c:v>
                </c:pt>
                <c:pt idx="2633">
                  <c:v>0.38464120370361127</c:v>
                </c:pt>
                <c:pt idx="2634">
                  <c:v>0.38465277777768558</c:v>
                </c:pt>
                <c:pt idx="2635">
                  <c:v>0.38466435185175935</c:v>
                </c:pt>
                <c:pt idx="2636">
                  <c:v>0.38467592592583355</c:v>
                </c:pt>
                <c:pt idx="2637">
                  <c:v>0.3846874999999077</c:v>
                </c:pt>
                <c:pt idx="2638">
                  <c:v>0.38469907407398102</c:v>
                </c:pt>
                <c:pt idx="2639">
                  <c:v>0.38471064814805528</c:v>
                </c:pt>
                <c:pt idx="2640">
                  <c:v>0.38472222222212898</c:v>
                </c:pt>
                <c:pt idx="2641">
                  <c:v>0.38473379629620302</c:v>
                </c:pt>
                <c:pt idx="2642">
                  <c:v>0.38474537037027734</c:v>
                </c:pt>
                <c:pt idx="2643">
                  <c:v>0.38475694444435127</c:v>
                </c:pt>
                <c:pt idx="2644">
                  <c:v>0.38476851851842497</c:v>
                </c:pt>
                <c:pt idx="2645">
                  <c:v>0.38478009259249935</c:v>
                </c:pt>
                <c:pt idx="2646">
                  <c:v>0.38479166666657399</c:v>
                </c:pt>
                <c:pt idx="2647">
                  <c:v>0.38480324074064842</c:v>
                </c:pt>
                <c:pt idx="2648">
                  <c:v>0.38481481481472268</c:v>
                </c:pt>
                <c:pt idx="2649">
                  <c:v>0.38482638888879656</c:v>
                </c:pt>
                <c:pt idx="2650">
                  <c:v>0.38483796296287076</c:v>
                </c:pt>
                <c:pt idx="2651">
                  <c:v>0.38484953703694441</c:v>
                </c:pt>
                <c:pt idx="2652">
                  <c:v>0.38486111111101834</c:v>
                </c:pt>
                <c:pt idx="2653">
                  <c:v>0.38487268518509277</c:v>
                </c:pt>
                <c:pt idx="2654">
                  <c:v>0.38488425925916658</c:v>
                </c:pt>
                <c:pt idx="2655">
                  <c:v>0.38489583333324062</c:v>
                </c:pt>
                <c:pt idx="2656">
                  <c:v>0.38490740740731427</c:v>
                </c:pt>
                <c:pt idx="2657">
                  <c:v>0.38491898148138842</c:v>
                </c:pt>
                <c:pt idx="2658">
                  <c:v>0.38493055555546241</c:v>
                </c:pt>
                <c:pt idx="2659">
                  <c:v>0.38494212962953628</c:v>
                </c:pt>
                <c:pt idx="2660">
                  <c:v>0.38495370370361043</c:v>
                </c:pt>
                <c:pt idx="2661">
                  <c:v>0.38496527777768463</c:v>
                </c:pt>
                <c:pt idx="2662">
                  <c:v>0.38497685185175862</c:v>
                </c:pt>
                <c:pt idx="2663">
                  <c:v>0.38498842592583277</c:v>
                </c:pt>
                <c:pt idx="2664">
                  <c:v>0.38499999999990658</c:v>
                </c:pt>
                <c:pt idx="2665">
                  <c:v>0.38501157407398034</c:v>
                </c:pt>
                <c:pt idx="2666">
                  <c:v>0.38502314814805427</c:v>
                </c:pt>
                <c:pt idx="2667">
                  <c:v>0.38503472222212798</c:v>
                </c:pt>
                <c:pt idx="2668">
                  <c:v>0.38504629629620241</c:v>
                </c:pt>
                <c:pt idx="2669">
                  <c:v>0.38505787037027756</c:v>
                </c:pt>
                <c:pt idx="2670">
                  <c:v>0.38506944444434998</c:v>
                </c:pt>
                <c:pt idx="2671">
                  <c:v>0.38508101851842402</c:v>
                </c:pt>
                <c:pt idx="2672">
                  <c:v>0.38509259259249934</c:v>
                </c:pt>
                <c:pt idx="2673">
                  <c:v>0.38510416666657327</c:v>
                </c:pt>
                <c:pt idx="2674">
                  <c:v>0.38511574074064742</c:v>
                </c:pt>
                <c:pt idx="2675">
                  <c:v>0.38512731481472134</c:v>
                </c:pt>
                <c:pt idx="2676">
                  <c:v>0.38513888888879527</c:v>
                </c:pt>
                <c:pt idx="2677">
                  <c:v>0.3851504629628697</c:v>
                </c:pt>
                <c:pt idx="2678">
                  <c:v>0.38516203703694341</c:v>
                </c:pt>
                <c:pt idx="2679">
                  <c:v>0.38517361111101728</c:v>
                </c:pt>
                <c:pt idx="2680">
                  <c:v>0.38518518518509143</c:v>
                </c:pt>
                <c:pt idx="2681">
                  <c:v>0.38519675925916541</c:v>
                </c:pt>
                <c:pt idx="2682">
                  <c:v>0.38520833333323934</c:v>
                </c:pt>
                <c:pt idx="2683">
                  <c:v>0.38521990740731327</c:v>
                </c:pt>
                <c:pt idx="2684">
                  <c:v>0.38523148148138675</c:v>
                </c:pt>
                <c:pt idx="2685">
                  <c:v>0.38524305555546101</c:v>
                </c:pt>
                <c:pt idx="2686">
                  <c:v>0.38525462962953527</c:v>
                </c:pt>
                <c:pt idx="2687">
                  <c:v>0.38526620370360942</c:v>
                </c:pt>
                <c:pt idx="2688">
                  <c:v>0.38527777777768368</c:v>
                </c:pt>
                <c:pt idx="2689">
                  <c:v>0.38528935185175728</c:v>
                </c:pt>
                <c:pt idx="2690">
                  <c:v>0.38530092592583176</c:v>
                </c:pt>
                <c:pt idx="2691">
                  <c:v>0.38531249999990597</c:v>
                </c:pt>
                <c:pt idx="2692">
                  <c:v>0.38532407407397962</c:v>
                </c:pt>
                <c:pt idx="2693">
                  <c:v>0.38533564814805327</c:v>
                </c:pt>
                <c:pt idx="2694">
                  <c:v>0.38534722222212697</c:v>
                </c:pt>
                <c:pt idx="2695">
                  <c:v>0.38535879629620262</c:v>
                </c:pt>
                <c:pt idx="2696">
                  <c:v>0.38537037037027583</c:v>
                </c:pt>
                <c:pt idx="2697">
                  <c:v>0.38538194444434942</c:v>
                </c:pt>
                <c:pt idx="2698">
                  <c:v>0.38539351851842402</c:v>
                </c:pt>
                <c:pt idx="2699">
                  <c:v>0.38540509259249828</c:v>
                </c:pt>
                <c:pt idx="2700">
                  <c:v>0.38541666666657243</c:v>
                </c:pt>
                <c:pt idx="2701">
                  <c:v>0.38542824074064663</c:v>
                </c:pt>
                <c:pt idx="2702">
                  <c:v>0.38543981481472034</c:v>
                </c:pt>
                <c:pt idx="2703">
                  <c:v>0.38545138888879427</c:v>
                </c:pt>
                <c:pt idx="2704">
                  <c:v>0.38546296296286903</c:v>
                </c:pt>
                <c:pt idx="2705">
                  <c:v>0.38547453703694262</c:v>
                </c:pt>
                <c:pt idx="2706">
                  <c:v>0.38548611111101655</c:v>
                </c:pt>
                <c:pt idx="2707">
                  <c:v>0.38549768518509042</c:v>
                </c:pt>
                <c:pt idx="2708">
                  <c:v>0.38550925925916441</c:v>
                </c:pt>
                <c:pt idx="2709">
                  <c:v>0.38552083333323856</c:v>
                </c:pt>
                <c:pt idx="2710">
                  <c:v>0.38553240740731198</c:v>
                </c:pt>
                <c:pt idx="2711">
                  <c:v>0.38554398148138602</c:v>
                </c:pt>
                <c:pt idx="2712">
                  <c:v>0.38555555555546034</c:v>
                </c:pt>
                <c:pt idx="2713">
                  <c:v>0.38556712962953427</c:v>
                </c:pt>
                <c:pt idx="2714">
                  <c:v>0.38557870370360858</c:v>
                </c:pt>
                <c:pt idx="2715">
                  <c:v>0.38559027777768262</c:v>
                </c:pt>
                <c:pt idx="2716">
                  <c:v>0.38560185185175627</c:v>
                </c:pt>
                <c:pt idx="2717">
                  <c:v>0.38561342592583042</c:v>
                </c:pt>
                <c:pt idx="2718">
                  <c:v>0.38562499999990485</c:v>
                </c:pt>
                <c:pt idx="2719">
                  <c:v>0.38563657407397828</c:v>
                </c:pt>
                <c:pt idx="2720">
                  <c:v>0.38564814814805198</c:v>
                </c:pt>
                <c:pt idx="2721">
                  <c:v>0.38565972222212602</c:v>
                </c:pt>
                <c:pt idx="2722">
                  <c:v>0.38567129629620134</c:v>
                </c:pt>
                <c:pt idx="2723">
                  <c:v>0.38568287037027577</c:v>
                </c:pt>
                <c:pt idx="2724">
                  <c:v>0.38569444444434908</c:v>
                </c:pt>
                <c:pt idx="2725">
                  <c:v>0.38570601851842301</c:v>
                </c:pt>
                <c:pt idx="2726">
                  <c:v>0.38571759259249727</c:v>
                </c:pt>
                <c:pt idx="2727">
                  <c:v>0.38572916666657098</c:v>
                </c:pt>
                <c:pt idx="2728">
                  <c:v>0.3857407407406454</c:v>
                </c:pt>
                <c:pt idx="2729">
                  <c:v>0.38575231481471928</c:v>
                </c:pt>
                <c:pt idx="2730">
                  <c:v>0.38576388888879298</c:v>
                </c:pt>
                <c:pt idx="2731">
                  <c:v>0.38577546296286763</c:v>
                </c:pt>
                <c:pt idx="2732">
                  <c:v>0.38578703703694134</c:v>
                </c:pt>
                <c:pt idx="2733">
                  <c:v>0.38579861111101527</c:v>
                </c:pt>
                <c:pt idx="2734">
                  <c:v>0.38581018518508969</c:v>
                </c:pt>
                <c:pt idx="2735">
                  <c:v>0.38582175925916362</c:v>
                </c:pt>
                <c:pt idx="2736">
                  <c:v>0.38583333333323727</c:v>
                </c:pt>
                <c:pt idx="2737">
                  <c:v>0.38584490740731142</c:v>
                </c:pt>
                <c:pt idx="2738">
                  <c:v>0.3858564814813854</c:v>
                </c:pt>
                <c:pt idx="2739">
                  <c:v>0.38586805555545955</c:v>
                </c:pt>
                <c:pt idx="2740">
                  <c:v>0.38587962962953343</c:v>
                </c:pt>
                <c:pt idx="2741">
                  <c:v>0.38589120370360741</c:v>
                </c:pt>
                <c:pt idx="2742">
                  <c:v>0.38590277777768184</c:v>
                </c:pt>
                <c:pt idx="2743">
                  <c:v>0.38591435185175543</c:v>
                </c:pt>
                <c:pt idx="2744">
                  <c:v>0.38592592592582969</c:v>
                </c:pt>
                <c:pt idx="2745">
                  <c:v>0.38593749999990362</c:v>
                </c:pt>
                <c:pt idx="2746">
                  <c:v>0.38594907407397727</c:v>
                </c:pt>
                <c:pt idx="2747">
                  <c:v>0.38596064814805142</c:v>
                </c:pt>
                <c:pt idx="2748">
                  <c:v>0.38597222222212541</c:v>
                </c:pt>
                <c:pt idx="2749">
                  <c:v>0.38598379629620055</c:v>
                </c:pt>
                <c:pt idx="2750">
                  <c:v>0.38599537037027443</c:v>
                </c:pt>
                <c:pt idx="2751">
                  <c:v>0.38600694444434841</c:v>
                </c:pt>
                <c:pt idx="2752">
                  <c:v>0.38601851851842234</c:v>
                </c:pt>
                <c:pt idx="2753">
                  <c:v>0.38603009259249627</c:v>
                </c:pt>
                <c:pt idx="2754">
                  <c:v>0.38604166666657008</c:v>
                </c:pt>
                <c:pt idx="2755">
                  <c:v>0.38605324074064434</c:v>
                </c:pt>
                <c:pt idx="2756">
                  <c:v>0.38606481481471855</c:v>
                </c:pt>
                <c:pt idx="2757">
                  <c:v>0.38607638888879242</c:v>
                </c:pt>
                <c:pt idx="2758">
                  <c:v>0.38608796296286685</c:v>
                </c:pt>
                <c:pt idx="2759">
                  <c:v>0.38609953703694028</c:v>
                </c:pt>
                <c:pt idx="2760">
                  <c:v>0.38611111111101398</c:v>
                </c:pt>
                <c:pt idx="2761">
                  <c:v>0.38612268518508863</c:v>
                </c:pt>
                <c:pt idx="2762">
                  <c:v>0.38613425925916234</c:v>
                </c:pt>
                <c:pt idx="2763">
                  <c:v>0.38614583333323627</c:v>
                </c:pt>
                <c:pt idx="2764">
                  <c:v>0.38615740740731008</c:v>
                </c:pt>
                <c:pt idx="2765">
                  <c:v>0.38616898148138434</c:v>
                </c:pt>
                <c:pt idx="2766">
                  <c:v>0.38618055555545855</c:v>
                </c:pt>
                <c:pt idx="2767">
                  <c:v>0.38619212962953198</c:v>
                </c:pt>
                <c:pt idx="2768">
                  <c:v>0.3862037037036064</c:v>
                </c:pt>
                <c:pt idx="2769">
                  <c:v>0.38621527777768055</c:v>
                </c:pt>
                <c:pt idx="2770">
                  <c:v>0.38622685185175443</c:v>
                </c:pt>
                <c:pt idx="2771">
                  <c:v>0.38623842592582841</c:v>
                </c:pt>
                <c:pt idx="2772">
                  <c:v>0.38624999999990361</c:v>
                </c:pt>
                <c:pt idx="2773">
                  <c:v>0.38626157407397627</c:v>
                </c:pt>
                <c:pt idx="2774">
                  <c:v>0.38627314814805008</c:v>
                </c:pt>
                <c:pt idx="2775">
                  <c:v>0.38628472222212534</c:v>
                </c:pt>
                <c:pt idx="2776">
                  <c:v>0.38629629629619899</c:v>
                </c:pt>
                <c:pt idx="2777">
                  <c:v>0.3863078703702737</c:v>
                </c:pt>
                <c:pt idx="2778">
                  <c:v>0.3863194444443474</c:v>
                </c:pt>
                <c:pt idx="2779">
                  <c:v>0.386331018518421</c:v>
                </c:pt>
                <c:pt idx="2780">
                  <c:v>0.38634259259249543</c:v>
                </c:pt>
                <c:pt idx="2781">
                  <c:v>0.38635416666656941</c:v>
                </c:pt>
                <c:pt idx="2782">
                  <c:v>0.38636574074064362</c:v>
                </c:pt>
                <c:pt idx="2783">
                  <c:v>0.38637731481471743</c:v>
                </c:pt>
                <c:pt idx="2784">
                  <c:v>0.38638888888879169</c:v>
                </c:pt>
                <c:pt idx="2785">
                  <c:v>0.38640046296286584</c:v>
                </c:pt>
                <c:pt idx="2786">
                  <c:v>0.38641203703693927</c:v>
                </c:pt>
                <c:pt idx="2787">
                  <c:v>0.38642361111101342</c:v>
                </c:pt>
                <c:pt idx="2788">
                  <c:v>0.3864351851850874</c:v>
                </c:pt>
                <c:pt idx="2789">
                  <c:v>0.38644675925916155</c:v>
                </c:pt>
                <c:pt idx="2790">
                  <c:v>0.38645833333323543</c:v>
                </c:pt>
                <c:pt idx="2791">
                  <c:v>0.38646990740730941</c:v>
                </c:pt>
                <c:pt idx="2792">
                  <c:v>0.38648148148138334</c:v>
                </c:pt>
                <c:pt idx="2793">
                  <c:v>0.38649305555545727</c:v>
                </c:pt>
                <c:pt idx="2794">
                  <c:v>0.38650462962953147</c:v>
                </c:pt>
                <c:pt idx="2795">
                  <c:v>0.38651620370360562</c:v>
                </c:pt>
                <c:pt idx="2796">
                  <c:v>0.38652777777767983</c:v>
                </c:pt>
                <c:pt idx="2797">
                  <c:v>0.38653935185175298</c:v>
                </c:pt>
                <c:pt idx="2798">
                  <c:v>0.38655092592582868</c:v>
                </c:pt>
                <c:pt idx="2799">
                  <c:v>0.38656249999990183</c:v>
                </c:pt>
                <c:pt idx="2800">
                  <c:v>0.38657407407397643</c:v>
                </c:pt>
                <c:pt idx="2801">
                  <c:v>0.38658564814805041</c:v>
                </c:pt>
                <c:pt idx="2802">
                  <c:v>0.386597222222124</c:v>
                </c:pt>
                <c:pt idx="2803">
                  <c:v>0.38660879629619826</c:v>
                </c:pt>
                <c:pt idx="2804">
                  <c:v>0.38662037037027269</c:v>
                </c:pt>
                <c:pt idx="2805">
                  <c:v>0.38663194444434601</c:v>
                </c:pt>
                <c:pt idx="2806">
                  <c:v>0.38664351851841999</c:v>
                </c:pt>
                <c:pt idx="2807">
                  <c:v>0.38665509259249398</c:v>
                </c:pt>
                <c:pt idx="2808">
                  <c:v>0.3866666666665684</c:v>
                </c:pt>
                <c:pt idx="2809">
                  <c:v>0.38667824074064255</c:v>
                </c:pt>
                <c:pt idx="2810">
                  <c:v>0.38668981481471643</c:v>
                </c:pt>
                <c:pt idx="2811">
                  <c:v>0.38670138888879002</c:v>
                </c:pt>
                <c:pt idx="2812">
                  <c:v>0.38671296296286484</c:v>
                </c:pt>
                <c:pt idx="2813">
                  <c:v>0.38672453703693827</c:v>
                </c:pt>
                <c:pt idx="2814">
                  <c:v>0.38673611111101208</c:v>
                </c:pt>
                <c:pt idx="2815">
                  <c:v>0.38674768518508634</c:v>
                </c:pt>
                <c:pt idx="2816">
                  <c:v>0.38675925925916027</c:v>
                </c:pt>
                <c:pt idx="2817">
                  <c:v>0.38677083333323442</c:v>
                </c:pt>
                <c:pt idx="2818">
                  <c:v>0.3867824074073084</c:v>
                </c:pt>
                <c:pt idx="2819">
                  <c:v>0.386793981481382</c:v>
                </c:pt>
                <c:pt idx="2820">
                  <c:v>0.38680555555545643</c:v>
                </c:pt>
                <c:pt idx="2821">
                  <c:v>0.38681712962953041</c:v>
                </c:pt>
                <c:pt idx="2822">
                  <c:v>0.38682870370360484</c:v>
                </c:pt>
                <c:pt idx="2823">
                  <c:v>0.38684027777767876</c:v>
                </c:pt>
                <c:pt idx="2824">
                  <c:v>0.38685185185175247</c:v>
                </c:pt>
                <c:pt idx="2825">
                  <c:v>0.38686342592582662</c:v>
                </c:pt>
                <c:pt idx="2826">
                  <c:v>0.38687499999990205</c:v>
                </c:pt>
                <c:pt idx="2827">
                  <c:v>0.3868865740739757</c:v>
                </c:pt>
                <c:pt idx="2828">
                  <c:v>0.3868981481480494</c:v>
                </c:pt>
                <c:pt idx="2829">
                  <c:v>0.38690972222212328</c:v>
                </c:pt>
                <c:pt idx="2830">
                  <c:v>0.38692129629619698</c:v>
                </c:pt>
                <c:pt idx="2831">
                  <c:v>0.38693287037027163</c:v>
                </c:pt>
                <c:pt idx="2832">
                  <c:v>0.38694444444434534</c:v>
                </c:pt>
                <c:pt idx="2833">
                  <c:v>0.38695601851841926</c:v>
                </c:pt>
                <c:pt idx="2834">
                  <c:v>0.38696759259249347</c:v>
                </c:pt>
                <c:pt idx="2835">
                  <c:v>0.38697916666656734</c:v>
                </c:pt>
                <c:pt idx="2836">
                  <c:v>0.38699074074064155</c:v>
                </c:pt>
                <c:pt idx="2837">
                  <c:v>0.38700231481471542</c:v>
                </c:pt>
                <c:pt idx="2838">
                  <c:v>0.3870138888887894</c:v>
                </c:pt>
                <c:pt idx="2839">
                  <c:v>0.38702546296286383</c:v>
                </c:pt>
                <c:pt idx="2840">
                  <c:v>0.38703703703693693</c:v>
                </c:pt>
                <c:pt idx="2841">
                  <c:v>0.38704861111101141</c:v>
                </c:pt>
                <c:pt idx="2842">
                  <c:v>0.38706018518508561</c:v>
                </c:pt>
                <c:pt idx="2843">
                  <c:v>0.38707175925915943</c:v>
                </c:pt>
                <c:pt idx="2844">
                  <c:v>0.38708333333323347</c:v>
                </c:pt>
                <c:pt idx="2845">
                  <c:v>0.38709490740730734</c:v>
                </c:pt>
                <c:pt idx="2846">
                  <c:v>0.38710648148138127</c:v>
                </c:pt>
                <c:pt idx="2847">
                  <c:v>0.38711805555545542</c:v>
                </c:pt>
                <c:pt idx="2848">
                  <c:v>0.3871296296295294</c:v>
                </c:pt>
                <c:pt idx="2849">
                  <c:v>0.38714120370360328</c:v>
                </c:pt>
                <c:pt idx="2850">
                  <c:v>0.38715277777767776</c:v>
                </c:pt>
                <c:pt idx="2851">
                  <c:v>0.38716435185175141</c:v>
                </c:pt>
                <c:pt idx="2852">
                  <c:v>0.38717592592582661</c:v>
                </c:pt>
                <c:pt idx="2853">
                  <c:v>0.38718749999990076</c:v>
                </c:pt>
                <c:pt idx="2854">
                  <c:v>0.38719907407397408</c:v>
                </c:pt>
                <c:pt idx="2855">
                  <c:v>0.38721064814804834</c:v>
                </c:pt>
                <c:pt idx="2856">
                  <c:v>0.38722222222212227</c:v>
                </c:pt>
                <c:pt idx="2857">
                  <c:v>0.38723379629619575</c:v>
                </c:pt>
                <c:pt idx="2858">
                  <c:v>0.3872453703702704</c:v>
                </c:pt>
                <c:pt idx="2859">
                  <c:v>0.38725694444434428</c:v>
                </c:pt>
                <c:pt idx="2860">
                  <c:v>0.38726851851841798</c:v>
                </c:pt>
                <c:pt idx="2861">
                  <c:v>0.38728009259249241</c:v>
                </c:pt>
                <c:pt idx="2862">
                  <c:v>0.387291666666566</c:v>
                </c:pt>
                <c:pt idx="2863">
                  <c:v>0.38730324074064043</c:v>
                </c:pt>
                <c:pt idx="2864">
                  <c:v>0.38731481481471469</c:v>
                </c:pt>
                <c:pt idx="2865">
                  <c:v>0.38732638888878862</c:v>
                </c:pt>
                <c:pt idx="2866">
                  <c:v>0.38733796296286283</c:v>
                </c:pt>
                <c:pt idx="2867">
                  <c:v>0.38734953703693598</c:v>
                </c:pt>
                <c:pt idx="2868">
                  <c:v>0.3873611111110104</c:v>
                </c:pt>
                <c:pt idx="2869">
                  <c:v>0.38737268518508483</c:v>
                </c:pt>
                <c:pt idx="2870">
                  <c:v>0.38738425925915876</c:v>
                </c:pt>
                <c:pt idx="2871">
                  <c:v>0.38739583333323241</c:v>
                </c:pt>
                <c:pt idx="2872">
                  <c:v>0.38740740740730634</c:v>
                </c:pt>
                <c:pt idx="2873">
                  <c:v>0.38741898148138043</c:v>
                </c:pt>
                <c:pt idx="2874">
                  <c:v>0.38743055555545447</c:v>
                </c:pt>
                <c:pt idx="2875">
                  <c:v>0.38744212962952934</c:v>
                </c:pt>
                <c:pt idx="2876">
                  <c:v>0.38745370370360255</c:v>
                </c:pt>
                <c:pt idx="2877">
                  <c:v>0.3874652777776767</c:v>
                </c:pt>
                <c:pt idx="2878">
                  <c:v>0.38747685185175168</c:v>
                </c:pt>
                <c:pt idx="2879">
                  <c:v>0.38748842592582583</c:v>
                </c:pt>
                <c:pt idx="2880">
                  <c:v>0.3874999999998997</c:v>
                </c:pt>
                <c:pt idx="2881">
                  <c:v>0.38751157407397341</c:v>
                </c:pt>
                <c:pt idx="2882">
                  <c:v>0.38752314814804734</c:v>
                </c:pt>
                <c:pt idx="2883">
                  <c:v>0.38753472222212126</c:v>
                </c:pt>
                <c:pt idx="2884">
                  <c:v>0.38754629629619508</c:v>
                </c:pt>
                <c:pt idx="2885">
                  <c:v>0.38755787037026962</c:v>
                </c:pt>
                <c:pt idx="2886">
                  <c:v>0.38756944444434327</c:v>
                </c:pt>
                <c:pt idx="2887">
                  <c:v>0.38758101851841698</c:v>
                </c:pt>
                <c:pt idx="2888">
                  <c:v>0.3875925925924914</c:v>
                </c:pt>
                <c:pt idx="2889">
                  <c:v>0.38760416666656528</c:v>
                </c:pt>
                <c:pt idx="2890">
                  <c:v>0.38761574074063898</c:v>
                </c:pt>
                <c:pt idx="2891">
                  <c:v>0.38762731481471341</c:v>
                </c:pt>
                <c:pt idx="2892">
                  <c:v>0.38763888888878734</c:v>
                </c:pt>
                <c:pt idx="2893">
                  <c:v>0.38765046296286176</c:v>
                </c:pt>
                <c:pt idx="2894">
                  <c:v>0.38766203703693508</c:v>
                </c:pt>
                <c:pt idx="2895">
                  <c:v>0.38767361111100934</c:v>
                </c:pt>
                <c:pt idx="2896">
                  <c:v>0.38768518518508355</c:v>
                </c:pt>
                <c:pt idx="2897">
                  <c:v>0.38769675925915742</c:v>
                </c:pt>
                <c:pt idx="2898">
                  <c:v>0.3877083333332314</c:v>
                </c:pt>
                <c:pt idx="2899">
                  <c:v>0.38771990740730528</c:v>
                </c:pt>
                <c:pt idx="2900">
                  <c:v>0.38773148148137893</c:v>
                </c:pt>
                <c:pt idx="2901">
                  <c:v>0.38774305555545302</c:v>
                </c:pt>
                <c:pt idx="2902">
                  <c:v>0.38775462962952828</c:v>
                </c:pt>
                <c:pt idx="2903">
                  <c:v>0.38776620370360243</c:v>
                </c:pt>
                <c:pt idx="2904">
                  <c:v>0.38777777777767664</c:v>
                </c:pt>
                <c:pt idx="2905">
                  <c:v>0.38778935185175034</c:v>
                </c:pt>
                <c:pt idx="2906">
                  <c:v>0.38780092592582477</c:v>
                </c:pt>
                <c:pt idx="2907">
                  <c:v>0.38781249999989897</c:v>
                </c:pt>
                <c:pt idx="2908">
                  <c:v>0.38782407407397262</c:v>
                </c:pt>
                <c:pt idx="2909">
                  <c:v>0.38783564814804627</c:v>
                </c:pt>
                <c:pt idx="2910">
                  <c:v>0.38784722222211998</c:v>
                </c:pt>
                <c:pt idx="2911">
                  <c:v>0.38785879629619441</c:v>
                </c:pt>
                <c:pt idx="2912">
                  <c:v>0.38787037037026884</c:v>
                </c:pt>
                <c:pt idx="2913">
                  <c:v>0.38788194444434243</c:v>
                </c:pt>
                <c:pt idx="2914">
                  <c:v>0.38789351851841608</c:v>
                </c:pt>
                <c:pt idx="2915">
                  <c:v>0.38790509259249034</c:v>
                </c:pt>
                <c:pt idx="2916">
                  <c:v>0.38791666666656444</c:v>
                </c:pt>
                <c:pt idx="2917">
                  <c:v>0.38792824074063842</c:v>
                </c:pt>
                <c:pt idx="2918">
                  <c:v>0.3879398148147124</c:v>
                </c:pt>
                <c:pt idx="2919">
                  <c:v>0.38795138888878627</c:v>
                </c:pt>
                <c:pt idx="2920">
                  <c:v>0.38796296296286098</c:v>
                </c:pt>
                <c:pt idx="2921">
                  <c:v>0.38797453703693441</c:v>
                </c:pt>
                <c:pt idx="2922">
                  <c:v>0.38798611111100861</c:v>
                </c:pt>
                <c:pt idx="2923">
                  <c:v>0.38799768518508243</c:v>
                </c:pt>
                <c:pt idx="2924">
                  <c:v>0.38800925925915647</c:v>
                </c:pt>
                <c:pt idx="2925">
                  <c:v>0.38802083333323062</c:v>
                </c:pt>
                <c:pt idx="2926">
                  <c:v>0.38803240740730427</c:v>
                </c:pt>
                <c:pt idx="2927">
                  <c:v>0.38804398148137798</c:v>
                </c:pt>
                <c:pt idx="2928">
                  <c:v>0.3880555555554524</c:v>
                </c:pt>
                <c:pt idx="2929">
                  <c:v>0.38806712962952727</c:v>
                </c:pt>
                <c:pt idx="2930">
                  <c:v>0.3880787037036017</c:v>
                </c:pt>
                <c:pt idx="2931">
                  <c:v>0.38809027777767563</c:v>
                </c:pt>
                <c:pt idx="2932">
                  <c:v>0.38810185185174928</c:v>
                </c:pt>
                <c:pt idx="2933">
                  <c:v>0.38811342592582343</c:v>
                </c:pt>
                <c:pt idx="2934">
                  <c:v>0.38812499999989797</c:v>
                </c:pt>
                <c:pt idx="2935">
                  <c:v>0.38813657407397134</c:v>
                </c:pt>
                <c:pt idx="2936">
                  <c:v>0.38814814814804527</c:v>
                </c:pt>
                <c:pt idx="2937">
                  <c:v>0.38815972222211897</c:v>
                </c:pt>
                <c:pt idx="2938">
                  <c:v>0.38817129629619301</c:v>
                </c:pt>
                <c:pt idx="2939">
                  <c:v>0.38818287037026783</c:v>
                </c:pt>
                <c:pt idx="2940">
                  <c:v>0.38819444444434098</c:v>
                </c:pt>
                <c:pt idx="2941">
                  <c:v>0.38820601851841502</c:v>
                </c:pt>
                <c:pt idx="2942">
                  <c:v>0.38821759259248928</c:v>
                </c:pt>
                <c:pt idx="2943">
                  <c:v>0.38822916666656326</c:v>
                </c:pt>
                <c:pt idx="2944">
                  <c:v>0.38824074074063702</c:v>
                </c:pt>
                <c:pt idx="2945">
                  <c:v>0.38825231481471134</c:v>
                </c:pt>
                <c:pt idx="2946">
                  <c:v>0.38826388888878527</c:v>
                </c:pt>
                <c:pt idx="2947">
                  <c:v>0.3882754629628597</c:v>
                </c:pt>
                <c:pt idx="2948">
                  <c:v>0.38828703703693301</c:v>
                </c:pt>
                <c:pt idx="2949">
                  <c:v>0.38829861111100727</c:v>
                </c:pt>
                <c:pt idx="2950">
                  <c:v>0.3883101851850817</c:v>
                </c:pt>
                <c:pt idx="2951">
                  <c:v>0.38832175925915563</c:v>
                </c:pt>
                <c:pt idx="2952">
                  <c:v>0.38833333333323028</c:v>
                </c:pt>
                <c:pt idx="2953">
                  <c:v>0.38834490740730343</c:v>
                </c:pt>
                <c:pt idx="2954">
                  <c:v>0.38835648148137741</c:v>
                </c:pt>
                <c:pt idx="2955">
                  <c:v>0.38836805555545262</c:v>
                </c:pt>
                <c:pt idx="2956">
                  <c:v>0.38837962962952643</c:v>
                </c:pt>
                <c:pt idx="2957">
                  <c:v>0.38839120370359997</c:v>
                </c:pt>
                <c:pt idx="2958">
                  <c:v>0.38840277777767485</c:v>
                </c:pt>
                <c:pt idx="2959">
                  <c:v>0.38841435185174855</c:v>
                </c:pt>
                <c:pt idx="2960">
                  <c:v>0.3884259259258227</c:v>
                </c:pt>
                <c:pt idx="2961">
                  <c:v>0.38843749999989663</c:v>
                </c:pt>
                <c:pt idx="2962">
                  <c:v>0.38844907407397028</c:v>
                </c:pt>
                <c:pt idx="2963">
                  <c:v>0.38846064814804443</c:v>
                </c:pt>
                <c:pt idx="2964">
                  <c:v>0.38847222222211841</c:v>
                </c:pt>
                <c:pt idx="2965">
                  <c:v>0.38848379629619234</c:v>
                </c:pt>
                <c:pt idx="2966">
                  <c:v>0.38849537037026644</c:v>
                </c:pt>
                <c:pt idx="2967">
                  <c:v>0.38850694444433997</c:v>
                </c:pt>
                <c:pt idx="2968">
                  <c:v>0.38851851851841435</c:v>
                </c:pt>
                <c:pt idx="2969">
                  <c:v>0.38853009259248827</c:v>
                </c:pt>
                <c:pt idx="2970">
                  <c:v>0.38854166666656198</c:v>
                </c:pt>
                <c:pt idx="2971">
                  <c:v>0.38855324074063602</c:v>
                </c:pt>
                <c:pt idx="2972">
                  <c:v>0.38856481481471056</c:v>
                </c:pt>
                <c:pt idx="2973">
                  <c:v>0.38857638888878443</c:v>
                </c:pt>
                <c:pt idx="2974">
                  <c:v>0.38858796296285897</c:v>
                </c:pt>
                <c:pt idx="2975">
                  <c:v>0.38859953703693201</c:v>
                </c:pt>
                <c:pt idx="2976">
                  <c:v>0.38861111111100627</c:v>
                </c:pt>
                <c:pt idx="2977">
                  <c:v>0.3886226851850807</c:v>
                </c:pt>
                <c:pt idx="2978">
                  <c:v>0.38863425925915535</c:v>
                </c:pt>
                <c:pt idx="2979">
                  <c:v>0.38864583333322827</c:v>
                </c:pt>
                <c:pt idx="2980">
                  <c:v>0.38865740740730298</c:v>
                </c:pt>
                <c:pt idx="2981">
                  <c:v>0.38866898148137741</c:v>
                </c:pt>
                <c:pt idx="2982">
                  <c:v>0.38868055555545156</c:v>
                </c:pt>
                <c:pt idx="2983">
                  <c:v>0.38869212962952526</c:v>
                </c:pt>
                <c:pt idx="2984">
                  <c:v>0.38870370370359902</c:v>
                </c:pt>
                <c:pt idx="2985">
                  <c:v>0.38871527777767362</c:v>
                </c:pt>
                <c:pt idx="2986">
                  <c:v>0.38872685185174743</c:v>
                </c:pt>
                <c:pt idx="2987">
                  <c:v>0.38873842592582142</c:v>
                </c:pt>
                <c:pt idx="2988">
                  <c:v>0.38874999999989562</c:v>
                </c:pt>
                <c:pt idx="2989">
                  <c:v>0.38876157407396927</c:v>
                </c:pt>
                <c:pt idx="2990">
                  <c:v>0.38877314814804298</c:v>
                </c:pt>
                <c:pt idx="2991">
                  <c:v>0.38878472222211741</c:v>
                </c:pt>
                <c:pt idx="2992">
                  <c:v>0.388796296296191</c:v>
                </c:pt>
                <c:pt idx="2993">
                  <c:v>0.38880787037026576</c:v>
                </c:pt>
                <c:pt idx="2994">
                  <c:v>0.38881944444433902</c:v>
                </c:pt>
                <c:pt idx="2995">
                  <c:v>0.38883101851841301</c:v>
                </c:pt>
                <c:pt idx="2996">
                  <c:v>0.38884259259248743</c:v>
                </c:pt>
                <c:pt idx="2997">
                  <c:v>0.38885416666656142</c:v>
                </c:pt>
                <c:pt idx="2998">
                  <c:v>0.38886574074063535</c:v>
                </c:pt>
                <c:pt idx="2999">
                  <c:v>0.38887731481470955</c:v>
                </c:pt>
                <c:pt idx="3000">
                  <c:v>0.3888888888887837</c:v>
                </c:pt>
                <c:pt idx="3001">
                  <c:v>0.38890046296285796</c:v>
                </c:pt>
                <c:pt idx="3002">
                  <c:v>0.38891203703693128</c:v>
                </c:pt>
                <c:pt idx="3003">
                  <c:v>0.38892361111100543</c:v>
                </c:pt>
                <c:pt idx="3004">
                  <c:v>0.38893518518507941</c:v>
                </c:pt>
                <c:pt idx="3005">
                  <c:v>0.38894675925915462</c:v>
                </c:pt>
                <c:pt idx="3006">
                  <c:v>0.38895833333322843</c:v>
                </c:pt>
                <c:pt idx="3007">
                  <c:v>0.38896990740730242</c:v>
                </c:pt>
                <c:pt idx="3008">
                  <c:v>0.38898148148137635</c:v>
                </c:pt>
                <c:pt idx="3009">
                  <c:v>0.38899305555545027</c:v>
                </c:pt>
                <c:pt idx="3010">
                  <c:v>0.38900462962952442</c:v>
                </c:pt>
                <c:pt idx="3011">
                  <c:v>0.38901620370359841</c:v>
                </c:pt>
                <c:pt idx="3012">
                  <c:v>0.38902777777767283</c:v>
                </c:pt>
                <c:pt idx="3013">
                  <c:v>0.38903935185174598</c:v>
                </c:pt>
                <c:pt idx="3014">
                  <c:v>0.38905092592582063</c:v>
                </c:pt>
                <c:pt idx="3015">
                  <c:v>0.38906249999989484</c:v>
                </c:pt>
                <c:pt idx="3016">
                  <c:v>0.38907407407396843</c:v>
                </c:pt>
                <c:pt idx="3017">
                  <c:v>0.38908564814804242</c:v>
                </c:pt>
                <c:pt idx="3018">
                  <c:v>0.38909722222211601</c:v>
                </c:pt>
                <c:pt idx="3019">
                  <c:v>0.38910879629619027</c:v>
                </c:pt>
                <c:pt idx="3020">
                  <c:v>0.3891203703702647</c:v>
                </c:pt>
                <c:pt idx="3021">
                  <c:v>0.38913194444433774</c:v>
                </c:pt>
                <c:pt idx="3022">
                  <c:v>0.389143518518412</c:v>
                </c:pt>
                <c:pt idx="3023">
                  <c:v>0.38915509259248598</c:v>
                </c:pt>
                <c:pt idx="3024">
                  <c:v>0.38916666666656041</c:v>
                </c:pt>
                <c:pt idx="3025">
                  <c:v>0.38917824074063434</c:v>
                </c:pt>
                <c:pt idx="3026">
                  <c:v>0.38918981481470843</c:v>
                </c:pt>
                <c:pt idx="3027">
                  <c:v>0.38920138888878197</c:v>
                </c:pt>
                <c:pt idx="3028">
                  <c:v>0.38921296296285685</c:v>
                </c:pt>
                <c:pt idx="3029">
                  <c:v>0.38922453703693027</c:v>
                </c:pt>
                <c:pt idx="3030">
                  <c:v>0.38923611111100398</c:v>
                </c:pt>
                <c:pt idx="3031">
                  <c:v>0.38924768518507841</c:v>
                </c:pt>
                <c:pt idx="3032">
                  <c:v>0.38925925925915328</c:v>
                </c:pt>
                <c:pt idx="3033">
                  <c:v>0.38927083333322743</c:v>
                </c:pt>
                <c:pt idx="3034">
                  <c:v>0.38928240740730141</c:v>
                </c:pt>
                <c:pt idx="3035">
                  <c:v>0.38929398148137501</c:v>
                </c:pt>
                <c:pt idx="3036">
                  <c:v>0.38930555555544943</c:v>
                </c:pt>
                <c:pt idx="3037">
                  <c:v>0.38931712962952342</c:v>
                </c:pt>
                <c:pt idx="3038">
                  <c:v>0.38932870370359762</c:v>
                </c:pt>
                <c:pt idx="3039">
                  <c:v>0.38934027777767183</c:v>
                </c:pt>
                <c:pt idx="3040">
                  <c:v>0.38935185185174542</c:v>
                </c:pt>
                <c:pt idx="3041">
                  <c:v>0.38936342592581963</c:v>
                </c:pt>
                <c:pt idx="3042">
                  <c:v>0.38937499999989411</c:v>
                </c:pt>
                <c:pt idx="3043">
                  <c:v>0.38938657407396776</c:v>
                </c:pt>
                <c:pt idx="3044">
                  <c:v>0.38939814814804141</c:v>
                </c:pt>
                <c:pt idx="3045">
                  <c:v>0.38940972222211534</c:v>
                </c:pt>
                <c:pt idx="3046">
                  <c:v>0.38942129629618927</c:v>
                </c:pt>
                <c:pt idx="3047">
                  <c:v>0.38943287037026358</c:v>
                </c:pt>
                <c:pt idx="3048">
                  <c:v>0.38944444444433701</c:v>
                </c:pt>
                <c:pt idx="3049">
                  <c:v>0.38945601851841127</c:v>
                </c:pt>
                <c:pt idx="3050">
                  <c:v>0.38946759259248542</c:v>
                </c:pt>
                <c:pt idx="3051">
                  <c:v>0.38947916666655941</c:v>
                </c:pt>
                <c:pt idx="3052">
                  <c:v>0.38949074074063328</c:v>
                </c:pt>
                <c:pt idx="3053">
                  <c:v>0.38950231481470743</c:v>
                </c:pt>
                <c:pt idx="3054">
                  <c:v>0.38951388888878141</c:v>
                </c:pt>
                <c:pt idx="3055">
                  <c:v>0.38952546296285684</c:v>
                </c:pt>
                <c:pt idx="3056">
                  <c:v>0.38953703703692899</c:v>
                </c:pt>
                <c:pt idx="3057">
                  <c:v>0.38954861111100342</c:v>
                </c:pt>
                <c:pt idx="3058">
                  <c:v>0.38956018518507862</c:v>
                </c:pt>
                <c:pt idx="3059">
                  <c:v>0.38957175925915255</c:v>
                </c:pt>
                <c:pt idx="3060">
                  <c:v>0.38958333333322642</c:v>
                </c:pt>
                <c:pt idx="3061">
                  <c:v>0.38959490740730041</c:v>
                </c:pt>
                <c:pt idx="3062">
                  <c:v>0.38960648148137428</c:v>
                </c:pt>
                <c:pt idx="3063">
                  <c:v>0.38961805555544843</c:v>
                </c:pt>
                <c:pt idx="3064">
                  <c:v>0.38962962962952241</c:v>
                </c:pt>
                <c:pt idx="3065">
                  <c:v>0.38964120370359601</c:v>
                </c:pt>
                <c:pt idx="3066">
                  <c:v>0.38965277777767077</c:v>
                </c:pt>
                <c:pt idx="3067">
                  <c:v>0.38966435185174442</c:v>
                </c:pt>
                <c:pt idx="3068">
                  <c:v>0.38967592592581862</c:v>
                </c:pt>
                <c:pt idx="3069">
                  <c:v>0.38968749999989283</c:v>
                </c:pt>
                <c:pt idx="3070">
                  <c:v>0.38969907407396598</c:v>
                </c:pt>
                <c:pt idx="3071">
                  <c:v>0.38971064814804041</c:v>
                </c:pt>
                <c:pt idx="3072">
                  <c:v>0.38972222222211428</c:v>
                </c:pt>
                <c:pt idx="3073">
                  <c:v>0.38973379629618793</c:v>
                </c:pt>
                <c:pt idx="3074">
                  <c:v>0.38974537037026241</c:v>
                </c:pt>
                <c:pt idx="3075">
                  <c:v>0.38975694444433601</c:v>
                </c:pt>
                <c:pt idx="3076">
                  <c:v>0.38976851851841027</c:v>
                </c:pt>
                <c:pt idx="3077">
                  <c:v>0.38978009259248442</c:v>
                </c:pt>
                <c:pt idx="3078">
                  <c:v>0.38979166666655801</c:v>
                </c:pt>
                <c:pt idx="3079">
                  <c:v>0.38980324074063227</c:v>
                </c:pt>
                <c:pt idx="3080">
                  <c:v>0.3898148148147067</c:v>
                </c:pt>
                <c:pt idx="3081">
                  <c:v>0.38982638888878063</c:v>
                </c:pt>
                <c:pt idx="3082">
                  <c:v>0.38983796296285583</c:v>
                </c:pt>
                <c:pt idx="3083">
                  <c:v>0.38984953703692898</c:v>
                </c:pt>
                <c:pt idx="3084">
                  <c:v>0.38986111111100341</c:v>
                </c:pt>
                <c:pt idx="3085">
                  <c:v>0.38987268518507784</c:v>
                </c:pt>
                <c:pt idx="3086">
                  <c:v>0.38988425925915177</c:v>
                </c:pt>
                <c:pt idx="3087">
                  <c:v>0.38989583333322542</c:v>
                </c:pt>
                <c:pt idx="3088">
                  <c:v>0.38990740740729934</c:v>
                </c:pt>
                <c:pt idx="3089">
                  <c:v>0.38991898148137355</c:v>
                </c:pt>
                <c:pt idx="3090">
                  <c:v>0.38993055555544742</c:v>
                </c:pt>
                <c:pt idx="3091">
                  <c:v>0.38994212962952141</c:v>
                </c:pt>
                <c:pt idx="3092">
                  <c:v>0.38995370370359528</c:v>
                </c:pt>
                <c:pt idx="3093">
                  <c:v>0.38996527777766976</c:v>
                </c:pt>
                <c:pt idx="3094">
                  <c:v>0.38997685185174363</c:v>
                </c:pt>
                <c:pt idx="3095">
                  <c:v>0.38998842592581784</c:v>
                </c:pt>
                <c:pt idx="3096">
                  <c:v>0.38999999999989177</c:v>
                </c:pt>
                <c:pt idx="3097">
                  <c:v>0.39001157407396542</c:v>
                </c:pt>
                <c:pt idx="3098">
                  <c:v>0.39002314814803901</c:v>
                </c:pt>
                <c:pt idx="3099">
                  <c:v>0.39003472222211327</c:v>
                </c:pt>
                <c:pt idx="3100">
                  <c:v>0.39004629629618698</c:v>
                </c:pt>
                <c:pt idx="3101">
                  <c:v>0.39005787037026168</c:v>
                </c:pt>
                <c:pt idx="3102">
                  <c:v>0.390069444444335</c:v>
                </c:pt>
                <c:pt idx="3103">
                  <c:v>0.39008101851840898</c:v>
                </c:pt>
                <c:pt idx="3104">
                  <c:v>0.39009259259248341</c:v>
                </c:pt>
                <c:pt idx="3105">
                  <c:v>0.39010416666655734</c:v>
                </c:pt>
                <c:pt idx="3106">
                  <c:v>0.39011574074063127</c:v>
                </c:pt>
                <c:pt idx="3107">
                  <c:v>0.39012731481470542</c:v>
                </c:pt>
                <c:pt idx="3108">
                  <c:v>0.39013888888877934</c:v>
                </c:pt>
                <c:pt idx="3109">
                  <c:v>0.39015046296285483</c:v>
                </c:pt>
                <c:pt idx="3110">
                  <c:v>0.39016203703692798</c:v>
                </c:pt>
                <c:pt idx="3111">
                  <c:v>0.39017361111100241</c:v>
                </c:pt>
                <c:pt idx="3112">
                  <c:v>0.39018518518507656</c:v>
                </c:pt>
                <c:pt idx="3113">
                  <c:v>0.39019675925915043</c:v>
                </c:pt>
                <c:pt idx="3114">
                  <c:v>0.39020833333322441</c:v>
                </c:pt>
                <c:pt idx="3115">
                  <c:v>0.39021990740729834</c:v>
                </c:pt>
                <c:pt idx="3116">
                  <c:v>0.39023148148137199</c:v>
                </c:pt>
                <c:pt idx="3117">
                  <c:v>0.39024305555544597</c:v>
                </c:pt>
                <c:pt idx="3118">
                  <c:v>0.39025462962952034</c:v>
                </c:pt>
                <c:pt idx="3119">
                  <c:v>0.39026620370359427</c:v>
                </c:pt>
                <c:pt idx="3120">
                  <c:v>0.3902777777776687</c:v>
                </c:pt>
                <c:pt idx="3121">
                  <c:v>0.39028935185174241</c:v>
                </c:pt>
                <c:pt idx="3122">
                  <c:v>0.39030092592581683</c:v>
                </c:pt>
                <c:pt idx="3123">
                  <c:v>0.39031249999989098</c:v>
                </c:pt>
                <c:pt idx="3124">
                  <c:v>0.39032407407396463</c:v>
                </c:pt>
                <c:pt idx="3125">
                  <c:v>0.39033564814803801</c:v>
                </c:pt>
                <c:pt idx="3126">
                  <c:v>0.39034722222211227</c:v>
                </c:pt>
                <c:pt idx="3127">
                  <c:v>0.39035879629618642</c:v>
                </c:pt>
                <c:pt idx="3128">
                  <c:v>0.39037037037026084</c:v>
                </c:pt>
                <c:pt idx="3129">
                  <c:v>0.39038194444433427</c:v>
                </c:pt>
                <c:pt idx="3130">
                  <c:v>0.39039351851840798</c:v>
                </c:pt>
                <c:pt idx="3131">
                  <c:v>0.39040509259248241</c:v>
                </c:pt>
                <c:pt idx="3132">
                  <c:v>0.39041666666655656</c:v>
                </c:pt>
                <c:pt idx="3133">
                  <c:v>0.39042824074063043</c:v>
                </c:pt>
                <c:pt idx="3134">
                  <c:v>0.39043981481470441</c:v>
                </c:pt>
                <c:pt idx="3135">
                  <c:v>0.39045138888877934</c:v>
                </c:pt>
                <c:pt idx="3136">
                  <c:v>0.39046296296285404</c:v>
                </c:pt>
                <c:pt idx="3137">
                  <c:v>0.39047453703692747</c:v>
                </c:pt>
                <c:pt idx="3138">
                  <c:v>0.39048611111100162</c:v>
                </c:pt>
                <c:pt idx="3139">
                  <c:v>0.39049768518507555</c:v>
                </c:pt>
                <c:pt idx="3140">
                  <c:v>0.39050925925914942</c:v>
                </c:pt>
                <c:pt idx="3141">
                  <c:v>0.39052083333322368</c:v>
                </c:pt>
                <c:pt idx="3142">
                  <c:v>0.39053240740729728</c:v>
                </c:pt>
                <c:pt idx="3143">
                  <c:v>0.39054398148137098</c:v>
                </c:pt>
                <c:pt idx="3144">
                  <c:v>0.39055555555544541</c:v>
                </c:pt>
                <c:pt idx="3145">
                  <c:v>0.39056712962951934</c:v>
                </c:pt>
                <c:pt idx="3146">
                  <c:v>0.39057870370359343</c:v>
                </c:pt>
                <c:pt idx="3147">
                  <c:v>0.39059027777766769</c:v>
                </c:pt>
                <c:pt idx="3148">
                  <c:v>0.39060185185174134</c:v>
                </c:pt>
                <c:pt idx="3149">
                  <c:v>0.39061342592581555</c:v>
                </c:pt>
                <c:pt idx="3150">
                  <c:v>0.39062499999988998</c:v>
                </c:pt>
                <c:pt idx="3151">
                  <c:v>0.39063657407396341</c:v>
                </c:pt>
                <c:pt idx="3152">
                  <c:v>0.390648148148037</c:v>
                </c:pt>
                <c:pt idx="3153">
                  <c:v>0.39065972222211098</c:v>
                </c:pt>
                <c:pt idx="3154">
                  <c:v>0.39067129629618502</c:v>
                </c:pt>
                <c:pt idx="3155">
                  <c:v>0.39068287037025984</c:v>
                </c:pt>
                <c:pt idx="3156">
                  <c:v>0.39069444444433299</c:v>
                </c:pt>
                <c:pt idx="3157">
                  <c:v>0.39070601851840697</c:v>
                </c:pt>
                <c:pt idx="3158">
                  <c:v>0.39071759259248234</c:v>
                </c:pt>
                <c:pt idx="3159">
                  <c:v>0.39072916666655527</c:v>
                </c:pt>
                <c:pt idx="3160">
                  <c:v>0.39074074074062898</c:v>
                </c:pt>
                <c:pt idx="3161">
                  <c:v>0.3907523148147044</c:v>
                </c:pt>
                <c:pt idx="3162">
                  <c:v>0.39076388888877828</c:v>
                </c:pt>
                <c:pt idx="3163">
                  <c:v>0.39077546296285276</c:v>
                </c:pt>
                <c:pt idx="3164">
                  <c:v>0.39078703703692602</c:v>
                </c:pt>
                <c:pt idx="3165">
                  <c:v>0.39079861111100034</c:v>
                </c:pt>
                <c:pt idx="3166">
                  <c:v>0.39081018518507477</c:v>
                </c:pt>
                <c:pt idx="3167">
                  <c:v>0.39082175925914869</c:v>
                </c:pt>
                <c:pt idx="3168">
                  <c:v>0.39083333333322234</c:v>
                </c:pt>
                <c:pt idx="3169">
                  <c:v>0.39084490740729655</c:v>
                </c:pt>
                <c:pt idx="3170">
                  <c:v>0.39085648148137042</c:v>
                </c:pt>
                <c:pt idx="3171">
                  <c:v>0.39086805555544468</c:v>
                </c:pt>
                <c:pt idx="3172">
                  <c:v>0.39087962962951855</c:v>
                </c:pt>
                <c:pt idx="3173">
                  <c:v>0.39089120370359198</c:v>
                </c:pt>
                <c:pt idx="3174">
                  <c:v>0.39090277777766697</c:v>
                </c:pt>
                <c:pt idx="3175">
                  <c:v>0.39091435185174062</c:v>
                </c:pt>
                <c:pt idx="3176">
                  <c:v>0.39092592592581477</c:v>
                </c:pt>
                <c:pt idx="3177">
                  <c:v>0.39093749999988869</c:v>
                </c:pt>
                <c:pt idx="3178">
                  <c:v>0.39094907407396234</c:v>
                </c:pt>
                <c:pt idx="3179">
                  <c:v>0.39096064814803627</c:v>
                </c:pt>
                <c:pt idx="3180">
                  <c:v>0.39097222222211042</c:v>
                </c:pt>
                <c:pt idx="3181">
                  <c:v>0.3909837962961844</c:v>
                </c:pt>
                <c:pt idx="3182">
                  <c:v>0.39099537037025855</c:v>
                </c:pt>
                <c:pt idx="3183">
                  <c:v>0.39100694444433198</c:v>
                </c:pt>
                <c:pt idx="3184">
                  <c:v>0.39101851851840641</c:v>
                </c:pt>
                <c:pt idx="3185">
                  <c:v>0.39103009259248134</c:v>
                </c:pt>
                <c:pt idx="3186">
                  <c:v>0.39104166666655527</c:v>
                </c:pt>
                <c:pt idx="3187">
                  <c:v>0.39105324074062908</c:v>
                </c:pt>
                <c:pt idx="3188">
                  <c:v>0.39106481481470362</c:v>
                </c:pt>
                <c:pt idx="3189">
                  <c:v>0.39107638888877755</c:v>
                </c:pt>
                <c:pt idx="3190">
                  <c:v>0.39108796296285198</c:v>
                </c:pt>
                <c:pt idx="3191">
                  <c:v>0.39109953703692502</c:v>
                </c:pt>
                <c:pt idx="3192">
                  <c:v>0.39111111111099928</c:v>
                </c:pt>
                <c:pt idx="3193">
                  <c:v>0.39112268518507376</c:v>
                </c:pt>
                <c:pt idx="3194">
                  <c:v>0.39113425925914741</c:v>
                </c:pt>
                <c:pt idx="3195">
                  <c:v>0.39114583333322134</c:v>
                </c:pt>
                <c:pt idx="3196">
                  <c:v>0.39115740740729527</c:v>
                </c:pt>
                <c:pt idx="3197">
                  <c:v>0.39116898148136947</c:v>
                </c:pt>
                <c:pt idx="3198">
                  <c:v>0.39118055555544362</c:v>
                </c:pt>
                <c:pt idx="3199">
                  <c:v>0.39119212962951727</c:v>
                </c:pt>
                <c:pt idx="3200">
                  <c:v>0.39120370370359098</c:v>
                </c:pt>
                <c:pt idx="3201">
                  <c:v>0.39121527777766568</c:v>
                </c:pt>
                <c:pt idx="3202">
                  <c:v>0.39122685185173928</c:v>
                </c:pt>
                <c:pt idx="3203">
                  <c:v>0.39123842592581343</c:v>
                </c:pt>
                <c:pt idx="3204">
                  <c:v>0.39124999999988763</c:v>
                </c:pt>
                <c:pt idx="3205">
                  <c:v>0.39126157407396134</c:v>
                </c:pt>
                <c:pt idx="3206">
                  <c:v>0.39127314814803499</c:v>
                </c:pt>
                <c:pt idx="3207">
                  <c:v>0.39128472222210947</c:v>
                </c:pt>
                <c:pt idx="3208">
                  <c:v>0.39129629629618301</c:v>
                </c:pt>
                <c:pt idx="3209">
                  <c:v>0.39130787037025783</c:v>
                </c:pt>
                <c:pt idx="3210">
                  <c:v>0.39131944444433098</c:v>
                </c:pt>
                <c:pt idx="3211">
                  <c:v>0.39133101851840502</c:v>
                </c:pt>
                <c:pt idx="3212">
                  <c:v>0.39134259259248055</c:v>
                </c:pt>
                <c:pt idx="3213">
                  <c:v>0.39135416666655443</c:v>
                </c:pt>
                <c:pt idx="3214">
                  <c:v>0.39136574074062841</c:v>
                </c:pt>
                <c:pt idx="3215">
                  <c:v>0.39137731481470261</c:v>
                </c:pt>
                <c:pt idx="3216">
                  <c:v>0.39138888888877676</c:v>
                </c:pt>
                <c:pt idx="3217">
                  <c:v>0.39140046296285103</c:v>
                </c:pt>
                <c:pt idx="3218">
                  <c:v>0.39141203703692434</c:v>
                </c:pt>
                <c:pt idx="3219">
                  <c:v>0.39142361111099855</c:v>
                </c:pt>
                <c:pt idx="3220">
                  <c:v>0.39143518518507242</c:v>
                </c:pt>
                <c:pt idx="3221">
                  <c:v>0.39144675925914668</c:v>
                </c:pt>
                <c:pt idx="3222">
                  <c:v>0.39145833333322055</c:v>
                </c:pt>
                <c:pt idx="3223">
                  <c:v>0.39146990740729443</c:v>
                </c:pt>
                <c:pt idx="3224">
                  <c:v>0.39148148148136841</c:v>
                </c:pt>
                <c:pt idx="3225">
                  <c:v>0.39149305555544234</c:v>
                </c:pt>
                <c:pt idx="3226">
                  <c:v>0.39150462962951643</c:v>
                </c:pt>
                <c:pt idx="3227">
                  <c:v>0.39151620370359047</c:v>
                </c:pt>
                <c:pt idx="3228">
                  <c:v>0.39152777777766484</c:v>
                </c:pt>
                <c:pt idx="3229">
                  <c:v>0.39153935185173799</c:v>
                </c:pt>
                <c:pt idx="3230">
                  <c:v>0.3915509259258127</c:v>
                </c:pt>
                <c:pt idx="3231">
                  <c:v>0.39156249999988685</c:v>
                </c:pt>
                <c:pt idx="3232">
                  <c:v>0.39157407407396055</c:v>
                </c:pt>
                <c:pt idx="3233">
                  <c:v>0.39158564814803398</c:v>
                </c:pt>
                <c:pt idx="3234">
                  <c:v>0.39159722222210802</c:v>
                </c:pt>
                <c:pt idx="3235">
                  <c:v>0.39160879629618334</c:v>
                </c:pt>
                <c:pt idx="3236">
                  <c:v>0.39162037037025677</c:v>
                </c:pt>
                <c:pt idx="3237">
                  <c:v>0.39163194444433003</c:v>
                </c:pt>
                <c:pt idx="3238">
                  <c:v>0.39164351851840501</c:v>
                </c:pt>
                <c:pt idx="3239">
                  <c:v>0.39165509259247927</c:v>
                </c:pt>
                <c:pt idx="3240">
                  <c:v>0.39166666666655342</c:v>
                </c:pt>
                <c:pt idx="3241">
                  <c:v>0.3916782407406274</c:v>
                </c:pt>
                <c:pt idx="3242">
                  <c:v>0.39168981481470155</c:v>
                </c:pt>
                <c:pt idx="3243">
                  <c:v>0.39170138888877498</c:v>
                </c:pt>
                <c:pt idx="3244">
                  <c:v>0.39171296296284996</c:v>
                </c:pt>
                <c:pt idx="3245">
                  <c:v>0.39172453703692334</c:v>
                </c:pt>
                <c:pt idx="3246">
                  <c:v>0.39173611111099726</c:v>
                </c:pt>
                <c:pt idx="3247">
                  <c:v>0.39174768518507147</c:v>
                </c:pt>
                <c:pt idx="3248">
                  <c:v>0.39175925925914534</c:v>
                </c:pt>
                <c:pt idx="3249">
                  <c:v>0.39177083333321955</c:v>
                </c:pt>
                <c:pt idx="3250">
                  <c:v>0.39178240740729342</c:v>
                </c:pt>
                <c:pt idx="3251">
                  <c:v>0.39179398148136702</c:v>
                </c:pt>
                <c:pt idx="3252">
                  <c:v>0.39180555555544155</c:v>
                </c:pt>
                <c:pt idx="3253">
                  <c:v>0.39181712962951543</c:v>
                </c:pt>
                <c:pt idx="3254">
                  <c:v>0.39182870370358963</c:v>
                </c:pt>
                <c:pt idx="3255">
                  <c:v>0.39184027777766384</c:v>
                </c:pt>
                <c:pt idx="3256">
                  <c:v>0.39185185185173727</c:v>
                </c:pt>
                <c:pt idx="3257">
                  <c:v>0.39186342592581169</c:v>
                </c:pt>
                <c:pt idx="3258">
                  <c:v>0.39187499999988623</c:v>
                </c:pt>
                <c:pt idx="3259">
                  <c:v>0.39188657407395983</c:v>
                </c:pt>
                <c:pt idx="3260">
                  <c:v>0.39189814814803298</c:v>
                </c:pt>
                <c:pt idx="3261">
                  <c:v>0.3919097222221084</c:v>
                </c:pt>
                <c:pt idx="3262">
                  <c:v>0.39192129629618128</c:v>
                </c:pt>
                <c:pt idx="3263">
                  <c:v>0.39193287037025676</c:v>
                </c:pt>
                <c:pt idx="3264">
                  <c:v>0.39194444444433002</c:v>
                </c:pt>
                <c:pt idx="3265">
                  <c:v>0.39195601851840434</c:v>
                </c:pt>
                <c:pt idx="3266">
                  <c:v>0.39196759259247843</c:v>
                </c:pt>
                <c:pt idx="3267">
                  <c:v>0.39197916666655247</c:v>
                </c:pt>
                <c:pt idx="3268">
                  <c:v>0.39199074074062634</c:v>
                </c:pt>
                <c:pt idx="3269">
                  <c:v>0.39200231481470055</c:v>
                </c:pt>
                <c:pt idx="3270">
                  <c:v>0.39201388888877442</c:v>
                </c:pt>
                <c:pt idx="3271">
                  <c:v>0.39202546296284885</c:v>
                </c:pt>
                <c:pt idx="3272">
                  <c:v>0.392037037036922</c:v>
                </c:pt>
                <c:pt idx="3273">
                  <c:v>0.39204861111099643</c:v>
                </c:pt>
                <c:pt idx="3274">
                  <c:v>0.39206018518507063</c:v>
                </c:pt>
                <c:pt idx="3275">
                  <c:v>0.39207175925914461</c:v>
                </c:pt>
                <c:pt idx="3276">
                  <c:v>0.39208333333321843</c:v>
                </c:pt>
                <c:pt idx="3277">
                  <c:v>0.39209490740729247</c:v>
                </c:pt>
                <c:pt idx="3278">
                  <c:v>0.39210648148136634</c:v>
                </c:pt>
                <c:pt idx="3279">
                  <c:v>0.39211805555544044</c:v>
                </c:pt>
                <c:pt idx="3280">
                  <c:v>0.39212962962951442</c:v>
                </c:pt>
                <c:pt idx="3281">
                  <c:v>0.39214120370358801</c:v>
                </c:pt>
                <c:pt idx="3282">
                  <c:v>0.39215277777766283</c:v>
                </c:pt>
                <c:pt idx="3283">
                  <c:v>0.39216435185173598</c:v>
                </c:pt>
                <c:pt idx="3284">
                  <c:v>0.39217592592581063</c:v>
                </c:pt>
                <c:pt idx="3285">
                  <c:v>0.39218749999988484</c:v>
                </c:pt>
                <c:pt idx="3286">
                  <c:v>0.39219907407395826</c:v>
                </c:pt>
                <c:pt idx="3287">
                  <c:v>0.39221064814803208</c:v>
                </c:pt>
                <c:pt idx="3288">
                  <c:v>0.39222222222210734</c:v>
                </c:pt>
                <c:pt idx="3289">
                  <c:v>0.39223379629618099</c:v>
                </c:pt>
                <c:pt idx="3290">
                  <c:v>0.39224537037025542</c:v>
                </c:pt>
                <c:pt idx="3291">
                  <c:v>0.39225694444432901</c:v>
                </c:pt>
                <c:pt idx="3292">
                  <c:v>0.39226851851840328</c:v>
                </c:pt>
                <c:pt idx="3293">
                  <c:v>0.39228009259247743</c:v>
                </c:pt>
                <c:pt idx="3294">
                  <c:v>0.39229166666655102</c:v>
                </c:pt>
                <c:pt idx="3295">
                  <c:v>0.39230324074062534</c:v>
                </c:pt>
                <c:pt idx="3296">
                  <c:v>0.39231481481469976</c:v>
                </c:pt>
                <c:pt idx="3297">
                  <c:v>0.39232638888877369</c:v>
                </c:pt>
                <c:pt idx="3298">
                  <c:v>0.39233796296284784</c:v>
                </c:pt>
                <c:pt idx="3299">
                  <c:v>0.39234953703692127</c:v>
                </c:pt>
                <c:pt idx="3300">
                  <c:v>0.39236111111099542</c:v>
                </c:pt>
                <c:pt idx="3301">
                  <c:v>0.39237268518506985</c:v>
                </c:pt>
                <c:pt idx="3302">
                  <c:v>0.39238425925914383</c:v>
                </c:pt>
                <c:pt idx="3303">
                  <c:v>0.39239583333321743</c:v>
                </c:pt>
                <c:pt idx="3304">
                  <c:v>0.39240740740729141</c:v>
                </c:pt>
                <c:pt idx="3305">
                  <c:v>0.39241898148136561</c:v>
                </c:pt>
                <c:pt idx="3306">
                  <c:v>0.39243055555543926</c:v>
                </c:pt>
                <c:pt idx="3307">
                  <c:v>0.39244212962951347</c:v>
                </c:pt>
                <c:pt idx="3308">
                  <c:v>0.39245370370358734</c:v>
                </c:pt>
                <c:pt idx="3309">
                  <c:v>0.39246527777766183</c:v>
                </c:pt>
                <c:pt idx="3310">
                  <c:v>0.39247685185173542</c:v>
                </c:pt>
                <c:pt idx="3311">
                  <c:v>0.39248842592580985</c:v>
                </c:pt>
                <c:pt idx="3312">
                  <c:v>0.39249999999988383</c:v>
                </c:pt>
                <c:pt idx="3313">
                  <c:v>0.39251157407395743</c:v>
                </c:pt>
                <c:pt idx="3314">
                  <c:v>0.39252314814803102</c:v>
                </c:pt>
                <c:pt idx="3315">
                  <c:v>0.39253472222210628</c:v>
                </c:pt>
                <c:pt idx="3316">
                  <c:v>0.39254629629618026</c:v>
                </c:pt>
                <c:pt idx="3317">
                  <c:v>0.39255787037025469</c:v>
                </c:pt>
                <c:pt idx="3318">
                  <c:v>0.39256944444432801</c:v>
                </c:pt>
                <c:pt idx="3319">
                  <c:v>0.39258101851840227</c:v>
                </c:pt>
                <c:pt idx="3320">
                  <c:v>0.39259259259247642</c:v>
                </c:pt>
                <c:pt idx="3321">
                  <c:v>0.3926041666665504</c:v>
                </c:pt>
                <c:pt idx="3322">
                  <c:v>0.39261574074062427</c:v>
                </c:pt>
                <c:pt idx="3323">
                  <c:v>0.39262731481469842</c:v>
                </c:pt>
                <c:pt idx="3324">
                  <c:v>0.39263888888877241</c:v>
                </c:pt>
                <c:pt idx="3325">
                  <c:v>0.39265046296284684</c:v>
                </c:pt>
                <c:pt idx="3326">
                  <c:v>0.39266203703692026</c:v>
                </c:pt>
                <c:pt idx="3327">
                  <c:v>0.39267361111099447</c:v>
                </c:pt>
                <c:pt idx="3328">
                  <c:v>0.39268518518506862</c:v>
                </c:pt>
                <c:pt idx="3329">
                  <c:v>0.39269675925914255</c:v>
                </c:pt>
                <c:pt idx="3330">
                  <c:v>0.39270833333321642</c:v>
                </c:pt>
                <c:pt idx="3331">
                  <c:v>0.3927199074072904</c:v>
                </c:pt>
                <c:pt idx="3332">
                  <c:v>0.392731481481364</c:v>
                </c:pt>
                <c:pt idx="3333">
                  <c:v>0.39274305555543793</c:v>
                </c:pt>
                <c:pt idx="3334">
                  <c:v>0.39275462962951241</c:v>
                </c:pt>
                <c:pt idx="3335">
                  <c:v>0.39276620370358634</c:v>
                </c:pt>
                <c:pt idx="3336">
                  <c:v>0.39277777777766076</c:v>
                </c:pt>
                <c:pt idx="3337">
                  <c:v>0.39278935185173408</c:v>
                </c:pt>
                <c:pt idx="3338">
                  <c:v>0.39280092592580984</c:v>
                </c:pt>
                <c:pt idx="3339">
                  <c:v>0.39281249999988305</c:v>
                </c:pt>
                <c:pt idx="3340">
                  <c:v>0.3928240740739567</c:v>
                </c:pt>
                <c:pt idx="3341">
                  <c:v>0.39283564814803101</c:v>
                </c:pt>
                <c:pt idx="3342">
                  <c:v>0.39284722222210527</c:v>
                </c:pt>
                <c:pt idx="3343">
                  <c:v>0.39285879629617942</c:v>
                </c:pt>
                <c:pt idx="3344">
                  <c:v>0.39287037037025396</c:v>
                </c:pt>
                <c:pt idx="3345">
                  <c:v>0.39288194444432728</c:v>
                </c:pt>
                <c:pt idx="3346">
                  <c:v>0.39289351851840126</c:v>
                </c:pt>
                <c:pt idx="3347">
                  <c:v>0.39290509259247541</c:v>
                </c:pt>
                <c:pt idx="3348">
                  <c:v>0.39291666666654962</c:v>
                </c:pt>
                <c:pt idx="3349">
                  <c:v>0.39292824074062344</c:v>
                </c:pt>
                <c:pt idx="3350">
                  <c:v>0.39293981481469742</c:v>
                </c:pt>
                <c:pt idx="3351">
                  <c:v>0.39295138888877135</c:v>
                </c:pt>
                <c:pt idx="3352">
                  <c:v>0.39296296296284611</c:v>
                </c:pt>
                <c:pt idx="3353">
                  <c:v>0.39297453703691942</c:v>
                </c:pt>
                <c:pt idx="3354">
                  <c:v>0.39298611111099363</c:v>
                </c:pt>
                <c:pt idx="3355">
                  <c:v>0.39299768518506756</c:v>
                </c:pt>
                <c:pt idx="3356">
                  <c:v>0.39300925925914143</c:v>
                </c:pt>
                <c:pt idx="3357">
                  <c:v>0.39302083333321569</c:v>
                </c:pt>
                <c:pt idx="3358">
                  <c:v>0.39303240740728934</c:v>
                </c:pt>
                <c:pt idx="3359">
                  <c:v>0.39304398148136327</c:v>
                </c:pt>
                <c:pt idx="3360">
                  <c:v>0.39305555555543698</c:v>
                </c:pt>
                <c:pt idx="3361">
                  <c:v>0.39306712962951135</c:v>
                </c:pt>
                <c:pt idx="3362">
                  <c:v>0.39307870370358555</c:v>
                </c:pt>
                <c:pt idx="3363">
                  <c:v>0.3930902777776597</c:v>
                </c:pt>
                <c:pt idx="3364">
                  <c:v>0.39310185185173302</c:v>
                </c:pt>
                <c:pt idx="3365">
                  <c:v>0.39311342592580856</c:v>
                </c:pt>
                <c:pt idx="3366">
                  <c:v>0.39312499999988304</c:v>
                </c:pt>
                <c:pt idx="3367">
                  <c:v>0.39313657407395641</c:v>
                </c:pt>
                <c:pt idx="3368">
                  <c:v>0.39314814814803001</c:v>
                </c:pt>
                <c:pt idx="3369">
                  <c:v>0.39315972222210427</c:v>
                </c:pt>
                <c:pt idx="3370">
                  <c:v>0.39317129629617797</c:v>
                </c:pt>
                <c:pt idx="3371">
                  <c:v>0.39318287037025285</c:v>
                </c:pt>
                <c:pt idx="3372">
                  <c:v>0.393194444444326</c:v>
                </c:pt>
                <c:pt idx="3373">
                  <c:v>0.39320601851839976</c:v>
                </c:pt>
                <c:pt idx="3374">
                  <c:v>0.39321759259247441</c:v>
                </c:pt>
                <c:pt idx="3375">
                  <c:v>0.39322916666654828</c:v>
                </c:pt>
                <c:pt idx="3376">
                  <c:v>0.39324074074062226</c:v>
                </c:pt>
                <c:pt idx="3377">
                  <c:v>0.39325231481469641</c:v>
                </c:pt>
                <c:pt idx="3378">
                  <c:v>0.39326388888877034</c:v>
                </c:pt>
                <c:pt idx="3379">
                  <c:v>0.39327546296284477</c:v>
                </c:pt>
                <c:pt idx="3380">
                  <c:v>0.39328703703691797</c:v>
                </c:pt>
                <c:pt idx="3381">
                  <c:v>0.39329861111099235</c:v>
                </c:pt>
                <c:pt idx="3382">
                  <c:v>0.39331018518506683</c:v>
                </c:pt>
                <c:pt idx="3383">
                  <c:v>0.39332175925914059</c:v>
                </c:pt>
                <c:pt idx="3384">
                  <c:v>0.39333333333321441</c:v>
                </c:pt>
                <c:pt idx="3385">
                  <c:v>0.39334490740728856</c:v>
                </c:pt>
                <c:pt idx="3386">
                  <c:v>0.39335648148136243</c:v>
                </c:pt>
                <c:pt idx="3387">
                  <c:v>0.39336805555543641</c:v>
                </c:pt>
                <c:pt idx="3388">
                  <c:v>0.39337962962951062</c:v>
                </c:pt>
                <c:pt idx="3389">
                  <c:v>0.39339120370358427</c:v>
                </c:pt>
                <c:pt idx="3390">
                  <c:v>0.39340277777765897</c:v>
                </c:pt>
                <c:pt idx="3391">
                  <c:v>0.39341435185173235</c:v>
                </c:pt>
                <c:pt idx="3392">
                  <c:v>0.39342592592580783</c:v>
                </c:pt>
                <c:pt idx="3393">
                  <c:v>0.3934374999998817</c:v>
                </c:pt>
                <c:pt idx="3394">
                  <c:v>0.39344907407395541</c:v>
                </c:pt>
                <c:pt idx="3395">
                  <c:v>0.39346064814802928</c:v>
                </c:pt>
                <c:pt idx="3396">
                  <c:v>0.39347222222210343</c:v>
                </c:pt>
                <c:pt idx="3397">
                  <c:v>0.39348379629617741</c:v>
                </c:pt>
                <c:pt idx="3398">
                  <c:v>0.39349537037025162</c:v>
                </c:pt>
                <c:pt idx="3399">
                  <c:v>0.39350694444432527</c:v>
                </c:pt>
                <c:pt idx="3400">
                  <c:v>0.39351851851839897</c:v>
                </c:pt>
                <c:pt idx="3401">
                  <c:v>0.39353009259247335</c:v>
                </c:pt>
                <c:pt idx="3402">
                  <c:v>0.39354166666654727</c:v>
                </c:pt>
                <c:pt idx="3403">
                  <c:v>0.39355324074062098</c:v>
                </c:pt>
                <c:pt idx="3404">
                  <c:v>0.39356481481469563</c:v>
                </c:pt>
                <c:pt idx="3405">
                  <c:v>0.39357638888876956</c:v>
                </c:pt>
                <c:pt idx="3406">
                  <c:v>0.39358796296284404</c:v>
                </c:pt>
                <c:pt idx="3407">
                  <c:v>0.39359953703691702</c:v>
                </c:pt>
                <c:pt idx="3408">
                  <c:v>0.39361111111099134</c:v>
                </c:pt>
                <c:pt idx="3409">
                  <c:v>0.39362268518506577</c:v>
                </c:pt>
                <c:pt idx="3410">
                  <c:v>0.39363425925913897</c:v>
                </c:pt>
                <c:pt idx="3411">
                  <c:v>0.39364583333321335</c:v>
                </c:pt>
                <c:pt idx="3412">
                  <c:v>0.39365740740728727</c:v>
                </c:pt>
                <c:pt idx="3413">
                  <c:v>0.39366898148136142</c:v>
                </c:pt>
                <c:pt idx="3414">
                  <c:v>0.39368055555543541</c:v>
                </c:pt>
                <c:pt idx="3415">
                  <c:v>0.39369212962951028</c:v>
                </c:pt>
                <c:pt idx="3416">
                  <c:v>0.39370370370358326</c:v>
                </c:pt>
                <c:pt idx="3417">
                  <c:v>0.39371527777765764</c:v>
                </c:pt>
                <c:pt idx="3418">
                  <c:v>0.39372685185173234</c:v>
                </c:pt>
                <c:pt idx="3419">
                  <c:v>0.39373842592580643</c:v>
                </c:pt>
                <c:pt idx="3420">
                  <c:v>0.39374999999988058</c:v>
                </c:pt>
                <c:pt idx="3421">
                  <c:v>0.39376157407395435</c:v>
                </c:pt>
                <c:pt idx="3422">
                  <c:v>0.393773148148028</c:v>
                </c:pt>
                <c:pt idx="3423">
                  <c:v>0.39378472222210242</c:v>
                </c:pt>
                <c:pt idx="3424">
                  <c:v>0.39379629629617602</c:v>
                </c:pt>
                <c:pt idx="3425">
                  <c:v>0.39380787037025083</c:v>
                </c:pt>
                <c:pt idx="3426">
                  <c:v>0.39381944444432398</c:v>
                </c:pt>
                <c:pt idx="3427">
                  <c:v>0.39383101851839775</c:v>
                </c:pt>
                <c:pt idx="3428">
                  <c:v>0.39384259259247262</c:v>
                </c:pt>
                <c:pt idx="3429">
                  <c:v>0.39385416666654643</c:v>
                </c:pt>
                <c:pt idx="3430">
                  <c:v>0.39386574074062042</c:v>
                </c:pt>
                <c:pt idx="3431">
                  <c:v>0.39387731481469462</c:v>
                </c:pt>
                <c:pt idx="3432">
                  <c:v>0.39388888888876883</c:v>
                </c:pt>
                <c:pt idx="3433">
                  <c:v>0.39390046296284298</c:v>
                </c:pt>
                <c:pt idx="3434">
                  <c:v>0.39391203703691641</c:v>
                </c:pt>
                <c:pt idx="3435">
                  <c:v>0.39392361111099056</c:v>
                </c:pt>
                <c:pt idx="3436">
                  <c:v>0.39393518518506443</c:v>
                </c:pt>
                <c:pt idx="3437">
                  <c:v>0.39394675925913841</c:v>
                </c:pt>
                <c:pt idx="3438">
                  <c:v>0.39395833333321262</c:v>
                </c:pt>
                <c:pt idx="3439">
                  <c:v>0.39396990740728643</c:v>
                </c:pt>
                <c:pt idx="3440">
                  <c:v>0.39398148148136042</c:v>
                </c:pt>
                <c:pt idx="3441">
                  <c:v>0.39399305555543501</c:v>
                </c:pt>
                <c:pt idx="3442">
                  <c:v>0.39400462962950855</c:v>
                </c:pt>
                <c:pt idx="3443">
                  <c:v>0.39401620370358242</c:v>
                </c:pt>
                <c:pt idx="3444">
                  <c:v>0.39402777777765785</c:v>
                </c:pt>
                <c:pt idx="3445">
                  <c:v>0.394039351851731</c:v>
                </c:pt>
                <c:pt idx="3446">
                  <c:v>0.39405092592580576</c:v>
                </c:pt>
                <c:pt idx="3447">
                  <c:v>0.39406249999987997</c:v>
                </c:pt>
                <c:pt idx="3448">
                  <c:v>0.39407407407395362</c:v>
                </c:pt>
                <c:pt idx="3449">
                  <c:v>0.39408564814802727</c:v>
                </c:pt>
                <c:pt idx="3450">
                  <c:v>0.39409722222210097</c:v>
                </c:pt>
                <c:pt idx="3451">
                  <c:v>0.39410879629617535</c:v>
                </c:pt>
                <c:pt idx="3452">
                  <c:v>0.39412037037024983</c:v>
                </c:pt>
                <c:pt idx="3453">
                  <c:v>0.39413194444432276</c:v>
                </c:pt>
                <c:pt idx="3454">
                  <c:v>0.39414351851839674</c:v>
                </c:pt>
                <c:pt idx="3455">
                  <c:v>0.39415509259247128</c:v>
                </c:pt>
                <c:pt idx="3456">
                  <c:v>0.39416666666654543</c:v>
                </c:pt>
                <c:pt idx="3457">
                  <c:v>0.39417824074061941</c:v>
                </c:pt>
                <c:pt idx="3458">
                  <c:v>0.39418981481469362</c:v>
                </c:pt>
                <c:pt idx="3459">
                  <c:v>0.39420138888876727</c:v>
                </c:pt>
                <c:pt idx="3460">
                  <c:v>0.39421296296284197</c:v>
                </c:pt>
                <c:pt idx="3461">
                  <c:v>0.39422453703691535</c:v>
                </c:pt>
                <c:pt idx="3462">
                  <c:v>0.39423611111098927</c:v>
                </c:pt>
                <c:pt idx="3463">
                  <c:v>0.39424768518506342</c:v>
                </c:pt>
                <c:pt idx="3464">
                  <c:v>0.39425925925913702</c:v>
                </c:pt>
                <c:pt idx="3465">
                  <c:v>0.39427083333321156</c:v>
                </c:pt>
                <c:pt idx="3466">
                  <c:v>0.39428240740728543</c:v>
                </c:pt>
                <c:pt idx="3467">
                  <c:v>0.39429398148135902</c:v>
                </c:pt>
                <c:pt idx="3468">
                  <c:v>0.39430555555543434</c:v>
                </c:pt>
                <c:pt idx="3469">
                  <c:v>0.39431712962950843</c:v>
                </c:pt>
                <c:pt idx="3470">
                  <c:v>0.39432870370358258</c:v>
                </c:pt>
                <c:pt idx="3471">
                  <c:v>0.39434027777765684</c:v>
                </c:pt>
                <c:pt idx="3472">
                  <c:v>0.39435185185173027</c:v>
                </c:pt>
                <c:pt idx="3473">
                  <c:v>0.3943634259258047</c:v>
                </c:pt>
                <c:pt idx="3474">
                  <c:v>0.39437499999987924</c:v>
                </c:pt>
                <c:pt idx="3475">
                  <c:v>0.39438657407395283</c:v>
                </c:pt>
                <c:pt idx="3476">
                  <c:v>0.39439814814802598</c:v>
                </c:pt>
                <c:pt idx="3477">
                  <c:v>0.39440972222210041</c:v>
                </c:pt>
                <c:pt idx="3478">
                  <c:v>0.39442129629617434</c:v>
                </c:pt>
                <c:pt idx="3479">
                  <c:v>0.39443287037024877</c:v>
                </c:pt>
                <c:pt idx="3480">
                  <c:v>0.39444444444432197</c:v>
                </c:pt>
                <c:pt idx="3481">
                  <c:v>0.39445601851839601</c:v>
                </c:pt>
                <c:pt idx="3482">
                  <c:v>0.39446759259247055</c:v>
                </c:pt>
                <c:pt idx="3483">
                  <c:v>0.39447916666654442</c:v>
                </c:pt>
                <c:pt idx="3484">
                  <c:v>0.39449074074061841</c:v>
                </c:pt>
                <c:pt idx="3485">
                  <c:v>0.39450231481469256</c:v>
                </c:pt>
                <c:pt idx="3486">
                  <c:v>0.39451388888876643</c:v>
                </c:pt>
                <c:pt idx="3487">
                  <c:v>0.39452546296284097</c:v>
                </c:pt>
                <c:pt idx="3488">
                  <c:v>0.39453703703691401</c:v>
                </c:pt>
                <c:pt idx="3489">
                  <c:v>0.39454861111098843</c:v>
                </c:pt>
                <c:pt idx="3490">
                  <c:v>0.39456018518506258</c:v>
                </c:pt>
                <c:pt idx="3491">
                  <c:v>0.39457175925913635</c:v>
                </c:pt>
                <c:pt idx="3492">
                  <c:v>0.39458333333321055</c:v>
                </c:pt>
                <c:pt idx="3493">
                  <c:v>0.39459490740728442</c:v>
                </c:pt>
                <c:pt idx="3494">
                  <c:v>0.39460648148135841</c:v>
                </c:pt>
                <c:pt idx="3495">
                  <c:v>0.39461805555543328</c:v>
                </c:pt>
                <c:pt idx="3496">
                  <c:v>0.39462962962950743</c:v>
                </c:pt>
                <c:pt idx="3497">
                  <c:v>0.39464120370358102</c:v>
                </c:pt>
                <c:pt idx="3498">
                  <c:v>0.39465277777765584</c:v>
                </c:pt>
                <c:pt idx="3499">
                  <c:v>0.39466435185172927</c:v>
                </c:pt>
                <c:pt idx="3500">
                  <c:v>0.39467592592580358</c:v>
                </c:pt>
                <c:pt idx="3501">
                  <c:v>0.39468749999987784</c:v>
                </c:pt>
                <c:pt idx="3502">
                  <c:v>0.39469907407395127</c:v>
                </c:pt>
                <c:pt idx="3503">
                  <c:v>0.39471064814802498</c:v>
                </c:pt>
                <c:pt idx="3504">
                  <c:v>0.39472222222209941</c:v>
                </c:pt>
                <c:pt idx="3505">
                  <c:v>0.394733796296173</c:v>
                </c:pt>
                <c:pt idx="3506">
                  <c:v>0.39474537037024743</c:v>
                </c:pt>
                <c:pt idx="3507">
                  <c:v>0.39475694444432102</c:v>
                </c:pt>
                <c:pt idx="3508">
                  <c:v>0.39476851851839501</c:v>
                </c:pt>
                <c:pt idx="3509">
                  <c:v>0.39478009259246943</c:v>
                </c:pt>
                <c:pt idx="3510">
                  <c:v>0.39479166666654297</c:v>
                </c:pt>
                <c:pt idx="3511">
                  <c:v>0.39480324074061734</c:v>
                </c:pt>
                <c:pt idx="3512">
                  <c:v>0.39481481481469183</c:v>
                </c:pt>
                <c:pt idx="3513">
                  <c:v>0.3948263888887657</c:v>
                </c:pt>
                <c:pt idx="3514">
                  <c:v>0.39483796296283963</c:v>
                </c:pt>
                <c:pt idx="3515">
                  <c:v>0.39484953703691328</c:v>
                </c:pt>
                <c:pt idx="3516">
                  <c:v>0.39486111111098743</c:v>
                </c:pt>
                <c:pt idx="3517">
                  <c:v>0.39487268518506197</c:v>
                </c:pt>
                <c:pt idx="3518">
                  <c:v>0.39488425925913662</c:v>
                </c:pt>
                <c:pt idx="3519">
                  <c:v>0.39489583333320943</c:v>
                </c:pt>
                <c:pt idx="3520">
                  <c:v>0.39490740740728342</c:v>
                </c:pt>
                <c:pt idx="3521">
                  <c:v>0.39491898148135862</c:v>
                </c:pt>
                <c:pt idx="3522">
                  <c:v>0.39493055555543227</c:v>
                </c:pt>
                <c:pt idx="3523">
                  <c:v>0.39494212962950642</c:v>
                </c:pt>
                <c:pt idx="3524">
                  <c:v>0.39495370370358041</c:v>
                </c:pt>
                <c:pt idx="3525">
                  <c:v>0.39496527777765483</c:v>
                </c:pt>
                <c:pt idx="3526">
                  <c:v>0.39497685185172843</c:v>
                </c:pt>
                <c:pt idx="3527">
                  <c:v>0.39498842592580297</c:v>
                </c:pt>
                <c:pt idx="3528">
                  <c:v>0.39499999999987684</c:v>
                </c:pt>
                <c:pt idx="3529">
                  <c:v>0.39501157407395043</c:v>
                </c:pt>
                <c:pt idx="3530">
                  <c:v>0.39502314814802397</c:v>
                </c:pt>
                <c:pt idx="3531">
                  <c:v>0.39503472222209834</c:v>
                </c:pt>
                <c:pt idx="3532">
                  <c:v>0.39504629629617227</c:v>
                </c:pt>
                <c:pt idx="3533">
                  <c:v>0.3950578703702467</c:v>
                </c:pt>
                <c:pt idx="3534">
                  <c:v>0.39506944444432002</c:v>
                </c:pt>
                <c:pt idx="3535">
                  <c:v>0.395081018518394</c:v>
                </c:pt>
                <c:pt idx="3536">
                  <c:v>0.39509259259246843</c:v>
                </c:pt>
                <c:pt idx="3537">
                  <c:v>0.39510416666654241</c:v>
                </c:pt>
                <c:pt idx="3538">
                  <c:v>0.39511574074061634</c:v>
                </c:pt>
                <c:pt idx="3539">
                  <c:v>0.39512731481469043</c:v>
                </c:pt>
                <c:pt idx="3540">
                  <c:v>0.39513888888876442</c:v>
                </c:pt>
                <c:pt idx="3541">
                  <c:v>0.39515046296283862</c:v>
                </c:pt>
                <c:pt idx="3542">
                  <c:v>0.39516203703691227</c:v>
                </c:pt>
                <c:pt idx="3543">
                  <c:v>0.39517361111098642</c:v>
                </c:pt>
                <c:pt idx="3544">
                  <c:v>0.39518518518506068</c:v>
                </c:pt>
                <c:pt idx="3545">
                  <c:v>0.39519675925913528</c:v>
                </c:pt>
                <c:pt idx="3546">
                  <c:v>0.39520833333320943</c:v>
                </c:pt>
                <c:pt idx="3547">
                  <c:v>0.39521990740728341</c:v>
                </c:pt>
                <c:pt idx="3548">
                  <c:v>0.39523148148135701</c:v>
                </c:pt>
                <c:pt idx="3549">
                  <c:v>0.39524305555543099</c:v>
                </c:pt>
                <c:pt idx="3550">
                  <c:v>0.39525462962950547</c:v>
                </c:pt>
                <c:pt idx="3551">
                  <c:v>0.39526620370357934</c:v>
                </c:pt>
                <c:pt idx="3552">
                  <c:v>0.39527777777765383</c:v>
                </c:pt>
                <c:pt idx="3553">
                  <c:v>0.39528935185172698</c:v>
                </c:pt>
                <c:pt idx="3554">
                  <c:v>0.39530092592580185</c:v>
                </c:pt>
                <c:pt idx="3555">
                  <c:v>0.39531249999987611</c:v>
                </c:pt>
                <c:pt idx="3556">
                  <c:v>0.39532407407394976</c:v>
                </c:pt>
                <c:pt idx="3557">
                  <c:v>0.39533564814802302</c:v>
                </c:pt>
                <c:pt idx="3558">
                  <c:v>0.39534722222209734</c:v>
                </c:pt>
                <c:pt idx="3559">
                  <c:v>0.39535879629617143</c:v>
                </c:pt>
                <c:pt idx="3560">
                  <c:v>0.39537037037024597</c:v>
                </c:pt>
                <c:pt idx="3561">
                  <c:v>0.39538194444431934</c:v>
                </c:pt>
                <c:pt idx="3562">
                  <c:v>0.39539351851839299</c:v>
                </c:pt>
                <c:pt idx="3563">
                  <c:v>0.39540509259246742</c:v>
                </c:pt>
                <c:pt idx="3564">
                  <c:v>0.39541666666654168</c:v>
                </c:pt>
                <c:pt idx="3565">
                  <c:v>0.39542824074061556</c:v>
                </c:pt>
                <c:pt idx="3566">
                  <c:v>0.39543981481468943</c:v>
                </c:pt>
                <c:pt idx="3567">
                  <c:v>0.39545138888876341</c:v>
                </c:pt>
                <c:pt idx="3568">
                  <c:v>0.39546296296283784</c:v>
                </c:pt>
                <c:pt idx="3569">
                  <c:v>0.39547453703691143</c:v>
                </c:pt>
                <c:pt idx="3570">
                  <c:v>0.39548611111098558</c:v>
                </c:pt>
                <c:pt idx="3571">
                  <c:v>0.39549768518505962</c:v>
                </c:pt>
                <c:pt idx="3572">
                  <c:v>0.39550925925913427</c:v>
                </c:pt>
                <c:pt idx="3573">
                  <c:v>0.3955208333332087</c:v>
                </c:pt>
                <c:pt idx="3574">
                  <c:v>0.3955324074072824</c:v>
                </c:pt>
                <c:pt idx="3575">
                  <c:v>0.39554398148135628</c:v>
                </c:pt>
                <c:pt idx="3576">
                  <c:v>0.39555555555542998</c:v>
                </c:pt>
                <c:pt idx="3577">
                  <c:v>0.39556712962950441</c:v>
                </c:pt>
                <c:pt idx="3578">
                  <c:v>0.39557870370357862</c:v>
                </c:pt>
                <c:pt idx="3579">
                  <c:v>0.39559027777765277</c:v>
                </c:pt>
                <c:pt idx="3580">
                  <c:v>0.39560185185172608</c:v>
                </c:pt>
                <c:pt idx="3581">
                  <c:v>0.39561342592580062</c:v>
                </c:pt>
                <c:pt idx="3582">
                  <c:v>0.39562499999987505</c:v>
                </c:pt>
                <c:pt idx="3583">
                  <c:v>0.39563657407394842</c:v>
                </c:pt>
                <c:pt idx="3584">
                  <c:v>0.39564814814802202</c:v>
                </c:pt>
                <c:pt idx="3585">
                  <c:v>0.39565972222209628</c:v>
                </c:pt>
                <c:pt idx="3586">
                  <c:v>0.39567129629616998</c:v>
                </c:pt>
                <c:pt idx="3587">
                  <c:v>0.39568287037024497</c:v>
                </c:pt>
                <c:pt idx="3588">
                  <c:v>0.39569444444431801</c:v>
                </c:pt>
                <c:pt idx="3589">
                  <c:v>0.39570601851839199</c:v>
                </c:pt>
                <c:pt idx="3590">
                  <c:v>0.39571759259246647</c:v>
                </c:pt>
                <c:pt idx="3591">
                  <c:v>0.39572916666654034</c:v>
                </c:pt>
                <c:pt idx="3592">
                  <c:v>0.39574074074061427</c:v>
                </c:pt>
                <c:pt idx="3593">
                  <c:v>0.39575231481468842</c:v>
                </c:pt>
                <c:pt idx="3594">
                  <c:v>0.39576388888876241</c:v>
                </c:pt>
                <c:pt idx="3595">
                  <c:v>0.39577546296283656</c:v>
                </c:pt>
                <c:pt idx="3596">
                  <c:v>0.39578703703690998</c:v>
                </c:pt>
                <c:pt idx="3597">
                  <c:v>0.39579861111098441</c:v>
                </c:pt>
                <c:pt idx="3598">
                  <c:v>0.39581018518505984</c:v>
                </c:pt>
                <c:pt idx="3599">
                  <c:v>0.39582175925913343</c:v>
                </c:pt>
                <c:pt idx="3600">
                  <c:v>0.39583333333320747</c:v>
                </c:pt>
                <c:pt idx="3601">
                  <c:v>0.39584490740728162</c:v>
                </c:pt>
                <c:pt idx="3602">
                  <c:v>0.39585648148135555</c:v>
                </c:pt>
                <c:pt idx="3603">
                  <c:v>0.39586805555542942</c:v>
                </c:pt>
                <c:pt idx="3604">
                  <c:v>0.39587962962950368</c:v>
                </c:pt>
                <c:pt idx="3605">
                  <c:v>0.39589120370357728</c:v>
                </c:pt>
                <c:pt idx="3606">
                  <c:v>0.39590277777765198</c:v>
                </c:pt>
                <c:pt idx="3607">
                  <c:v>0.39591435185172541</c:v>
                </c:pt>
                <c:pt idx="3608">
                  <c:v>0.39592592592579962</c:v>
                </c:pt>
                <c:pt idx="3609">
                  <c:v>0.39593749999987377</c:v>
                </c:pt>
                <c:pt idx="3610">
                  <c:v>0.39594907407394747</c:v>
                </c:pt>
                <c:pt idx="3611">
                  <c:v>0.39596064814802134</c:v>
                </c:pt>
                <c:pt idx="3612">
                  <c:v>0.39597222222209555</c:v>
                </c:pt>
                <c:pt idx="3613">
                  <c:v>0.39598379629616942</c:v>
                </c:pt>
                <c:pt idx="3614">
                  <c:v>0.39599537037024368</c:v>
                </c:pt>
                <c:pt idx="3615">
                  <c:v>0.39600694444431728</c:v>
                </c:pt>
                <c:pt idx="3616">
                  <c:v>0.39601851851839098</c:v>
                </c:pt>
                <c:pt idx="3617">
                  <c:v>0.39603009259246541</c:v>
                </c:pt>
                <c:pt idx="3618">
                  <c:v>0.39604166666653901</c:v>
                </c:pt>
                <c:pt idx="3619">
                  <c:v>0.39605324074061327</c:v>
                </c:pt>
                <c:pt idx="3620">
                  <c:v>0.39606481481468769</c:v>
                </c:pt>
                <c:pt idx="3621">
                  <c:v>0.39607638888876262</c:v>
                </c:pt>
                <c:pt idx="3622">
                  <c:v>0.39608796296283583</c:v>
                </c:pt>
                <c:pt idx="3623">
                  <c:v>0.39609953703690898</c:v>
                </c:pt>
                <c:pt idx="3624">
                  <c:v>0.3961111111109844</c:v>
                </c:pt>
                <c:pt idx="3625">
                  <c:v>0.39612268518505883</c:v>
                </c:pt>
                <c:pt idx="3626">
                  <c:v>0.39613425925913198</c:v>
                </c:pt>
                <c:pt idx="3627">
                  <c:v>0.39614583333320641</c:v>
                </c:pt>
                <c:pt idx="3628">
                  <c:v>0.39615740740728034</c:v>
                </c:pt>
                <c:pt idx="3629">
                  <c:v>0.39616898148135443</c:v>
                </c:pt>
                <c:pt idx="3630">
                  <c:v>0.39618055555542847</c:v>
                </c:pt>
                <c:pt idx="3631">
                  <c:v>0.39619212962950234</c:v>
                </c:pt>
                <c:pt idx="3632">
                  <c:v>0.39620370370357627</c:v>
                </c:pt>
                <c:pt idx="3633">
                  <c:v>0.3962152777776507</c:v>
                </c:pt>
                <c:pt idx="3634">
                  <c:v>0.3962268518517244</c:v>
                </c:pt>
                <c:pt idx="3635">
                  <c:v>0.39623842592579828</c:v>
                </c:pt>
                <c:pt idx="3636">
                  <c:v>0.39624999999987276</c:v>
                </c:pt>
                <c:pt idx="3637">
                  <c:v>0.39626157407394641</c:v>
                </c:pt>
                <c:pt idx="3638">
                  <c:v>0.39627314814802</c:v>
                </c:pt>
                <c:pt idx="3639">
                  <c:v>0.39628472222209443</c:v>
                </c:pt>
                <c:pt idx="3640">
                  <c:v>0.39629629629616808</c:v>
                </c:pt>
                <c:pt idx="3641">
                  <c:v>0.39630787037024284</c:v>
                </c:pt>
                <c:pt idx="3642">
                  <c:v>0.39631944444431627</c:v>
                </c:pt>
                <c:pt idx="3643">
                  <c:v>0.39633101851838975</c:v>
                </c:pt>
                <c:pt idx="3644">
                  <c:v>0.39634259259246468</c:v>
                </c:pt>
                <c:pt idx="3645">
                  <c:v>0.39635416666653828</c:v>
                </c:pt>
                <c:pt idx="3646">
                  <c:v>0.39636574074061243</c:v>
                </c:pt>
                <c:pt idx="3647">
                  <c:v>0.39637731481468663</c:v>
                </c:pt>
                <c:pt idx="3648">
                  <c:v>0.39638888888876184</c:v>
                </c:pt>
                <c:pt idx="3649">
                  <c:v>0.39640046296283576</c:v>
                </c:pt>
                <c:pt idx="3650">
                  <c:v>0.39641203703690947</c:v>
                </c:pt>
                <c:pt idx="3651">
                  <c:v>0.39642361111098362</c:v>
                </c:pt>
                <c:pt idx="3652">
                  <c:v>0.39643518518505755</c:v>
                </c:pt>
                <c:pt idx="3653">
                  <c:v>0.39644675925913142</c:v>
                </c:pt>
                <c:pt idx="3654">
                  <c:v>0.39645833333320568</c:v>
                </c:pt>
                <c:pt idx="3655">
                  <c:v>0.39646990740727955</c:v>
                </c:pt>
                <c:pt idx="3656">
                  <c:v>0.39648148148135343</c:v>
                </c:pt>
                <c:pt idx="3657">
                  <c:v>0.39649305555542702</c:v>
                </c:pt>
                <c:pt idx="3658">
                  <c:v>0.39650462962950161</c:v>
                </c:pt>
                <c:pt idx="3659">
                  <c:v>0.39651620370357543</c:v>
                </c:pt>
                <c:pt idx="3660">
                  <c:v>0.39652777777765003</c:v>
                </c:pt>
                <c:pt idx="3661">
                  <c:v>0.39653935185172301</c:v>
                </c:pt>
                <c:pt idx="3662">
                  <c:v>0.39655092592579755</c:v>
                </c:pt>
                <c:pt idx="3663">
                  <c:v>0.39656249999987198</c:v>
                </c:pt>
                <c:pt idx="3664">
                  <c:v>0.39657407407394568</c:v>
                </c:pt>
                <c:pt idx="3665">
                  <c:v>0.39658564814801928</c:v>
                </c:pt>
                <c:pt idx="3666">
                  <c:v>0.39659722222209298</c:v>
                </c:pt>
                <c:pt idx="3667">
                  <c:v>0.39660879629616741</c:v>
                </c:pt>
                <c:pt idx="3668">
                  <c:v>0.39662037037024184</c:v>
                </c:pt>
                <c:pt idx="3669">
                  <c:v>0.39663194444431499</c:v>
                </c:pt>
                <c:pt idx="3670">
                  <c:v>0.39664351851838903</c:v>
                </c:pt>
                <c:pt idx="3671">
                  <c:v>0.39665509259246334</c:v>
                </c:pt>
                <c:pt idx="3672">
                  <c:v>0.39666666666653727</c:v>
                </c:pt>
                <c:pt idx="3673">
                  <c:v>0.39667824074061142</c:v>
                </c:pt>
                <c:pt idx="3674">
                  <c:v>0.39668981481468568</c:v>
                </c:pt>
                <c:pt idx="3675">
                  <c:v>0.39670138888876028</c:v>
                </c:pt>
                <c:pt idx="3676">
                  <c:v>0.39671296296283476</c:v>
                </c:pt>
                <c:pt idx="3677">
                  <c:v>0.39672453703690841</c:v>
                </c:pt>
                <c:pt idx="3678">
                  <c:v>0.39673611111098234</c:v>
                </c:pt>
                <c:pt idx="3679">
                  <c:v>0.39674768518505643</c:v>
                </c:pt>
                <c:pt idx="3680">
                  <c:v>0.39675925925913008</c:v>
                </c:pt>
                <c:pt idx="3681">
                  <c:v>0.39677083333320462</c:v>
                </c:pt>
                <c:pt idx="3682">
                  <c:v>0.39678240740727855</c:v>
                </c:pt>
                <c:pt idx="3683">
                  <c:v>0.39679398148135198</c:v>
                </c:pt>
                <c:pt idx="3684">
                  <c:v>0.3968055555554264</c:v>
                </c:pt>
                <c:pt idx="3685">
                  <c:v>0.39681712962950055</c:v>
                </c:pt>
                <c:pt idx="3686">
                  <c:v>0.39682870370357476</c:v>
                </c:pt>
                <c:pt idx="3687">
                  <c:v>0.39684027777764896</c:v>
                </c:pt>
                <c:pt idx="3688">
                  <c:v>0.39685185185172234</c:v>
                </c:pt>
                <c:pt idx="3689">
                  <c:v>0.39686342592579643</c:v>
                </c:pt>
                <c:pt idx="3690">
                  <c:v>0.3968749999998713</c:v>
                </c:pt>
                <c:pt idx="3691">
                  <c:v>0.39688657407394484</c:v>
                </c:pt>
                <c:pt idx="3692">
                  <c:v>0.39689814814801827</c:v>
                </c:pt>
                <c:pt idx="3693">
                  <c:v>0.39690972222209242</c:v>
                </c:pt>
                <c:pt idx="3694">
                  <c:v>0.3969212962961664</c:v>
                </c:pt>
                <c:pt idx="3695">
                  <c:v>0.39693287037024083</c:v>
                </c:pt>
                <c:pt idx="3696">
                  <c:v>0.39694444444431398</c:v>
                </c:pt>
                <c:pt idx="3697">
                  <c:v>0.39695601851838802</c:v>
                </c:pt>
                <c:pt idx="3698">
                  <c:v>0.39696759259246361</c:v>
                </c:pt>
                <c:pt idx="3699">
                  <c:v>0.39697916666653627</c:v>
                </c:pt>
                <c:pt idx="3700">
                  <c:v>0.39699074074061047</c:v>
                </c:pt>
                <c:pt idx="3701">
                  <c:v>0.39700231481468562</c:v>
                </c:pt>
                <c:pt idx="3702">
                  <c:v>0.39701388888875955</c:v>
                </c:pt>
                <c:pt idx="3703">
                  <c:v>0.3970254629628337</c:v>
                </c:pt>
                <c:pt idx="3704">
                  <c:v>0.39703703703690701</c:v>
                </c:pt>
                <c:pt idx="3705">
                  <c:v>0.39704861111098155</c:v>
                </c:pt>
                <c:pt idx="3706">
                  <c:v>0.39706018518505576</c:v>
                </c:pt>
                <c:pt idx="3707">
                  <c:v>0.39707175925912941</c:v>
                </c:pt>
                <c:pt idx="3708">
                  <c:v>0.39708333333320361</c:v>
                </c:pt>
                <c:pt idx="3709">
                  <c:v>0.39709490740727743</c:v>
                </c:pt>
                <c:pt idx="3710">
                  <c:v>0.39710648148135147</c:v>
                </c:pt>
                <c:pt idx="3711">
                  <c:v>0.39711805555542534</c:v>
                </c:pt>
                <c:pt idx="3712">
                  <c:v>0.39712962962949955</c:v>
                </c:pt>
                <c:pt idx="3713">
                  <c:v>0.39714120370357298</c:v>
                </c:pt>
                <c:pt idx="3714">
                  <c:v>0.39715277777764785</c:v>
                </c:pt>
                <c:pt idx="3715">
                  <c:v>0.39716435185172128</c:v>
                </c:pt>
                <c:pt idx="3716">
                  <c:v>0.39717592592579543</c:v>
                </c:pt>
                <c:pt idx="3717">
                  <c:v>0.39718749999986996</c:v>
                </c:pt>
                <c:pt idx="3718">
                  <c:v>0.39719907407394334</c:v>
                </c:pt>
                <c:pt idx="3719">
                  <c:v>0.39721064814801726</c:v>
                </c:pt>
                <c:pt idx="3720">
                  <c:v>0.39722222222209147</c:v>
                </c:pt>
                <c:pt idx="3721">
                  <c:v>0.39723379629616501</c:v>
                </c:pt>
                <c:pt idx="3722">
                  <c:v>0.39724537037023927</c:v>
                </c:pt>
                <c:pt idx="3723">
                  <c:v>0.39725694444431298</c:v>
                </c:pt>
                <c:pt idx="3724">
                  <c:v>0.39726851851838801</c:v>
                </c:pt>
                <c:pt idx="3725">
                  <c:v>0.39728009259246155</c:v>
                </c:pt>
                <c:pt idx="3726">
                  <c:v>0.39729166666653593</c:v>
                </c:pt>
                <c:pt idx="3727">
                  <c:v>0.39730324074061041</c:v>
                </c:pt>
                <c:pt idx="3728">
                  <c:v>0.39731481481468484</c:v>
                </c:pt>
                <c:pt idx="3729">
                  <c:v>0.39732638888875876</c:v>
                </c:pt>
                <c:pt idx="3730">
                  <c:v>0.39733796296283269</c:v>
                </c:pt>
                <c:pt idx="3731">
                  <c:v>0.39734953703690634</c:v>
                </c:pt>
                <c:pt idx="3732">
                  <c:v>0.39736111111098055</c:v>
                </c:pt>
                <c:pt idx="3733">
                  <c:v>0.39737268518505497</c:v>
                </c:pt>
                <c:pt idx="3734">
                  <c:v>0.39738425925912868</c:v>
                </c:pt>
                <c:pt idx="3735">
                  <c:v>0.39739583333320255</c:v>
                </c:pt>
                <c:pt idx="3736">
                  <c:v>0.39740740740727643</c:v>
                </c:pt>
                <c:pt idx="3737">
                  <c:v>0.39741898148135063</c:v>
                </c:pt>
                <c:pt idx="3738">
                  <c:v>0.39743055555542434</c:v>
                </c:pt>
                <c:pt idx="3739">
                  <c:v>0.39744212962949843</c:v>
                </c:pt>
                <c:pt idx="3740">
                  <c:v>0.39745370370357247</c:v>
                </c:pt>
                <c:pt idx="3741">
                  <c:v>0.39746527777764684</c:v>
                </c:pt>
                <c:pt idx="3742">
                  <c:v>0.39747685185172055</c:v>
                </c:pt>
                <c:pt idx="3743">
                  <c:v>0.3974884259257947</c:v>
                </c:pt>
                <c:pt idx="3744">
                  <c:v>0.39749999999986885</c:v>
                </c:pt>
                <c:pt idx="3745">
                  <c:v>0.39751157407394255</c:v>
                </c:pt>
                <c:pt idx="3746">
                  <c:v>0.39752314814801598</c:v>
                </c:pt>
                <c:pt idx="3747">
                  <c:v>0.39753472222209041</c:v>
                </c:pt>
                <c:pt idx="3748">
                  <c:v>0.39754629629616434</c:v>
                </c:pt>
                <c:pt idx="3749">
                  <c:v>0.39755787037023843</c:v>
                </c:pt>
                <c:pt idx="3750">
                  <c:v>0.39756944444431208</c:v>
                </c:pt>
                <c:pt idx="3751">
                  <c:v>0.39758101851838701</c:v>
                </c:pt>
                <c:pt idx="3752">
                  <c:v>0.39759259259246144</c:v>
                </c:pt>
                <c:pt idx="3753">
                  <c:v>0.39760416666653497</c:v>
                </c:pt>
                <c:pt idx="3754">
                  <c:v>0.39761574074060935</c:v>
                </c:pt>
                <c:pt idx="3755">
                  <c:v>0.39762731481468355</c:v>
                </c:pt>
                <c:pt idx="3756">
                  <c:v>0.39763888888875742</c:v>
                </c:pt>
                <c:pt idx="3757">
                  <c:v>0.39765046296283163</c:v>
                </c:pt>
                <c:pt idx="3758">
                  <c:v>0.39766203703690528</c:v>
                </c:pt>
                <c:pt idx="3759">
                  <c:v>0.39767361111097943</c:v>
                </c:pt>
                <c:pt idx="3760">
                  <c:v>0.39768518518505369</c:v>
                </c:pt>
                <c:pt idx="3761">
                  <c:v>0.39769675925912734</c:v>
                </c:pt>
                <c:pt idx="3762">
                  <c:v>0.39770833333320144</c:v>
                </c:pt>
                <c:pt idx="3763">
                  <c:v>0.39771990740727542</c:v>
                </c:pt>
                <c:pt idx="3764">
                  <c:v>0.39773148148134901</c:v>
                </c:pt>
                <c:pt idx="3765">
                  <c:v>0.397743055555423</c:v>
                </c:pt>
                <c:pt idx="3766">
                  <c:v>0.39775462962949742</c:v>
                </c:pt>
                <c:pt idx="3767">
                  <c:v>0.39776620370357141</c:v>
                </c:pt>
                <c:pt idx="3768">
                  <c:v>0.39777777777764584</c:v>
                </c:pt>
                <c:pt idx="3769">
                  <c:v>0.39778935185171926</c:v>
                </c:pt>
                <c:pt idx="3770">
                  <c:v>0.39780092592579369</c:v>
                </c:pt>
                <c:pt idx="3771">
                  <c:v>0.39781249999986823</c:v>
                </c:pt>
                <c:pt idx="3772">
                  <c:v>0.39782407407394182</c:v>
                </c:pt>
                <c:pt idx="3773">
                  <c:v>0.39783564814801498</c:v>
                </c:pt>
                <c:pt idx="3774">
                  <c:v>0.3978472222220894</c:v>
                </c:pt>
                <c:pt idx="3775">
                  <c:v>0.39785879629616355</c:v>
                </c:pt>
                <c:pt idx="3776">
                  <c:v>0.39787037037023776</c:v>
                </c:pt>
                <c:pt idx="3777">
                  <c:v>0.39788194444431141</c:v>
                </c:pt>
                <c:pt idx="3778">
                  <c:v>0.397893518518386</c:v>
                </c:pt>
                <c:pt idx="3779">
                  <c:v>0.39790509259246043</c:v>
                </c:pt>
                <c:pt idx="3780">
                  <c:v>0.39791666666653441</c:v>
                </c:pt>
                <c:pt idx="3781">
                  <c:v>0.39792824074060862</c:v>
                </c:pt>
                <c:pt idx="3782">
                  <c:v>0.39793981481468244</c:v>
                </c:pt>
                <c:pt idx="3783">
                  <c:v>0.39795138888875642</c:v>
                </c:pt>
                <c:pt idx="3784">
                  <c:v>0.39796296296283085</c:v>
                </c:pt>
                <c:pt idx="3785">
                  <c:v>0.39797453703690455</c:v>
                </c:pt>
                <c:pt idx="3786">
                  <c:v>0.3979861111109787</c:v>
                </c:pt>
                <c:pt idx="3787">
                  <c:v>0.39799768518505263</c:v>
                </c:pt>
                <c:pt idx="3788">
                  <c:v>0.39800925925912628</c:v>
                </c:pt>
                <c:pt idx="3789">
                  <c:v>0.39802083333320076</c:v>
                </c:pt>
                <c:pt idx="3790">
                  <c:v>0.39803240740727441</c:v>
                </c:pt>
                <c:pt idx="3791">
                  <c:v>0.39804398148134834</c:v>
                </c:pt>
                <c:pt idx="3792">
                  <c:v>0.39805555555542227</c:v>
                </c:pt>
                <c:pt idx="3793">
                  <c:v>0.39806712962949642</c:v>
                </c:pt>
                <c:pt idx="3794">
                  <c:v>0.39807870370357062</c:v>
                </c:pt>
                <c:pt idx="3795">
                  <c:v>0.39809027777764483</c:v>
                </c:pt>
                <c:pt idx="3796">
                  <c:v>0.39810185185171798</c:v>
                </c:pt>
                <c:pt idx="3797">
                  <c:v>0.39811342592579241</c:v>
                </c:pt>
                <c:pt idx="3798">
                  <c:v>0.39812499999986711</c:v>
                </c:pt>
                <c:pt idx="3799">
                  <c:v>0.39813657407394043</c:v>
                </c:pt>
                <c:pt idx="3800">
                  <c:v>0.39814814814801402</c:v>
                </c:pt>
                <c:pt idx="3801">
                  <c:v>0.39815972222208934</c:v>
                </c:pt>
                <c:pt idx="3802">
                  <c:v>0.39817129629616227</c:v>
                </c:pt>
                <c:pt idx="3803">
                  <c:v>0.3981828703702367</c:v>
                </c:pt>
                <c:pt idx="3804">
                  <c:v>0.39819444444431101</c:v>
                </c:pt>
                <c:pt idx="3805">
                  <c:v>0.398206018518385</c:v>
                </c:pt>
                <c:pt idx="3806">
                  <c:v>0.39821759259245942</c:v>
                </c:pt>
                <c:pt idx="3807">
                  <c:v>0.39822916666653302</c:v>
                </c:pt>
                <c:pt idx="3808">
                  <c:v>0.39824074074060728</c:v>
                </c:pt>
                <c:pt idx="3809">
                  <c:v>0.39825231481468143</c:v>
                </c:pt>
                <c:pt idx="3810">
                  <c:v>0.39826388888875541</c:v>
                </c:pt>
                <c:pt idx="3811">
                  <c:v>0.39827546296282962</c:v>
                </c:pt>
                <c:pt idx="3812">
                  <c:v>0.39828703703690327</c:v>
                </c:pt>
                <c:pt idx="3813">
                  <c:v>0.39829861111097742</c:v>
                </c:pt>
                <c:pt idx="3814">
                  <c:v>0.39831018518505185</c:v>
                </c:pt>
                <c:pt idx="3815">
                  <c:v>0.39832175925912555</c:v>
                </c:pt>
                <c:pt idx="3816">
                  <c:v>0.39833333333319898</c:v>
                </c:pt>
                <c:pt idx="3817">
                  <c:v>0.39834490740727363</c:v>
                </c:pt>
                <c:pt idx="3818">
                  <c:v>0.39835648148134756</c:v>
                </c:pt>
                <c:pt idx="3819">
                  <c:v>0.39836805555542143</c:v>
                </c:pt>
                <c:pt idx="3820">
                  <c:v>0.39837962962949564</c:v>
                </c:pt>
                <c:pt idx="3821">
                  <c:v>0.39839120370356934</c:v>
                </c:pt>
                <c:pt idx="3822">
                  <c:v>0.39840277777764405</c:v>
                </c:pt>
                <c:pt idx="3823">
                  <c:v>0.39841435185171742</c:v>
                </c:pt>
                <c:pt idx="3824">
                  <c:v>0.39842592592579162</c:v>
                </c:pt>
                <c:pt idx="3825">
                  <c:v>0.39843749999986583</c:v>
                </c:pt>
                <c:pt idx="3826">
                  <c:v>0.39844907407393898</c:v>
                </c:pt>
                <c:pt idx="3827">
                  <c:v>0.39846064814801341</c:v>
                </c:pt>
                <c:pt idx="3828">
                  <c:v>0.39847222222208856</c:v>
                </c:pt>
                <c:pt idx="3829">
                  <c:v>0.39848379629616243</c:v>
                </c:pt>
                <c:pt idx="3830">
                  <c:v>0.39849537037023641</c:v>
                </c:pt>
                <c:pt idx="3831">
                  <c:v>0.39850694444431034</c:v>
                </c:pt>
                <c:pt idx="3832">
                  <c:v>0.39851851851838427</c:v>
                </c:pt>
                <c:pt idx="3833">
                  <c:v>0.39853009259245842</c:v>
                </c:pt>
                <c:pt idx="3834">
                  <c:v>0.39854166666653201</c:v>
                </c:pt>
                <c:pt idx="3835">
                  <c:v>0.39855324074060627</c:v>
                </c:pt>
                <c:pt idx="3836">
                  <c:v>0.3985648148146807</c:v>
                </c:pt>
                <c:pt idx="3837">
                  <c:v>0.39857638888875463</c:v>
                </c:pt>
                <c:pt idx="3838">
                  <c:v>0.39858796296282883</c:v>
                </c:pt>
                <c:pt idx="3839">
                  <c:v>0.39859953703690226</c:v>
                </c:pt>
                <c:pt idx="3840">
                  <c:v>0.39861111111097641</c:v>
                </c:pt>
                <c:pt idx="3841">
                  <c:v>0.39862268518505084</c:v>
                </c:pt>
                <c:pt idx="3842">
                  <c:v>0.39863425925912427</c:v>
                </c:pt>
                <c:pt idx="3843">
                  <c:v>0.39864583333319797</c:v>
                </c:pt>
                <c:pt idx="3844">
                  <c:v>0.39865740740727235</c:v>
                </c:pt>
                <c:pt idx="3845">
                  <c:v>0.39866898148134655</c:v>
                </c:pt>
                <c:pt idx="3846">
                  <c:v>0.39868055555542042</c:v>
                </c:pt>
                <c:pt idx="3847">
                  <c:v>0.39869212962949441</c:v>
                </c:pt>
                <c:pt idx="3848">
                  <c:v>0.39870370370356828</c:v>
                </c:pt>
                <c:pt idx="3849">
                  <c:v>0.39871527777764276</c:v>
                </c:pt>
                <c:pt idx="3850">
                  <c:v>0.39872685185171641</c:v>
                </c:pt>
                <c:pt idx="3851">
                  <c:v>0.39873842592579034</c:v>
                </c:pt>
                <c:pt idx="3852">
                  <c:v>0.39874999999986477</c:v>
                </c:pt>
                <c:pt idx="3853">
                  <c:v>0.39876157407393797</c:v>
                </c:pt>
                <c:pt idx="3854">
                  <c:v>0.39877314814801201</c:v>
                </c:pt>
                <c:pt idx="3855">
                  <c:v>0.39878472222208755</c:v>
                </c:pt>
                <c:pt idx="3856">
                  <c:v>0.39879629629616098</c:v>
                </c:pt>
                <c:pt idx="3857">
                  <c:v>0.39880787037023563</c:v>
                </c:pt>
                <c:pt idx="3858">
                  <c:v>0.39881944444430928</c:v>
                </c:pt>
                <c:pt idx="3859">
                  <c:v>0.39883101851838293</c:v>
                </c:pt>
                <c:pt idx="3860">
                  <c:v>0.39884259259245763</c:v>
                </c:pt>
                <c:pt idx="3861">
                  <c:v>0.39885416666653134</c:v>
                </c:pt>
                <c:pt idx="3862">
                  <c:v>0.39886574074060543</c:v>
                </c:pt>
                <c:pt idx="3863">
                  <c:v>0.39887731481467958</c:v>
                </c:pt>
                <c:pt idx="3864">
                  <c:v>0.39888888888875385</c:v>
                </c:pt>
                <c:pt idx="3865">
                  <c:v>0.39890046296282783</c:v>
                </c:pt>
                <c:pt idx="3866">
                  <c:v>0.39891203703690142</c:v>
                </c:pt>
                <c:pt idx="3867">
                  <c:v>0.39892361111097563</c:v>
                </c:pt>
                <c:pt idx="3868">
                  <c:v>0.39893518518504956</c:v>
                </c:pt>
                <c:pt idx="3869">
                  <c:v>0.39894675925912343</c:v>
                </c:pt>
                <c:pt idx="3870">
                  <c:v>0.39895833333319741</c:v>
                </c:pt>
                <c:pt idx="3871">
                  <c:v>0.39896990740727162</c:v>
                </c:pt>
                <c:pt idx="3872">
                  <c:v>0.39898148148134543</c:v>
                </c:pt>
                <c:pt idx="3873">
                  <c:v>0.39899305555541897</c:v>
                </c:pt>
                <c:pt idx="3874">
                  <c:v>0.39900462962949362</c:v>
                </c:pt>
                <c:pt idx="3875">
                  <c:v>0.39901620370356755</c:v>
                </c:pt>
                <c:pt idx="3876">
                  <c:v>0.39902777777764198</c:v>
                </c:pt>
                <c:pt idx="3877">
                  <c:v>0.39903935185171502</c:v>
                </c:pt>
                <c:pt idx="3878">
                  <c:v>0.39905092592579056</c:v>
                </c:pt>
                <c:pt idx="3879">
                  <c:v>0.39906249999986404</c:v>
                </c:pt>
                <c:pt idx="3880">
                  <c:v>0.39907407407393741</c:v>
                </c:pt>
                <c:pt idx="3881">
                  <c:v>0.39908564814801234</c:v>
                </c:pt>
                <c:pt idx="3882">
                  <c:v>0.39909722222208627</c:v>
                </c:pt>
                <c:pt idx="3883">
                  <c:v>0.39910879629616042</c:v>
                </c:pt>
                <c:pt idx="3884">
                  <c:v>0.39912037037023462</c:v>
                </c:pt>
                <c:pt idx="3885">
                  <c:v>0.399131944444308</c:v>
                </c:pt>
                <c:pt idx="3886">
                  <c:v>0.39914351851838176</c:v>
                </c:pt>
                <c:pt idx="3887">
                  <c:v>0.39915509259245641</c:v>
                </c:pt>
                <c:pt idx="3888">
                  <c:v>0.39916666666653028</c:v>
                </c:pt>
                <c:pt idx="3889">
                  <c:v>0.39917824074060443</c:v>
                </c:pt>
                <c:pt idx="3890">
                  <c:v>0.39918981481467863</c:v>
                </c:pt>
                <c:pt idx="3891">
                  <c:v>0.39920138888875234</c:v>
                </c:pt>
                <c:pt idx="3892">
                  <c:v>0.39921296296282677</c:v>
                </c:pt>
                <c:pt idx="3893">
                  <c:v>0.39922453703690042</c:v>
                </c:pt>
                <c:pt idx="3894">
                  <c:v>0.39923611111097435</c:v>
                </c:pt>
                <c:pt idx="3895">
                  <c:v>0.39924768518504855</c:v>
                </c:pt>
                <c:pt idx="3896">
                  <c:v>0.39925925925912198</c:v>
                </c:pt>
                <c:pt idx="3897">
                  <c:v>0.39927083333319641</c:v>
                </c:pt>
                <c:pt idx="3898">
                  <c:v>0.39928240740727056</c:v>
                </c:pt>
                <c:pt idx="3899">
                  <c:v>0.39929398148134398</c:v>
                </c:pt>
                <c:pt idx="3900">
                  <c:v>0.39930555555541841</c:v>
                </c:pt>
                <c:pt idx="3901">
                  <c:v>0.39931712962949262</c:v>
                </c:pt>
                <c:pt idx="3902">
                  <c:v>0.39932870370356677</c:v>
                </c:pt>
                <c:pt idx="3903">
                  <c:v>0.39934027777764086</c:v>
                </c:pt>
                <c:pt idx="3904">
                  <c:v>0.39935185185171534</c:v>
                </c:pt>
                <c:pt idx="3905">
                  <c:v>0.39936342592578855</c:v>
                </c:pt>
                <c:pt idx="3906">
                  <c:v>0.3993749999998632</c:v>
                </c:pt>
                <c:pt idx="3907">
                  <c:v>0.39938657407393768</c:v>
                </c:pt>
                <c:pt idx="3908">
                  <c:v>0.39939814814801128</c:v>
                </c:pt>
                <c:pt idx="3909">
                  <c:v>0.39940972222208543</c:v>
                </c:pt>
                <c:pt idx="3910">
                  <c:v>0.39942129629615941</c:v>
                </c:pt>
                <c:pt idx="3911">
                  <c:v>0.39943287037023362</c:v>
                </c:pt>
                <c:pt idx="3912">
                  <c:v>0.39944444444430727</c:v>
                </c:pt>
                <c:pt idx="3913">
                  <c:v>0.39945601851838097</c:v>
                </c:pt>
                <c:pt idx="3914">
                  <c:v>0.39946759259245562</c:v>
                </c:pt>
                <c:pt idx="3915">
                  <c:v>0.39947916666652927</c:v>
                </c:pt>
                <c:pt idx="3916">
                  <c:v>0.39949074074060342</c:v>
                </c:pt>
                <c:pt idx="3917">
                  <c:v>0.39950231481467763</c:v>
                </c:pt>
                <c:pt idx="3918">
                  <c:v>0.39951388888875156</c:v>
                </c:pt>
                <c:pt idx="3919">
                  <c:v>0.39952546296282576</c:v>
                </c:pt>
                <c:pt idx="3920">
                  <c:v>0.39953703703689902</c:v>
                </c:pt>
                <c:pt idx="3921">
                  <c:v>0.39954861111097362</c:v>
                </c:pt>
                <c:pt idx="3922">
                  <c:v>0.39956018518504777</c:v>
                </c:pt>
                <c:pt idx="3923">
                  <c:v>0.39957175925912142</c:v>
                </c:pt>
                <c:pt idx="3924">
                  <c:v>0.39958333333319535</c:v>
                </c:pt>
                <c:pt idx="3925">
                  <c:v>0.39959490740726955</c:v>
                </c:pt>
                <c:pt idx="3926">
                  <c:v>0.39960648148134342</c:v>
                </c:pt>
                <c:pt idx="3927">
                  <c:v>0.39961805555541741</c:v>
                </c:pt>
                <c:pt idx="3928">
                  <c:v>0.39962962962949156</c:v>
                </c:pt>
                <c:pt idx="3929">
                  <c:v>0.39964120370356498</c:v>
                </c:pt>
                <c:pt idx="3930">
                  <c:v>0.39965277777763963</c:v>
                </c:pt>
                <c:pt idx="3931">
                  <c:v>0.39966435185171434</c:v>
                </c:pt>
                <c:pt idx="3932">
                  <c:v>0.39967592592578843</c:v>
                </c:pt>
                <c:pt idx="3933">
                  <c:v>0.39968749999986297</c:v>
                </c:pt>
                <c:pt idx="3934">
                  <c:v>0.39969907407393601</c:v>
                </c:pt>
                <c:pt idx="3935">
                  <c:v>0.39971064814801027</c:v>
                </c:pt>
                <c:pt idx="3936">
                  <c:v>0.39972222222208442</c:v>
                </c:pt>
                <c:pt idx="3937">
                  <c:v>0.39973379629615802</c:v>
                </c:pt>
                <c:pt idx="3938">
                  <c:v>0.39974537037023228</c:v>
                </c:pt>
                <c:pt idx="3939">
                  <c:v>0.39975694444430598</c:v>
                </c:pt>
                <c:pt idx="3940">
                  <c:v>0.39976851851838002</c:v>
                </c:pt>
                <c:pt idx="3941">
                  <c:v>0.39978009259245462</c:v>
                </c:pt>
                <c:pt idx="3942">
                  <c:v>0.39979166666652799</c:v>
                </c:pt>
                <c:pt idx="3943">
                  <c:v>0.39980324074060242</c:v>
                </c:pt>
                <c:pt idx="3944">
                  <c:v>0.39981481481467684</c:v>
                </c:pt>
                <c:pt idx="3945">
                  <c:v>0.39982638888875083</c:v>
                </c:pt>
                <c:pt idx="3946">
                  <c:v>0.3998379629628247</c:v>
                </c:pt>
                <c:pt idx="3947">
                  <c:v>0.39984953703689841</c:v>
                </c:pt>
                <c:pt idx="3948">
                  <c:v>0.39986111111097256</c:v>
                </c:pt>
                <c:pt idx="3949">
                  <c:v>0.39987268518504698</c:v>
                </c:pt>
                <c:pt idx="3950">
                  <c:v>0.39988425925912063</c:v>
                </c:pt>
                <c:pt idx="3951">
                  <c:v>0.39989583333319434</c:v>
                </c:pt>
                <c:pt idx="3952">
                  <c:v>0.39990740740726843</c:v>
                </c:pt>
                <c:pt idx="3953">
                  <c:v>0.39991898148134258</c:v>
                </c:pt>
                <c:pt idx="3954">
                  <c:v>0.39993055555541634</c:v>
                </c:pt>
                <c:pt idx="3955">
                  <c:v>0.39994212962949055</c:v>
                </c:pt>
                <c:pt idx="3956">
                  <c:v>0.39995370370356442</c:v>
                </c:pt>
                <c:pt idx="3957">
                  <c:v>0.39996527777763863</c:v>
                </c:pt>
                <c:pt idx="3958">
                  <c:v>0.39997685185171356</c:v>
                </c:pt>
                <c:pt idx="3959">
                  <c:v>0.39998842592578776</c:v>
                </c:pt>
                <c:pt idx="3960">
                  <c:v>0.39999999999986197</c:v>
                </c:pt>
                <c:pt idx="3961">
                  <c:v>0.40001157407393501</c:v>
                </c:pt>
                <c:pt idx="3962">
                  <c:v>0.40002314814800899</c:v>
                </c:pt>
                <c:pt idx="3963">
                  <c:v>0.40003472222208297</c:v>
                </c:pt>
                <c:pt idx="3964">
                  <c:v>0.40004629629615701</c:v>
                </c:pt>
                <c:pt idx="3965">
                  <c:v>0.40005787037023127</c:v>
                </c:pt>
                <c:pt idx="3966">
                  <c:v>0.40006944444430476</c:v>
                </c:pt>
                <c:pt idx="3967">
                  <c:v>0.40008101851837879</c:v>
                </c:pt>
                <c:pt idx="3968">
                  <c:v>0.40009259259245328</c:v>
                </c:pt>
                <c:pt idx="3969">
                  <c:v>0.40010416666652693</c:v>
                </c:pt>
                <c:pt idx="3970">
                  <c:v>0.40011574074060102</c:v>
                </c:pt>
                <c:pt idx="3971">
                  <c:v>0.40012731481467534</c:v>
                </c:pt>
                <c:pt idx="3972">
                  <c:v>0.40013888888874927</c:v>
                </c:pt>
                <c:pt idx="3973">
                  <c:v>0.40015046296282342</c:v>
                </c:pt>
                <c:pt idx="3974">
                  <c:v>0.40016203703689701</c:v>
                </c:pt>
                <c:pt idx="3975">
                  <c:v>0.40017361111097127</c:v>
                </c:pt>
                <c:pt idx="3976">
                  <c:v>0.40018518518504542</c:v>
                </c:pt>
                <c:pt idx="3977">
                  <c:v>0.40019675925911902</c:v>
                </c:pt>
                <c:pt idx="3978">
                  <c:v>0.400208333333193</c:v>
                </c:pt>
                <c:pt idx="3979">
                  <c:v>0.40021990740726698</c:v>
                </c:pt>
                <c:pt idx="3980">
                  <c:v>0.40023148148134075</c:v>
                </c:pt>
                <c:pt idx="3981">
                  <c:v>0.40024305555541573</c:v>
                </c:pt>
                <c:pt idx="3982">
                  <c:v>0.40025462962948927</c:v>
                </c:pt>
                <c:pt idx="3983">
                  <c:v>0.40026620370356297</c:v>
                </c:pt>
                <c:pt idx="3984">
                  <c:v>0.40027777777763834</c:v>
                </c:pt>
                <c:pt idx="3985">
                  <c:v>0.40028935185171199</c:v>
                </c:pt>
                <c:pt idx="3986">
                  <c:v>0.40030092592578642</c:v>
                </c:pt>
                <c:pt idx="3987">
                  <c:v>0.40031249999986085</c:v>
                </c:pt>
                <c:pt idx="3988">
                  <c:v>0.40032407407393428</c:v>
                </c:pt>
                <c:pt idx="3989">
                  <c:v>0.40033564814800793</c:v>
                </c:pt>
                <c:pt idx="3990">
                  <c:v>0.40034722222208202</c:v>
                </c:pt>
                <c:pt idx="3991">
                  <c:v>0.40035879629615634</c:v>
                </c:pt>
                <c:pt idx="3992">
                  <c:v>0.40037037037023043</c:v>
                </c:pt>
                <c:pt idx="3993">
                  <c:v>0.40038194444430408</c:v>
                </c:pt>
                <c:pt idx="3994">
                  <c:v>0.40039351851837779</c:v>
                </c:pt>
                <c:pt idx="3995">
                  <c:v>0.40040509259245227</c:v>
                </c:pt>
                <c:pt idx="3996">
                  <c:v>0.40041666666652598</c:v>
                </c:pt>
                <c:pt idx="3997">
                  <c:v>0.40042824074060041</c:v>
                </c:pt>
                <c:pt idx="3998">
                  <c:v>0.40043981481467428</c:v>
                </c:pt>
                <c:pt idx="3999">
                  <c:v>0.40045138888874798</c:v>
                </c:pt>
                <c:pt idx="4000">
                  <c:v>0.40046296296282263</c:v>
                </c:pt>
                <c:pt idx="4001">
                  <c:v>0.40047453703689634</c:v>
                </c:pt>
                <c:pt idx="4002">
                  <c:v>0.40048611111097043</c:v>
                </c:pt>
                <c:pt idx="4003">
                  <c:v>0.40049768518504442</c:v>
                </c:pt>
                <c:pt idx="4004">
                  <c:v>0.40050925925911801</c:v>
                </c:pt>
                <c:pt idx="4005">
                  <c:v>0.40052083333319227</c:v>
                </c:pt>
                <c:pt idx="4006">
                  <c:v>0.40053240740726598</c:v>
                </c:pt>
                <c:pt idx="4007">
                  <c:v>0.40054398148134102</c:v>
                </c:pt>
                <c:pt idx="4008">
                  <c:v>0.400555555555414</c:v>
                </c:pt>
                <c:pt idx="4009">
                  <c:v>0.40056712962948898</c:v>
                </c:pt>
                <c:pt idx="4010">
                  <c:v>0.40057870370356341</c:v>
                </c:pt>
                <c:pt idx="4011">
                  <c:v>0.40059027777763734</c:v>
                </c:pt>
                <c:pt idx="4012">
                  <c:v>0.40060185185171099</c:v>
                </c:pt>
                <c:pt idx="4013">
                  <c:v>0.40061342592578508</c:v>
                </c:pt>
                <c:pt idx="4014">
                  <c:v>0.40062499999985984</c:v>
                </c:pt>
                <c:pt idx="4015">
                  <c:v>0.40063657407393299</c:v>
                </c:pt>
                <c:pt idx="4016">
                  <c:v>0.40064814814800676</c:v>
                </c:pt>
                <c:pt idx="4017">
                  <c:v>0.40065972222208102</c:v>
                </c:pt>
                <c:pt idx="4018">
                  <c:v>0.400671296296155</c:v>
                </c:pt>
                <c:pt idx="4019">
                  <c:v>0.40068287037022943</c:v>
                </c:pt>
                <c:pt idx="4020">
                  <c:v>0.40069444444430274</c:v>
                </c:pt>
                <c:pt idx="4021">
                  <c:v>0.40070601851837673</c:v>
                </c:pt>
                <c:pt idx="4022">
                  <c:v>0.40071759259245127</c:v>
                </c:pt>
                <c:pt idx="4023">
                  <c:v>0.40072916666652503</c:v>
                </c:pt>
                <c:pt idx="4024">
                  <c:v>0.40074074074059879</c:v>
                </c:pt>
                <c:pt idx="4025">
                  <c:v>0.40075231481467327</c:v>
                </c:pt>
                <c:pt idx="4026">
                  <c:v>0.40076388888874698</c:v>
                </c:pt>
                <c:pt idx="4027">
                  <c:v>0.4007754629628214</c:v>
                </c:pt>
                <c:pt idx="4028">
                  <c:v>0.400787037036895</c:v>
                </c:pt>
                <c:pt idx="4029">
                  <c:v>0.40079861111096898</c:v>
                </c:pt>
                <c:pt idx="4030">
                  <c:v>0.40081018518504363</c:v>
                </c:pt>
                <c:pt idx="4031">
                  <c:v>0.40082175925911734</c:v>
                </c:pt>
                <c:pt idx="4032">
                  <c:v>0.40083333333319099</c:v>
                </c:pt>
                <c:pt idx="4033">
                  <c:v>0.40084490740726547</c:v>
                </c:pt>
                <c:pt idx="4034">
                  <c:v>0.40085648148133901</c:v>
                </c:pt>
                <c:pt idx="4035">
                  <c:v>0.40086805555541427</c:v>
                </c:pt>
                <c:pt idx="4036">
                  <c:v>0.40087962962948842</c:v>
                </c:pt>
                <c:pt idx="4037">
                  <c:v>0.40089120370356202</c:v>
                </c:pt>
                <c:pt idx="4038">
                  <c:v>0.40090277777763655</c:v>
                </c:pt>
                <c:pt idx="4039">
                  <c:v>0.40091435185170998</c:v>
                </c:pt>
                <c:pt idx="4040">
                  <c:v>0.40092592592578441</c:v>
                </c:pt>
                <c:pt idx="4041">
                  <c:v>0.40093749999985862</c:v>
                </c:pt>
                <c:pt idx="4042">
                  <c:v>0.40094907407393199</c:v>
                </c:pt>
                <c:pt idx="4043">
                  <c:v>0.40096064814800608</c:v>
                </c:pt>
                <c:pt idx="4044">
                  <c:v>0.40097222222208034</c:v>
                </c:pt>
                <c:pt idx="4045">
                  <c:v>0.40098379629615427</c:v>
                </c:pt>
                <c:pt idx="4046">
                  <c:v>0.40099537037022798</c:v>
                </c:pt>
                <c:pt idx="4047">
                  <c:v>0.40100694444430202</c:v>
                </c:pt>
                <c:pt idx="4048">
                  <c:v>0.401018518518376</c:v>
                </c:pt>
                <c:pt idx="4049">
                  <c:v>0.40103009259244998</c:v>
                </c:pt>
                <c:pt idx="4050">
                  <c:v>0.40104166666652374</c:v>
                </c:pt>
                <c:pt idx="4051">
                  <c:v>0.40105324074059773</c:v>
                </c:pt>
                <c:pt idx="4052">
                  <c:v>0.40106481481467243</c:v>
                </c:pt>
                <c:pt idx="4053">
                  <c:v>0.40107638888874647</c:v>
                </c:pt>
                <c:pt idx="4054">
                  <c:v>0.40108796296282062</c:v>
                </c:pt>
                <c:pt idx="4055">
                  <c:v>0.40109953703689399</c:v>
                </c:pt>
                <c:pt idx="4056">
                  <c:v>0.40111111111096798</c:v>
                </c:pt>
                <c:pt idx="4057">
                  <c:v>0.40112268518504268</c:v>
                </c:pt>
                <c:pt idx="4058">
                  <c:v>0.401134259259116</c:v>
                </c:pt>
                <c:pt idx="4059">
                  <c:v>0.40114583333318993</c:v>
                </c:pt>
                <c:pt idx="4060">
                  <c:v>0.40115740740726402</c:v>
                </c:pt>
                <c:pt idx="4061">
                  <c:v>0.401168981481339</c:v>
                </c:pt>
                <c:pt idx="4062">
                  <c:v>0.40118055555541327</c:v>
                </c:pt>
                <c:pt idx="4063">
                  <c:v>0.40119212962948708</c:v>
                </c:pt>
                <c:pt idx="4064">
                  <c:v>0.40120370370356101</c:v>
                </c:pt>
                <c:pt idx="4065">
                  <c:v>0.40121527777763527</c:v>
                </c:pt>
                <c:pt idx="4066">
                  <c:v>0.40122685185170898</c:v>
                </c:pt>
                <c:pt idx="4067">
                  <c:v>0.40123842592578302</c:v>
                </c:pt>
                <c:pt idx="4068">
                  <c:v>0.40124999999985755</c:v>
                </c:pt>
                <c:pt idx="4069">
                  <c:v>0.40126157407393093</c:v>
                </c:pt>
                <c:pt idx="4070">
                  <c:v>0.40127314814800474</c:v>
                </c:pt>
                <c:pt idx="4071">
                  <c:v>0.40128472222207934</c:v>
                </c:pt>
                <c:pt idx="4072">
                  <c:v>0.40129629629615299</c:v>
                </c:pt>
                <c:pt idx="4073">
                  <c:v>0.40130787037022747</c:v>
                </c:pt>
                <c:pt idx="4074">
                  <c:v>0.40131944444430101</c:v>
                </c:pt>
                <c:pt idx="4075">
                  <c:v>0.40133101851837466</c:v>
                </c:pt>
                <c:pt idx="4076">
                  <c:v>0.40134259259244942</c:v>
                </c:pt>
                <c:pt idx="4077">
                  <c:v>0.40135416666652302</c:v>
                </c:pt>
                <c:pt idx="4078">
                  <c:v>0.401365740740597</c:v>
                </c:pt>
                <c:pt idx="4079">
                  <c:v>0.40137731481467143</c:v>
                </c:pt>
                <c:pt idx="4080">
                  <c:v>0.40138888888874563</c:v>
                </c:pt>
                <c:pt idx="4081">
                  <c:v>0.40140046296281962</c:v>
                </c:pt>
                <c:pt idx="4082">
                  <c:v>0.40141203703689327</c:v>
                </c:pt>
                <c:pt idx="4083">
                  <c:v>0.40142361111096747</c:v>
                </c:pt>
                <c:pt idx="4084">
                  <c:v>0.40143518518504234</c:v>
                </c:pt>
                <c:pt idx="4085">
                  <c:v>0.40144675925911527</c:v>
                </c:pt>
                <c:pt idx="4086">
                  <c:v>0.40145833333318898</c:v>
                </c:pt>
                <c:pt idx="4087">
                  <c:v>0.4014699074072644</c:v>
                </c:pt>
                <c:pt idx="4088">
                  <c:v>0.401481481481338</c:v>
                </c:pt>
                <c:pt idx="4089">
                  <c:v>0.40149305555541193</c:v>
                </c:pt>
                <c:pt idx="4090">
                  <c:v>0.40150462962948641</c:v>
                </c:pt>
                <c:pt idx="4091">
                  <c:v>0.40151620370356034</c:v>
                </c:pt>
                <c:pt idx="4092">
                  <c:v>0.40152777777763443</c:v>
                </c:pt>
                <c:pt idx="4093">
                  <c:v>0.40153935185170803</c:v>
                </c:pt>
                <c:pt idx="4094">
                  <c:v>0.40155092592578234</c:v>
                </c:pt>
                <c:pt idx="4095">
                  <c:v>0.40156249999985683</c:v>
                </c:pt>
                <c:pt idx="4096">
                  <c:v>0.40157407407392998</c:v>
                </c:pt>
                <c:pt idx="4097">
                  <c:v>0.40158564814800402</c:v>
                </c:pt>
                <c:pt idx="4098">
                  <c:v>0.401597222222078</c:v>
                </c:pt>
                <c:pt idx="4099">
                  <c:v>0.40160879629615198</c:v>
                </c:pt>
                <c:pt idx="4100">
                  <c:v>0.40162037037022641</c:v>
                </c:pt>
                <c:pt idx="4101">
                  <c:v>0.40163194444429973</c:v>
                </c:pt>
                <c:pt idx="4102">
                  <c:v>0.40164351851837365</c:v>
                </c:pt>
                <c:pt idx="4103">
                  <c:v>0.40165509259244808</c:v>
                </c:pt>
                <c:pt idx="4104">
                  <c:v>0.40166666666652201</c:v>
                </c:pt>
                <c:pt idx="4105">
                  <c:v>0.40167824074059599</c:v>
                </c:pt>
                <c:pt idx="4106">
                  <c:v>0.40168981481467042</c:v>
                </c:pt>
                <c:pt idx="4107">
                  <c:v>0.40170138888874402</c:v>
                </c:pt>
                <c:pt idx="4108">
                  <c:v>0.40171296296281855</c:v>
                </c:pt>
                <c:pt idx="4109">
                  <c:v>0.40172453703689198</c:v>
                </c:pt>
                <c:pt idx="4110">
                  <c:v>0.40173611111096602</c:v>
                </c:pt>
                <c:pt idx="4111">
                  <c:v>0.40174768518504134</c:v>
                </c:pt>
                <c:pt idx="4112">
                  <c:v>0.40175925925911499</c:v>
                </c:pt>
                <c:pt idx="4113">
                  <c:v>0.40177083333318908</c:v>
                </c:pt>
                <c:pt idx="4114">
                  <c:v>0.40178240740726334</c:v>
                </c:pt>
                <c:pt idx="4115">
                  <c:v>0.40179398148133666</c:v>
                </c:pt>
                <c:pt idx="4116">
                  <c:v>0.40180555555541098</c:v>
                </c:pt>
                <c:pt idx="4117">
                  <c:v>0.4018171296294854</c:v>
                </c:pt>
                <c:pt idx="4118">
                  <c:v>0.40182870370355955</c:v>
                </c:pt>
                <c:pt idx="4119">
                  <c:v>0.40184027777763343</c:v>
                </c:pt>
                <c:pt idx="4120">
                  <c:v>0.40185185185170702</c:v>
                </c:pt>
                <c:pt idx="4121">
                  <c:v>0.40186342592578134</c:v>
                </c:pt>
                <c:pt idx="4122">
                  <c:v>0.40187499999985604</c:v>
                </c:pt>
                <c:pt idx="4123">
                  <c:v>0.40188657407392947</c:v>
                </c:pt>
                <c:pt idx="4124">
                  <c:v>0.40189814814800301</c:v>
                </c:pt>
                <c:pt idx="4125">
                  <c:v>0.40190972222207727</c:v>
                </c:pt>
                <c:pt idx="4126">
                  <c:v>0.40192129629615098</c:v>
                </c:pt>
                <c:pt idx="4127">
                  <c:v>0.4019328703702254</c:v>
                </c:pt>
                <c:pt idx="4128">
                  <c:v>0.401944444444299</c:v>
                </c:pt>
                <c:pt idx="4129">
                  <c:v>0.40195601851837293</c:v>
                </c:pt>
                <c:pt idx="4130">
                  <c:v>0.40196759259244741</c:v>
                </c:pt>
                <c:pt idx="4131">
                  <c:v>0.401979166666521</c:v>
                </c:pt>
                <c:pt idx="4132">
                  <c:v>0.40199074074059499</c:v>
                </c:pt>
                <c:pt idx="4133">
                  <c:v>0.40200231481466947</c:v>
                </c:pt>
                <c:pt idx="4134">
                  <c:v>0.40201388888874334</c:v>
                </c:pt>
                <c:pt idx="4135">
                  <c:v>0.40202546296281755</c:v>
                </c:pt>
                <c:pt idx="4136">
                  <c:v>0.40203703703689075</c:v>
                </c:pt>
                <c:pt idx="4137">
                  <c:v>0.4020486111109654</c:v>
                </c:pt>
                <c:pt idx="4138">
                  <c:v>0.40206018518504055</c:v>
                </c:pt>
                <c:pt idx="4139">
                  <c:v>0.40207175925911398</c:v>
                </c:pt>
                <c:pt idx="4140">
                  <c:v>0.40208333333318802</c:v>
                </c:pt>
                <c:pt idx="4141">
                  <c:v>0.40209490740726234</c:v>
                </c:pt>
                <c:pt idx="4142">
                  <c:v>0.40210648148133599</c:v>
                </c:pt>
                <c:pt idx="4143">
                  <c:v>0.40211805555541008</c:v>
                </c:pt>
                <c:pt idx="4144">
                  <c:v>0.40212962962948434</c:v>
                </c:pt>
                <c:pt idx="4145">
                  <c:v>0.40214120370355799</c:v>
                </c:pt>
                <c:pt idx="4146">
                  <c:v>0.40215277777763242</c:v>
                </c:pt>
                <c:pt idx="4147">
                  <c:v>0.40216435185170601</c:v>
                </c:pt>
                <c:pt idx="4148">
                  <c:v>0.40217592592578028</c:v>
                </c:pt>
                <c:pt idx="4149">
                  <c:v>0.40218749999985476</c:v>
                </c:pt>
                <c:pt idx="4150">
                  <c:v>0.40219907407392774</c:v>
                </c:pt>
                <c:pt idx="4151">
                  <c:v>0.402210648148002</c:v>
                </c:pt>
                <c:pt idx="4152">
                  <c:v>0.40222222222207626</c:v>
                </c:pt>
                <c:pt idx="4153">
                  <c:v>0.40223379629615003</c:v>
                </c:pt>
                <c:pt idx="4154">
                  <c:v>0.40224537037022401</c:v>
                </c:pt>
                <c:pt idx="4155">
                  <c:v>0.40225694444429799</c:v>
                </c:pt>
                <c:pt idx="4156">
                  <c:v>0.40226851851837175</c:v>
                </c:pt>
                <c:pt idx="4157">
                  <c:v>0.4022800925924464</c:v>
                </c:pt>
                <c:pt idx="4158">
                  <c:v>0.40229166666651972</c:v>
                </c:pt>
                <c:pt idx="4159">
                  <c:v>0.40230324074059393</c:v>
                </c:pt>
                <c:pt idx="4160">
                  <c:v>0.40231481481466863</c:v>
                </c:pt>
                <c:pt idx="4161">
                  <c:v>0.40232638888874356</c:v>
                </c:pt>
                <c:pt idx="4162">
                  <c:v>0.40233796296281643</c:v>
                </c:pt>
                <c:pt idx="4163">
                  <c:v>0.40234953703689008</c:v>
                </c:pt>
                <c:pt idx="4164">
                  <c:v>0.40236111111096534</c:v>
                </c:pt>
                <c:pt idx="4165">
                  <c:v>0.40237268518503944</c:v>
                </c:pt>
                <c:pt idx="4166">
                  <c:v>0.40238425925911342</c:v>
                </c:pt>
                <c:pt idx="4167">
                  <c:v>0.40239583333318701</c:v>
                </c:pt>
                <c:pt idx="4168">
                  <c:v>0.40240740740726128</c:v>
                </c:pt>
                <c:pt idx="4169">
                  <c:v>0.40241898148133498</c:v>
                </c:pt>
                <c:pt idx="4170">
                  <c:v>0.40243055555540902</c:v>
                </c:pt>
                <c:pt idx="4171">
                  <c:v>0.40244212962948334</c:v>
                </c:pt>
                <c:pt idx="4172">
                  <c:v>0.40245370370355726</c:v>
                </c:pt>
                <c:pt idx="4173">
                  <c:v>0.40246527777763147</c:v>
                </c:pt>
                <c:pt idx="4174">
                  <c:v>0.40247685185170534</c:v>
                </c:pt>
                <c:pt idx="4175">
                  <c:v>0.40248842592577955</c:v>
                </c:pt>
                <c:pt idx="4176">
                  <c:v>0.4024999999998537</c:v>
                </c:pt>
                <c:pt idx="4177">
                  <c:v>0.40251157407392701</c:v>
                </c:pt>
                <c:pt idx="4178">
                  <c:v>0.402523148148001</c:v>
                </c:pt>
                <c:pt idx="4179">
                  <c:v>0.40253472222207498</c:v>
                </c:pt>
                <c:pt idx="4180">
                  <c:v>0.40254629629614902</c:v>
                </c:pt>
                <c:pt idx="4181">
                  <c:v>0.40255787037022334</c:v>
                </c:pt>
                <c:pt idx="4182">
                  <c:v>0.40256944444429699</c:v>
                </c:pt>
                <c:pt idx="4183">
                  <c:v>0.40258101851837103</c:v>
                </c:pt>
                <c:pt idx="4184">
                  <c:v>0.40259259259244534</c:v>
                </c:pt>
                <c:pt idx="4185">
                  <c:v>0.40260416666651899</c:v>
                </c:pt>
                <c:pt idx="4186">
                  <c:v>0.40261574074059275</c:v>
                </c:pt>
                <c:pt idx="4187">
                  <c:v>0.40262731481466835</c:v>
                </c:pt>
                <c:pt idx="4188">
                  <c:v>0.40263888888874128</c:v>
                </c:pt>
                <c:pt idx="4189">
                  <c:v>0.40265046296281642</c:v>
                </c:pt>
                <c:pt idx="4190">
                  <c:v>0.40266203703689002</c:v>
                </c:pt>
                <c:pt idx="4191">
                  <c:v>0.40267361111096428</c:v>
                </c:pt>
                <c:pt idx="4192">
                  <c:v>0.40268518518503826</c:v>
                </c:pt>
                <c:pt idx="4193">
                  <c:v>0.40269675925911202</c:v>
                </c:pt>
                <c:pt idx="4194">
                  <c:v>0.40270833333318601</c:v>
                </c:pt>
                <c:pt idx="4195">
                  <c:v>0.40271990740726027</c:v>
                </c:pt>
                <c:pt idx="4196">
                  <c:v>0.40273148148133359</c:v>
                </c:pt>
                <c:pt idx="4197">
                  <c:v>0.40274305555540779</c:v>
                </c:pt>
                <c:pt idx="4198">
                  <c:v>0.40275462962948227</c:v>
                </c:pt>
                <c:pt idx="4199">
                  <c:v>0.40276620370355598</c:v>
                </c:pt>
                <c:pt idx="4200">
                  <c:v>0.40277777777763041</c:v>
                </c:pt>
                <c:pt idx="4201">
                  <c:v>0.402789351851704</c:v>
                </c:pt>
                <c:pt idx="4202">
                  <c:v>0.40280092592577843</c:v>
                </c:pt>
                <c:pt idx="4203">
                  <c:v>0.40281249999985302</c:v>
                </c:pt>
                <c:pt idx="4204">
                  <c:v>0.40282407407392634</c:v>
                </c:pt>
                <c:pt idx="4205">
                  <c:v>0.40283564814799999</c:v>
                </c:pt>
                <c:pt idx="4206">
                  <c:v>0.40284722222207398</c:v>
                </c:pt>
                <c:pt idx="4207">
                  <c:v>0.4028587962961484</c:v>
                </c:pt>
                <c:pt idx="4208">
                  <c:v>0.40287037037022255</c:v>
                </c:pt>
                <c:pt idx="4209">
                  <c:v>0.40288194444429598</c:v>
                </c:pt>
                <c:pt idx="4210">
                  <c:v>0.40289351851836974</c:v>
                </c:pt>
                <c:pt idx="4211">
                  <c:v>0.40290509259244434</c:v>
                </c:pt>
                <c:pt idx="4212">
                  <c:v>0.40291666666651826</c:v>
                </c:pt>
                <c:pt idx="4213">
                  <c:v>0.40292824074059208</c:v>
                </c:pt>
                <c:pt idx="4214">
                  <c:v>0.40293981481466734</c:v>
                </c:pt>
                <c:pt idx="4215">
                  <c:v>0.40295138888874127</c:v>
                </c:pt>
                <c:pt idx="4216">
                  <c:v>0.4029629629628157</c:v>
                </c:pt>
                <c:pt idx="4217">
                  <c:v>0.40297453703688935</c:v>
                </c:pt>
                <c:pt idx="4218">
                  <c:v>0.40298611111096355</c:v>
                </c:pt>
                <c:pt idx="4219">
                  <c:v>0.40299768518503698</c:v>
                </c:pt>
                <c:pt idx="4220">
                  <c:v>0.40300925925911102</c:v>
                </c:pt>
                <c:pt idx="4221">
                  <c:v>0.40302083333318528</c:v>
                </c:pt>
                <c:pt idx="4222">
                  <c:v>0.40303240740725926</c:v>
                </c:pt>
                <c:pt idx="4223">
                  <c:v>0.40304398148133275</c:v>
                </c:pt>
                <c:pt idx="4224">
                  <c:v>0.40305555555540701</c:v>
                </c:pt>
                <c:pt idx="4225">
                  <c:v>0.40306712962948127</c:v>
                </c:pt>
                <c:pt idx="4226">
                  <c:v>0.40307870370355542</c:v>
                </c:pt>
                <c:pt idx="4227">
                  <c:v>0.40309027777762935</c:v>
                </c:pt>
                <c:pt idx="4228">
                  <c:v>0.403101851851703</c:v>
                </c:pt>
                <c:pt idx="4229">
                  <c:v>0.40311342592577698</c:v>
                </c:pt>
                <c:pt idx="4230">
                  <c:v>0.40312499999985196</c:v>
                </c:pt>
                <c:pt idx="4231">
                  <c:v>0.403136574073925</c:v>
                </c:pt>
                <c:pt idx="4232">
                  <c:v>0.40314814814799899</c:v>
                </c:pt>
                <c:pt idx="4233">
                  <c:v>0.40315972222207302</c:v>
                </c:pt>
                <c:pt idx="4234">
                  <c:v>0.40317129629614701</c:v>
                </c:pt>
                <c:pt idx="4235">
                  <c:v>0.40318287037022144</c:v>
                </c:pt>
                <c:pt idx="4236">
                  <c:v>0.40319444444429475</c:v>
                </c:pt>
                <c:pt idx="4237">
                  <c:v>0.40320601851836879</c:v>
                </c:pt>
                <c:pt idx="4238">
                  <c:v>0.40321759259244327</c:v>
                </c:pt>
                <c:pt idx="4239">
                  <c:v>0.40322916666651676</c:v>
                </c:pt>
                <c:pt idx="4240">
                  <c:v>0.40324074074059074</c:v>
                </c:pt>
                <c:pt idx="4241">
                  <c:v>0.40325231481466628</c:v>
                </c:pt>
                <c:pt idx="4242">
                  <c:v>0.40326388888873999</c:v>
                </c:pt>
                <c:pt idx="4243">
                  <c:v>0.40327546296281441</c:v>
                </c:pt>
                <c:pt idx="4244">
                  <c:v>0.40328703703688801</c:v>
                </c:pt>
                <c:pt idx="4245">
                  <c:v>0.40329861111096227</c:v>
                </c:pt>
                <c:pt idx="4246">
                  <c:v>0.40331018518503642</c:v>
                </c:pt>
                <c:pt idx="4247">
                  <c:v>0.40332175925911035</c:v>
                </c:pt>
                <c:pt idx="4248">
                  <c:v>0.403333333333184</c:v>
                </c:pt>
                <c:pt idx="4249">
                  <c:v>0.40334490740725842</c:v>
                </c:pt>
                <c:pt idx="4250">
                  <c:v>0.40335648148133202</c:v>
                </c:pt>
                <c:pt idx="4251">
                  <c:v>0.40336805555540628</c:v>
                </c:pt>
                <c:pt idx="4252">
                  <c:v>0.40337962962948043</c:v>
                </c:pt>
                <c:pt idx="4253">
                  <c:v>0.40339120370355402</c:v>
                </c:pt>
                <c:pt idx="4254">
                  <c:v>0.40340277777762862</c:v>
                </c:pt>
                <c:pt idx="4255">
                  <c:v>0.40341435185170227</c:v>
                </c:pt>
                <c:pt idx="4256">
                  <c:v>0.40342592592577642</c:v>
                </c:pt>
                <c:pt idx="4257">
                  <c:v>0.40343749999985062</c:v>
                </c:pt>
                <c:pt idx="4258">
                  <c:v>0.403449074073924</c:v>
                </c:pt>
                <c:pt idx="4259">
                  <c:v>0.40346064814799798</c:v>
                </c:pt>
                <c:pt idx="4260">
                  <c:v>0.40347222222207241</c:v>
                </c:pt>
                <c:pt idx="4261">
                  <c:v>0.40348379629614628</c:v>
                </c:pt>
                <c:pt idx="4262">
                  <c:v>0.40349537037022026</c:v>
                </c:pt>
                <c:pt idx="4263">
                  <c:v>0.40350694444429402</c:v>
                </c:pt>
                <c:pt idx="4264">
                  <c:v>0.40351851851836901</c:v>
                </c:pt>
                <c:pt idx="4265">
                  <c:v>0.40353009259244227</c:v>
                </c:pt>
                <c:pt idx="4266">
                  <c:v>0.40354166666651575</c:v>
                </c:pt>
                <c:pt idx="4267">
                  <c:v>0.40355324074059079</c:v>
                </c:pt>
                <c:pt idx="4268">
                  <c:v>0.40356481481466555</c:v>
                </c:pt>
                <c:pt idx="4269">
                  <c:v>0.40357638888873898</c:v>
                </c:pt>
                <c:pt idx="4270">
                  <c:v>0.40358796296281363</c:v>
                </c:pt>
                <c:pt idx="4271">
                  <c:v>0.403599537036887</c:v>
                </c:pt>
                <c:pt idx="4272">
                  <c:v>0.40361111111096126</c:v>
                </c:pt>
                <c:pt idx="4273">
                  <c:v>0.40362268518503541</c:v>
                </c:pt>
                <c:pt idx="4274">
                  <c:v>0.40363425925910901</c:v>
                </c:pt>
                <c:pt idx="4275">
                  <c:v>0.40364583333318299</c:v>
                </c:pt>
                <c:pt idx="4276">
                  <c:v>0.40365740740725697</c:v>
                </c:pt>
                <c:pt idx="4277">
                  <c:v>0.40366898148133101</c:v>
                </c:pt>
                <c:pt idx="4278">
                  <c:v>0.40368055555540527</c:v>
                </c:pt>
                <c:pt idx="4279">
                  <c:v>0.40369212962947898</c:v>
                </c:pt>
                <c:pt idx="4280">
                  <c:v>0.40370370370355302</c:v>
                </c:pt>
                <c:pt idx="4281">
                  <c:v>0.40371527777762728</c:v>
                </c:pt>
                <c:pt idx="4282">
                  <c:v>0.40372685185170126</c:v>
                </c:pt>
                <c:pt idx="4283">
                  <c:v>0.40373842592577502</c:v>
                </c:pt>
                <c:pt idx="4284">
                  <c:v>0.40374999999984962</c:v>
                </c:pt>
                <c:pt idx="4285">
                  <c:v>0.40376157407392299</c:v>
                </c:pt>
                <c:pt idx="4286">
                  <c:v>0.40377314814799675</c:v>
                </c:pt>
                <c:pt idx="4287">
                  <c:v>0.40378472222207135</c:v>
                </c:pt>
                <c:pt idx="4288">
                  <c:v>0.403796296296145</c:v>
                </c:pt>
                <c:pt idx="4289">
                  <c:v>0.40380787037021942</c:v>
                </c:pt>
                <c:pt idx="4290">
                  <c:v>0.40381944444429302</c:v>
                </c:pt>
                <c:pt idx="4291">
                  <c:v>0.40383101851836772</c:v>
                </c:pt>
                <c:pt idx="4292">
                  <c:v>0.40384259259244243</c:v>
                </c:pt>
                <c:pt idx="4293">
                  <c:v>0.40385416666651602</c:v>
                </c:pt>
                <c:pt idx="4294">
                  <c:v>0.40386574074059001</c:v>
                </c:pt>
                <c:pt idx="4295">
                  <c:v>0.40387731481466443</c:v>
                </c:pt>
                <c:pt idx="4296">
                  <c:v>0.40388888888873842</c:v>
                </c:pt>
                <c:pt idx="4297">
                  <c:v>0.40390046296281262</c:v>
                </c:pt>
                <c:pt idx="4298">
                  <c:v>0.40391203703688627</c:v>
                </c:pt>
                <c:pt idx="4299">
                  <c:v>0.40392361111096042</c:v>
                </c:pt>
                <c:pt idx="4300">
                  <c:v>0.40393518518503402</c:v>
                </c:pt>
                <c:pt idx="4301">
                  <c:v>0.40394675925910828</c:v>
                </c:pt>
                <c:pt idx="4302">
                  <c:v>0.40395833333318198</c:v>
                </c:pt>
                <c:pt idx="4303">
                  <c:v>0.40396990740725641</c:v>
                </c:pt>
                <c:pt idx="4304">
                  <c:v>0.40398148148133001</c:v>
                </c:pt>
                <c:pt idx="4305">
                  <c:v>0.40399305555540399</c:v>
                </c:pt>
                <c:pt idx="4306">
                  <c:v>0.40400462962947842</c:v>
                </c:pt>
                <c:pt idx="4307">
                  <c:v>0.40401620370355235</c:v>
                </c:pt>
                <c:pt idx="4308">
                  <c:v>0.40402777777762655</c:v>
                </c:pt>
                <c:pt idx="4309">
                  <c:v>0.40403935185169976</c:v>
                </c:pt>
                <c:pt idx="4310">
                  <c:v>0.40405092592577441</c:v>
                </c:pt>
                <c:pt idx="4311">
                  <c:v>0.40406249999984883</c:v>
                </c:pt>
                <c:pt idx="4312">
                  <c:v>0.40407407407392198</c:v>
                </c:pt>
                <c:pt idx="4313">
                  <c:v>0.40408564814799602</c:v>
                </c:pt>
                <c:pt idx="4314">
                  <c:v>0.40409722222207001</c:v>
                </c:pt>
                <c:pt idx="4315">
                  <c:v>0.40410879629614427</c:v>
                </c:pt>
                <c:pt idx="4316">
                  <c:v>0.40412037037021842</c:v>
                </c:pt>
                <c:pt idx="4317">
                  <c:v>0.40413194444429179</c:v>
                </c:pt>
                <c:pt idx="4318">
                  <c:v>0.40414351851836666</c:v>
                </c:pt>
                <c:pt idx="4319">
                  <c:v>0.40415509259244098</c:v>
                </c:pt>
                <c:pt idx="4320">
                  <c:v>0.40416666666651502</c:v>
                </c:pt>
                <c:pt idx="4321">
                  <c:v>0.404178240740589</c:v>
                </c:pt>
                <c:pt idx="4322">
                  <c:v>0.40418981481466343</c:v>
                </c:pt>
                <c:pt idx="4323">
                  <c:v>0.40420138888873675</c:v>
                </c:pt>
                <c:pt idx="4324">
                  <c:v>0.40421296296281162</c:v>
                </c:pt>
                <c:pt idx="4325">
                  <c:v>0.40422453703688527</c:v>
                </c:pt>
                <c:pt idx="4326">
                  <c:v>0.40423611111095897</c:v>
                </c:pt>
                <c:pt idx="4327">
                  <c:v>0.40424768518503301</c:v>
                </c:pt>
                <c:pt idx="4328">
                  <c:v>0.404259259259107</c:v>
                </c:pt>
                <c:pt idx="4329">
                  <c:v>0.40427083333318098</c:v>
                </c:pt>
                <c:pt idx="4330">
                  <c:v>0.40428240740725541</c:v>
                </c:pt>
                <c:pt idx="4331">
                  <c:v>0.40429398148132872</c:v>
                </c:pt>
                <c:pt idx="4332">
                  <c:v>0.40430555555540298</c:v>
                </c:pt>
                <c:pt idx="4333">
                  <c:v>0.40431712962947741</c:v>
                </c:pt>
                <c:pt idx="4334">
                  <c:v>0.40432870370355162</c:v>
                </c:pt>
                <c:pt idx="4335">
                  <c:v>0.40434027777762543</c:v>
                </c:pt>
                <c:pt idx="4336">
                  <c:v>0.40435185185169897</c:v>
                </c:pt>
                <c:pt idx="4337">
                  <c:v>0.40436342592577335</c:v>
                </c:pt>
                <c:pt idx="4338">
                  <c:v>0.40437499999984805</c:v>
                </c:pt>
                <c:pt idx="4339">
                  <c:v>0.40438657407392142</c:v>
                </c:pt>
                <c:pt idx="4340">
                  <c:v>0.40439814814799502</c:v>
                </c:pt>
                <c:pt idx="4341">
                  <c:v>0.40440972222207028</c:v>
                </c:pt>
                <c:pt idx="4342">
                  <c:v>0.40442129629614298</c:v>
                </c:pt>
                <c:pt idx="4343">
                  <c:v>0.40443287037021741</c:v>
                </c:pt>
                <c:pt idx="4344">
                  <c:v>0.40444444444429201</c:v>
                </c:pt>
                <c:pt idx="4345">
                  <c:v>0.40445601851836599</c:v>
                </c:pt>
                <c:pt idx="4346">
                  <c:v>0.40446759259243997</c:v>
                </c:pt>
                <c:pt idx="4347">
                  <c:v>0.40447916666651401</c:v>
                </c:pt>
                <c:pt idx="4348">
                  <c:v>0.404490740740588</c:v>
                </c:pt>
                <c:pt idx="4349">
                  <c:v>0.40450231481466242</c:v>
                </c:pt>
                <c:pt idx="4350">
                  <c:v>0.40451388888873602</c:v>
                </c:pt>
                <c:pt idx="4351">
                  <c:v>0.40452546296281056</c:v>
                </c:pt>
                <c:pt idx="4352">
                  <c:v>0.40453703703688393</c:v>
                </c:pt>
                <c:pt idx="4353">
                  <c:v>0.40454861111095841</c:v>
                </c:pt>
                <c:pt idx="4354">
                  <c:v>0.40456018518503234</c:v>
                </c:pt>
                <c:pt idx="4355">
                  <c:v>0.40457175925910627</c:v>
                </c:pt>
                <c:pt idx="4356">
                  <c:v>0.40458333333317997</c:v>
                </c:pt>
                <c:pt idx="4357">
                  <c:v>0.40459490740725434</c:v>
                </c:pt>
                <c:pt idx="4358">
                  <c:v>0.404606481481328</c:v>
                </c:pt>
                <c:pt idx="4359">
                  <c:v>0.40461805555540198</c:v>
                </c:pt>
                <c:pt idx="4360">
                  <c:v>0.40462962962947641</c:v>
                </c:pt>
                <c:pt idx="4361">
                  <c:v>0.40464120370355</c:v>
                </c:pt>
                <c:pt idx="4362">
                  <c:v>0.40465277777762443</c:v>
                </c:pt>
                <c:pt idx="4363">
                  <c:v>0.40466435185169802</c:v>
                </c:pt>
                <c:pt idx="4364">
                  <c:v>0.40467592592577234</c:v>
                </c:pt>
                <c:pt idx="4365">
                  <c:v>0.40468749999984677</c:v>
                </c:pt>
                <c:pt idx="4366">
                  <c:v>0.40469907407391975</c:v>
                </c:pt>
                <c:pt idx="4367">
                  <c:v>0.40471064814799501</c:v>
                </c:pt>
                <c:pt idx="4368">
                  <c:v>0.40472222222206827</c:v>
                </c:pt>
                <c:pt idx="4369">
                  <c:v>0.40473379629614176</c:v>
                </c:pt>
                <c:pt idx="4370">
                  <c:v>0.40474537037021702</c:v>
                </c:pt>
                <c:pt idx="4371">
                  <c:v>0.404756944444291</c:v>
                </c:pt>
                <c:pt idx="4372">
                  <c:v>0.40476851851836493</c:v>
                </c:pt>
                <c:pt idx="4373">
                  <c:v>0.40478009259243902</c:v>
                </c:pt>
                <c:pt idx="4374">
                  <c:v>0.40479166666651273</c:v>
                </c:pt>
                <c:pt idx="4375">
                  <c:v>0.40480324074058699</c:v>
                </c:pt>
                <c:pt idx="4376">
                  <c:v>0.40481481481466158</c:v>
                </c:pt>
                <c:pt idx="4377">
                  <c:v>0.40482638888873534</c:v>
                </c:pt>
                <c:pt idx="4378">
                  <c:v>0.40483796296280955</c:v>
                </c:pt>
                <c:pt idx="4379">
                  <c:v>0.40484953703688298</c:v>
                </c:pt>
                <c:pt idx="4380">
                  <c:v>0.40486111111095741</c:v>
                </c:pt>
                <c:pt idx="4381">
                  <c:v>0.40487268518503156</c:v>
                </c:pt>
                <c:pt idx="4382">
                  <c:v>0.40488425925910543</c:v>
                </c:pt>
                <c:pt idx="4383">
                  <c:v>0.40489583333317902</c:v>
                </c:pt>
                <c:pt idx="4384">
                  <c:v>0.40490740740725334</c:v>
                </c:pt>
                <c:pt idx="4385">
                  <c:v>0.40491898148132727</c:v>
                </c:pt>
                <c:pt idx="4386">
                  <c:v>0.40493055555540097</c:v>
                </c:pt>
                <c:pt idx="4387">
                  <c:v>0.40494212962947534</c:v>
                </c:pt>
                <c:pt idx="4388">
                  <c:v>0.40495370370354927</c:v>
                </c:pt>
                <c:pt idx="4389">
                  <c:v>0.40496527777762342</c:v>
                </c:pt>
                <c:pt idx="4390">
                  <c:v>0.40497685185169741</c:v>
                </c:pt>
                <c:pt idx="4391">
                  <c:v>0.40498842592577156</c:v>
                </c:pt>
                <c:pt idx="4392">
                  <c:v>0.40499999999984576</c:v>
                </c:pt>
                <c:pt idx="4393">
                  <c:v>0.40501157407391902</c:v>
                </c:pt>
                <c:pt idx="4394">
                  <c:v>0.40502314814799401</c:v>
                </c:pt>
                <c:pt idx="4395">
                  <c:v>0.40503472222206827</c:v>
                </c:pt>
                <c:pt idx="4396">
                  <c:v>0.40504629629614208</c:v>
                </c:pt>
                <c:pt idx="4397">
                  <c:v>0.40505787037021634</c:v>
                </c:pt>
                <c:pt idx="4398">
                  <c:v>0.40506944444428999</c:v>
                </c:pt>
                <c:pt idx="4399">
                  <c:v>0.40508101851836376</c:v>
                </c:pt>
                <c:pt idx="4400">
                  <c:v>0.40509259259243802</c:v>
                </c:pt>
                <c:pt idx="4401">
                  <c:v>0.405104166666512</c:v>
                </c:pt>
                <c:pt idx="4402">
                  <c:v>0.40511574074058593</c:v>
                </c:pt>
                <c:pt idx="4403">
                  <c:v>0.40512731481466041</c:v>
                </c:pt>
                <c:pt idx="4404">
                  <c:v>0.40513888888873401</c:v>
                </c:pt>
                <c:pt idx="4405">
                  <c:v>0.40515046296280843</c:v>
                </c:pt>
                <c:pt idx="4406">
                  <c:v>0.40516203703688197</c:v>
                </c:pt>
                <c:pt idx="4407">
                  <c:v>0.40517361111095634</c:v>
                </c:pt>
                <c:pt idx="4408">
                  <c:v>0.40518518518503027</c:v>
                </c:pt>
                <c:pt idx="4409">
                  <c:v>0.40519675925910398</c:v>
                </c:pt>
                <c:pt idx="4410">
                  <c:v>0.40520833333317802</c:v>
                </c:pt>
                <c:pt idx="4411">
                  <c:v>0.40521990740725228</c:v>
                </c:pt>
                <c:pt idx="4412">
                  <c:v>0.40523148148132559</c:v>
                </c:pt>
                <c:pt idx="4413">
                  <c:v>0.40524305555539963</c:v>
                </c:pt>
                <c:pt idx="4414">
                  <c:v>0.40525462962947434</c:v>
                </c:pt>
                <c:pt idx="4415">
                  <c:v>0.40526620370354827</c:v>
                </c:pt>
                <c:pt idx="4416">
                  <c:v>0.40527777777762242</c:v>
                </c:pt>
                <c:pt idx="4417">
                  <c:v>0.40528935185169601</c:v>
                </c:pt>
                <c:pt idx="4418">
                  <c:v>0.40530092592577055</c:v>
                </c:pt>
                <c:pt idx="4419">
                  <c:v>0.40531249999984498</c:v>
                </c:pt>
                <c:pt idx="4420">
                  <c:v>0.40532407407391841</c:v>
                </c:pt>
                <c:pt idx="4421">
                  <c:v>0.405335648147993</c:v>
                </c:pt>
                <c:pt idx="4422">
                  <c:v>0.40534722222206698</c:v>
                </c:pt>
                <c:pt idx="4423">
                  <c:v>0.40535879629614141</c:v>
                </c:pt>
                <c:pt idx="4424">
                  <c:v>0.40537037037021562</c:v>
                </c:pt>
                <c:pt idx="4425">
                  <c:v>0.40538194444428927</c:v>
                </c:pt>
                <c:pt idx="4426">
                  <c:v>0.40539351851836303</c:v>
                </c:pt>
                <c:pt idx="4427">
                  <c:v>0.40540509259243701</c:v>
                </c:pt>
                <c:pt idx="4428">
                  <c:v>0.40541666666651127</c:v>
                </c:pt>
                <c:pt idx="4429">
                  <c:v>0.40542824074058498</c:v>
                </c:pt>
                <c:pt idx="4430">
                  <c:v>0.4054398148146594</c:v>
                </c:pt>
                <c:pt idx="4431">
                  <c:v>0.405451388888733</c:v>
                </c:pt>
                <c:pt idx="4432">
                  <c:v>0.40546296296280776</c:v>
                </c:pt>
                <c:pt idx="4433">
                  <c:v>0.40547453703688141</c:v>
                </c:pt>
                <c:pt idx="4434">
                  <c:v>0.40548611111095562</c:v>
                </c:pt>
                <c:pt idx="4435">
                  <c:v>0.40549768518502927</c:v>
                </c:pt>
                <c:pt idx="4436">
                  <c:v>0.40550925925910308</c:v>
                </c:pt>
                <c:pt idx="4437">
                  <c:v>0.40552083333317734</c:v>
                </c:pt>
                <c:pt idx="4438">
                  <c:v>0.40553240740725127</c:v>
                </c:pt>
                <c:pt idx="4439">
                  <c:v>0.40554398148132476</c:v>
                </c:pt>
                <c:pt idx="4440">
                  <c:v>0.40555555555539879</c:v>
                </c:pt>
                <c:pt idx="4441">
                  <c:v>0.40556712962947328</c:v>
                </c:pt>
                <c:pt idx="4442">
                  <c:v>0.40557870370354743</c:v>
                </c:pt>
                <c:pt idx="4443">
                  <c:v>0.40559027777762141</c:v>
                </c:pt>
                <c:pt idx="4444">
                  <c:v>0.405601851851696</c:v>
                </c:pt>
                <c:pt idx="4445">
                  <c:v>0.40561342592576927</c:v>
                </c:pt>
                <c:pt idx="4446">
                  <c:v>0.40562499999984397</c:v>
                </c:pt>
                <c:pt idx="4447">
                  <c:v>0.40563657407391801</c:v>
                </c:pt>
                <c:pt idx="4448">
                  <c:v>0.40564814814799199</c:v>
                </c:pt>
                <c:pt idx="4449">
                  <c:v>0.40565972222206598</c:v>
                </c:pt>
                <c:pt idx="4450">
                  <c:v>0.40567129629614002</c:v>
                </c:pt>
                <c:pt idx="4451">
                  <c:v>0.40568287037021455</c:v>
                </c:pt>
                <c:pt idx="4452">
                  <c:v>0.40569444444428793</c:v>
                </c:pt>
                <c:pt idx="4453">
                  <c:v>0.40570601851836174</c:v>
                </c:pt>
                <c:pt idx="4454">
                  <c:v>0.405717592592436</c:v>
                </c:pt>
                <c:pt idx="4455">
                  <c:v>0.40572916666650999</c:v>
                </c:pt>
                <c:pt idx="4456">
                  <c:v>0.40574074074058403</c:v>
                </c:pt>
                <c:pt idx="4457">
                  <c:v>0.40575231481465834</c:v>
                </c:pt>
                <c:pt idx="4458">
                  <c:v>0.40576388888873199</c:v>
                </c:pt>
                <c:pt idx="4459">
                  <c:v>0.40577546296280642</c:v>
                </c:pt>
                <c:pt idx="4460">
                  <c:v>0.40578703703688002</c:v>
                </c:pt>
                <c:pt idx="4461">
                  <c:v>0.40579861111095428</c:v>
                </c:pt>
                <c:pt idx="4462">
                  <c:v>0.40581018518502843</c:v>
                </c:pt>
                <c:pt idx="4463">
                  <c:v>0.40582175925910241</c:v>
                </c:pt>
                <c:pt idx="4464">
                  <c:v>0.40583333333317601</c:v>
                </c:pt>
                <c:pt idx="4465">
                  <c:v>0.40584490740725043</c:v>
                </c:pt>
                <c:pt idx="4466">
                  <c:v>0.40585648148132408</c:v>
                </c:pt>
                <c:pt idx="4467">
                  <c:v>0.40586805555539801</c:v>
                </c:pt>
                <c:pt idx="4468">
                  <c:v>0.40587962962947255</c:v>
                </c:pt>
                <c:pt idx="4469">
                  <c:v>0.40589120370354598</c:v>
                </c:pt>
                <c:pt idx="4470">
                  <c:v>0.40590277777762168</c:v>
                </c:pt>
                <c:pt idx="4471">
                  <c:v>0.40591435185169428</c:v>
                </c:pt>
                <c:pt idx="4472">
                  <c:v>0.40592592592576943</c:v>
                </c:pt>
                <c:pt idx="4473">
                  <c:v>0.40593749999984363</c:v>
                </c:pt>
                <c:pt idx="4474">
                  <c:v>0.405949074073917</c:v>
                </c:pt>
                <c:pt idx="4475">
                  <c:v>0.40596064814799127</c:v>
                </c:pt>
                <c:pt idx="4476">
                  <c:v>0.40597222222206547</c:v>
                </c:pt>
                <c:pt idx="4477">
                  <c:v>0.40598379629613901</c:v>
                </c:pt>
                <c:pt idx="4478">
                  <c:v>0.40599537037021327</c:v>
                </c:pt>
                <c:pt idx="4479">
                  <c:v>0.40600694444428698</c:v>
                </c:pt>
                <c:pt idx="4480">
                  <c:v>0.40601851851836102</c:v>
                </c:pt>
                <c:pt idx="4481">
                  <c:v>0.406030092592435</c:v>
                </c:pt>
                <c:pt idx="4482">
                  <c:v>0.40604166666650893</c:v>
                </c:pt>
                <c:pt idx="4483">
                  <c:v>0.40605324074058274</c:v>
                </c:pt>
                <c:pt idx="4484">
                  <c:v>0.40606481481465762</c:v>
                </c:pt>
                <c:pt idx="4485">
                  <c:v>0.40607638888873127</c:v>
                </c:pt>
                <c:pt idx="4486">
                  <c:v>0.40608796296280569</c:v>
                </c:pt>
                <c:pt idx="4487">
                  <c:v>0.40609953703687901</c:v>
                </c:pt>
                <c:pt idx="4488">
                  <c:v>0.40611111111095327</c:v>
                </c:pt>
                <c:pt idx="4489">
                  <c:v>0.40612268518502742</c:v>
                </c:pt>
                <c:pt idx="4490">
                  <c:v>0.40613425925910102</c:v>
                </c:pt>
                <c:pt idx="4491">
                  <c:v>0.406145833333175</c:v>
                </c:pt>
                <c:pt idx="4492">
                  <c:v>0.40615740740724898</c:v>
                </c:pt>
                <c:pt idx="4493">
                  <c:v>0.40616898148132302</c:v>
                </c:pt>
                <c:pt idx="4494">
                  <c:v>0.406180555555397</c:v>
                </c:pt>
                <c:pt idx="4495">
                  <c:v>0.40619212962947127</c:v>
                </c:pt>
                <c:pt idx="4496">
                  <c:v>0.40620370370354508</c:v>
                </c:pt>
                <c:pt idx="4497">
                  <c:v>0.40621527777761934</c:v>
                </c:pt>
                <c:pt idx="4498">
                  <c:v>0.40622685185169427</c:v>
                </c:pt>
                <c:pt idx="4499">
                  <c:v>0.40623842592576798</c:v>
                </c:pt>
                <c:pt idx="4500">
                  <c:v>0.40624999999984268</c:v>
                </c:pt>
                <c:pt idx="4501">
                  <c:v>0.406261574073916</c:v>
                </c:pt>
                <c:pt idx="4502">
                  <c:v>0.40627314814798993</c:v>
                </c:pt>
                <c:pt idx="4503">
                  <c:v>0.40628472222206441</c:v>
                </c:pt>
                <c:pt idx="4504">
                  <c:v>0.40629629629613773</c:v>
                </c:pt>
                <c:pt idx="4505">
                  <c:v>0.40630787037021243</c:v>
                </c:pt>
                <c:pt idx="4506">
                  <c:v>0.40631944444428608</c:v>
                </c:pt>
                <c:pt idx="4507">
                  <c:v>0.40633101851835979</c:v>
                </c:pt>
                <c:pt idx="4508">
                  <c:v>0.40634259259243427</c:v>
                </c:pt>
                <c:pt idx="4509">
                  <c:v>0.40635416666650798</c:v>
                </c:pt>
                <c:pt idx="4510">
                  <c:v>0.40636574074058202</c:v>
                </c:pt>
                <c:pt idx="4511">
                  <c:v>0.40637731481465655</c:v>
                </c:pt>
                <c:pt idx="4512">
                  <c:v>0.40638888888873043</c:v>
                </c:pt>
                <c:pt idx="4513">
                  <c:v>0.40640046296280463</c:v>
                </c:pt>
                <c:pt idx="4514">
                  <c:v>0.40641203703687834</c:v>
                </c:pt>
                <c:pt idx="4515">
                  <c:v>0.40642361111095243</c:v>
                </c:pt>
                <c:pt idx="4516">
                  <c:v>0.40643518518502608</c:v>
                </c:pt>
                <c:pt idx="4517">
                  <c:v>0.40644675925910034</c:v>
                </c:pt>
                <c:pt idx="4518">
                  <c:v>0.40645833333317427</c:v>
                </c:pt>
                <c:pt idx="4519">
                  <c:v>0.40646990740724842</c:v>
                </c:pt>
                <c:pt idx="4520">
                  <c:v>0.40648148148132202</c:v>
                </c:pt>
                <c:pt idx="4521">
                  <c:v>0.40649305555539572</c:v>
                </c:pt>
                <c:pt idx="4522">
                  <c:v>0.40650462962947043</c:v>
                </c:pt>
                <c:pt idx="4523">
                  <c:v>0.40651620370354441</c:v>
                </c:pt>
                <c:pt idx="4524">
                  <c:v>0.40652777777761961</c:v>
                </c:pt>
                <c:pt idx="4525">
                  <c:v>0.40653935185169299</c:v>
                </c:pt>
                <c:pt idx="4526">
                  <c:v>0.40655092592576747</c:v>
                </c:pt>
                <c:pt idx="4527">
                  <c:v>0.40656249999984184</c:v>
                </c:pt>
                <c:pt idx="4528">
                  <c:v>0.40657407407391527</c:v>
                </c:pt>
                <c:pt idx="4529">
                  <c:v>0.40658564814798898</c:v>
                </c:pt>
                <c:pt idx="4530">
                  <c:v>0.40659722222206302</c:v>
                </c:pt>
                <c:pt idx="4531">
                  <c:v>0.406608796296137</c:v>
                </c:pt>
                <c:pt idx="4532">
                  <c:v>0.40662037037021143</c:v>
                </c:pt>
                <c:pt idx="4533">
                  <c:v>0.40663194444428474</c:v>
                </c:pt>
                <c:pt idx="4534">
                  <c:v>0.40664351851835873</c:v>
                </c:pt>
                <c:pt idx="4535">
                  <c:v>0.40665509259243299</c:v>
                </c:pt>
                <c:pt idx="4536">
                  <c:v>0.40666666666650708</c:v>
                </c:pt>
                <c:pt idx="4537">
                  <c:v>0.40667824074058101</c:v>
                </c:pt>
                <c:pt idx="4538">
                  <c:v>0.40668981481465555</c:v>
                </c:pt>
                <c:pt idx="4539">
                  <c:v>0.40670138888872875</c:v>
                </c:pt>
                <c:pt idx="4540">
                  <c:v>0.40671296296280368</c:v>
                </c:pt>
                <c:pt idx="4541">
                  <c:v>0.40672453703687728</c:v>
                </c:pt>
                <c:pt idx="4542">
                  <c:v>0.40673611111095098</c:v>
                </c:pt>
                <c:pt idx="4543">
                  <c:v>0.40674768518502502</c:v>
                </c:pt>
                <c:pt idx="4544">
                  <c:v>0.406759259259099</c:v>
                </c:pt>
                <c:pt idx="4545">
                  <c:v>0.40677083333317327</c:v>
                </c:pt>
                <c:pt idx="4546">
                  <c:v>0.40678240740724747</c:v>
                </c:pt>
                <c:pt idx="4547">
                  <c:v>0.40679398148132179</c:v>
                </c:pt>
                <c:pt idx="4548">
                  <c:v>0.40680555555539499</c:v>
                </c:pt>
                <c:pt idx="4549">
                  <c:v>0.40681712962946942</c:v>
                </c:pt>
                <c:pt idx="4550">
                  <c:v>0.40682870370354468</c:v>
                </c:pt>
                <c:pt idx="4551">
                  <c:v>0.40684027777761855</c:v>
                </c:pt>
                <c:pt idx="4552">
                  <c:v>0.40685185185169198</c:v>
                </c:pt>
                <c:pt idx="4553">
                  <c:v>0.40686342592576641</c:v>
                </c:pt>
                <c:pt idx="4554">
                  <c:v>0.40687499999984122</c:v>
                </c:pt>
                <c:pt idx="4555">
                  <c:v>0.40688657407391443</c:v>
                </c:pt>
                <c:pt idx="4556">
                  <c:v>0.40689814814798808</c:v>
                </c:pt>
                <c:pt idx="4557">
                  <c:v>0.40690972222206234</c:v>
                </c:pt>
                <c:pt idx="4558">
                  <c:v>0.40692129629613599</c:v>
                </c:pt>
                <c:pt idx="4559">
                  <c:v>0.40693287037021042</c:v>
                </c:pt>
                <c:pt idx="4560">
                  <c:v>0.40694444444428401</c:v>
                </c:pt>
                <c:pt idx="4561">
                  <c:v>0.406956018518358</c:v>
                </c:pt>
                <c:pt idx="4562">
                  <c:v>0.40696759259243198</c:v>
                </c:pt>
                <c:pt idx="4563">
                  <c:v>0.40697916666650602</c:v>
                </c:pt>
                <c:pt idx="4564">
                  <c:v>0.40699074074058</c:v>
                </c:pt>
                <c:pt idx="4565">
                  <c:v>0.40700231481465443</c:v>
                </c:pt>
                <c:pt idx="4566">
                  <c:v>0.40701388888872808</c:v>
                </c:pt>
                <c:pt idx="4567">
                  <c:v>0.40702546296280262</c:v>
                </c:pt>
                <c:pt idx="4568">
                  <c:v>0.40703703703687599</c:v>
                </c:pt>
                <c:pt idx="4569">
                  <c:v>0.40704861111095042</c:v>
                </c:pt>
                <c:pt idx="4570">
                  <c:v>0.4070601851850244</c:v>
                </c:pt>
                <c:pt idx="4571">
                  <c:v>0.40707175925909828</c:v>
                </c:pt>
                <c:pt idx="4572">
                  <c:v>0.40708333333317198</c:v>
                </c:pt>
                <c:pt idx="4573">
                  <c:v>0.40709490740724641</c:v>
                </c:pt>
                <c:pt idx="4574">
                  <c:v>0.407106481481321</c:v>
                </c:pt>
                <c:pt idx="4575">
                  <c:v>0.40711805555539499</c:v>
                </c:pt>
                <c:pt idx="4576">
                  <c:v>0.40712962962946947</c:v>
                </c:pt>
                <c:pt idx="4577">
                  <c:v>0.40714120370354301</c:v>
                </c:pt>
                <c:pt idx="4578">
                  <c:v>0.40715277777761755</c:v>
                </c:pt>
                <c:pt idx="4579">
                  <c:v>0.40716435185169098</c:v>
                </c:pt>
                <c:pt idx="4580">
                  <c:v>0.4071759259257654</c:v>
                </c:pt>
                <c:pt idx="4581">
                  <c:v>0.40718749999983955</c:v>
                </c:pt>
                <c:pt idx="4582">
                  <c:v>0.40719907407391293</c:v>
                </c:pt>
                <c:pt idx="4583">
                  <c:v>0.40721064814798702</c:v>
                </c:pt>
                <c:pt idx="4584">
                  <c:v>0.40722222222206134</c:v>
                </c:pt>
                <c:pt idx="4585">
                  <c:v>0.40723379629613465</c:v>
                </c:pt>
                <c:pt idx="4586">
                  <c:v>0.40724537037020908</c:v>
                </c:pt>
                <c:pt idx="4587">
                  <c:v>0.40725694444428301</c:v>
                </c:pt>
                <c:pt idx="4588">
                  <c:v>0.40726851851835699</c:v>
                </c:pt>
                <c:pt idx="4589">
                  <c:v>0.40728009259243098</c:v>
                </c:pt>
                <c:pt idx="4590">
                  <c:v>0.40729166666650479</c:v>
                </c:pt>
                <c:pt idx="4591">
                  <c:v>0.407303240740579</c:v>
                </c:pt>
                <c:pt idx="4592">
                  <c:v>0.40731481481465376</c:v>
                </c:pt>
                <c:pt idx="4593">
                  <c:v>0.40732638888872741</c:v>
                </c:pt>
                <c:pt idx="4594">
                  <c:v>0.40733796296280161</c:v>
                </c:pt>
                <c:pt idx="4595">
                  <c:v>0.40734953703687526</c:v>
                </c:pt>
                <c:pt idx="4596">
                  <c:v>0.40736111111094947</c:v>
                </c:pt>
                <c:pt idx="4597">
                  <c:v>0.40737268518502362</c:v>
                </c:pt>
                <c:pt idx="4598">
                  <c:v>0.40738425925909755</c:v>
                </c:pt>
                <c:pt idx="4599">
                  <c:v>0.40739583333317098</c:v>
                </c:pt>
                <c:pt idx="4600">
                  <c:v>0.4074074074072454</c:v>
                </c:pt>
                <c:pt idx="4601">
                  <c:v>0.40741898148132027</c:v>
                </c:pt>
                <c:pt idx="4602">
                  <c:v>0.40743055555539393</c:v>
                </c:pt>
                <c:pt idx="4603">
                  <c:v>0.40744212962946841</c:v>
                </c:pt>
                <c:pt idx="4604">
                  <c:v>0.40745370370354228</c:v>
                </c:pt>
                <c:pt idx="4605">
                  <c:v>0.40746527777761643</c:v>
                </c:pt>
                <c:pt idx="4606">
                  <c:v>0.40747685185169047</c:v>
                </c:pt>
                <c:pt idx="4607">
                  <c:v>0.40748842592576462</c:v>
                </c:pt>
                <c:pt idx="4608">
                  <c:v>0.40749999999983844</c:v>
                </c:pt>
                <c:pt idx="4609">
                  <c:v>0.40751157407391198</c:v>
                </c:pt>
                <c:pt idx="4610">
                  <c:v>0.40752314814798601</c:v>
                </c:pt>
                <c:pt idx="4611">
                  <c:v>0.40753472222206027</c:v>
                </c:pt>
                <c:pt idx="4612">
                  <c:v>0.40754629629613393</c:v>
                </c:pt>
                <c:pt idx="4613">
                  <c:v>0.40755787037020841</c:v>
                </c:pt>
                <c:pt idx="4614">
                  <c:v>0.407569444444282</c:v>
                </c:pt>
                <c:pt idx="4615">
                  <c:v>0.40758101851835599</c:v>
                </c:pt>
                <c:pt idx="4616">
                  <c:v>0.40759259259243008</c:v>
                </c:pt>
                <c:pt idx="4617">
                  <c:v>0.40760416666650401</c:v>
                </c:pt>
                <c:pt idx="4618">
                  <c:v>0.40761574074057799</c:v>
                </c:pt>
                <c:pt idx="4619">
                  <c:v>0.40762731481465242</c:v>
                </c:pt>
                <c:pt idx="4620">
                  <c:v>0.40763888888872601</c:v>
                </c:pt>
                <c:pt idx="4621">
                  <c:v>0.40765046296280055</c:v>
                </c:pt>
                <c:pt idx="4622">
                  <c:v>0.40766203703687398</c:v>
                </c:pt>
                <c:pt idx="4623">
                  <c:v>0.40767361111094841</c:v>
                </c:pt>
                <c:pt idx="4624">
                  <c:v>0.40768518518502328</c:v>
                </c:pt>
                <c:pt idx="4625">
                  <c:v>0.40769675925909626</c:v>
                </c:pt>
                <c:pt idx="4626">
                  <c:v>0.40770833333317008</c:v>
                </c:pt>
                <c:pt idx="4627">
                  <c:v>0.40771990740724534</c:v>
                </c:pt>
                <c:pt idx="4628">
                  <c:v>0.40773148148131866</c:v>
                </c:pt>
                <c:pt idx="4629">
                  <c:v>0.40774305555539259</c:v>
                </c:pt>
                <c:pt idx="4630">
                  <c:v>0.40775462962946735</c:v>
                </c:pt>
                <c:pt idx="4631">
                  <c:v>0.40776620370354127</c:v>
                </c:pt>
                <c:pt idx="4632">
                  <c:v>0.40777777777761542</c:v>
                </c:pt>
                <c:pt idx="4633">
                  <c:v>0.40778935185168902</c:v>
                </c:pt>
                <c:pt idx="4634">
                  <c:v>0.40780092592576356</c:v>
                </c:pt>
                <c:pt idx="4635">
                  <c:v>0.40781249999983776</c:v>
                </c:pt>
                <c:pt idx="4636">
                  <c:v>0.40782407407391141</c:v>
                </c:pt>
                <c:pt idx="4637">
                  <c:v>0.40783564814798501</c:v>
                </c:pt>
                <c:pt idx="4638">
                  <c:v>0.40784722222205927</c:v>
                </c:pt>
                <c:pt idx="4639">
                  <c:v>0.40785879629613297</c:v>
                </c:pt>
                <c:pt idx="4640">
                  <c:v>0.40787037037020762</c:v>
                </c:pt>
                <c:pt idx="4641">
                  <c:v>0.40788194444428127</c:v>
                </c:pt>
                <c:pt idx="4642">
                  <c:v>0.40789351851835493</c:v>
                </c:pt>
                <c:pt idx="4643">
                  <c:v>0.40790509259242902</c:v>
                </c:pt>
                <c:pt idx="4644">
                  <c:v>0.40791666666650328</c:v>
                </c:pt>
                <c:pt idx="4645">
                  <c:v>0.40792824074057726</c:v>
                </c:pt>
                <c:pt idx="4646">
                  <c:v>0.40793981481465147</c:v>
                </c:pt>
                <c:pt idx="4647">
                  <c:v>0.40795138888872501</c:v>
                </c:pt>
                <c:pt idx="4648">
                  <c:v>0.40796296296279944</c:v>
                </c:pt>
                <c:pt idx="4649">
                  <c:v>0.40797453703687342</c:v>
                </c:pt>
                <c:pt idx="4650">
                  <c:v>0.40798611111094862</c:v>
                </c:pt>
                <c:pt idx="4651">
                  <c:v>0.40799768518502127</c:v>
                </c:pt>
                <c:pt idx="4652">
                  <c:v>0.40800925925909598</c:v>
                </c:pt>
                <c:pt idx="4653">
                  <c:v>0.40802083333317041</c:v>
                </c:pt>
                <c:pt idx="4654">
                  <c:v>0.40803240740724428</c:v>
                </c:pt>
                <c:pt idx="4655">
                  <c:v>0.40804398148131799</c:v>
                </c:pt>
                <c:pt idx="4656">
                  <c:v>0.40805555555539175</c:v>
                </c:pt>
                <c:pt idx="4657">
                  <c:v>0.40806712962946634</c:v>
                </c:pt>
                <c:pt idx="4658">
                  <c:v>0.40807870370354044</c:v>
                </c:pt>
                <c:pt idx="4659">
                  <c:v>0.40809027777761442</c:v>
                </c:pt>
                <c:pt idx="4660">
                  <c:v>0.40810185185168801</c:v>
                </c:pt>
                <c:pt idx="4661">
                  <c:v>0.40811342592576227</c:v>
                </c:pt>
                <c:pt idx="4662">
                  <c:v>0.4081249999998367</c:v>
                </c:pt>
                <c:pt idx="4663">
                  <c:v>0.40813657407391002</c:v>
                </c:pt>
                <c:pt idx="4664">
                  <c:v>0.408148148147984</c:v>
                </c:pt>
                <c:pt idx="4665">
                  <c:v>0.40815972222205826</c:v>
                </c:pt>
                <c:pt idx="4666">
                  <c:v>0.40817129629613175</c:v>
                </c:pt>
                <c:pt idx="4667">
                  <c:v>0.40818287037020662</c:v>
                </c:pt>
                <c:pt idx="4668">
                  <c:v>0.40819444444427999</c:v>
                </c:pt>
                <c:pt idx="4669">
                  <c:v>0.40820601851835375</c:v>
                </c:pt>
                <c:pt idx="4670">
                  <c:v>0.40821759259242801</c:v>
                </c:pt>
                <c:pt idx="4671">
                  <c:v>0.408229166666502</c:v>
                </c:pt>
                <c:pt idx="4672">
                  <c:v>0.40824074074057576</c:v>
                </c:pt>
                <c:pt idx="4673">
                  <c:v>0.40825231481465041</c:v>
                </c:pt>
                <c:pt idx="4674">
                  <c:v>0.408263888888724</c:v>
                </c:pt>
                <c:pt idx="4675">
                  <c:v>0.40827546296279826</c:v>
                </c:pt>
                <c:pt idx="4676">
                  <c:v>0.40828703703687202</c:v>
                </c:pt>
                <c:pt idx="4677">
                  <c:v>0.40829861111094734</c:v>
                </c:pt>
                <c:pt idx="4678">
                  <c:v>0.40831018518502143</c:v>
                </c:pt>
                <c:pt idx="4679">
                  <c:v>0.40832175925909542</c:v>
                </c:pt>
                <c:pt idx="4680">
                  <c:v>0.40833333333316901</c:v>
                </c:pt>
                <c:pt idx="4681">
                  <c:v>0.40834490740724355</c:v>
                </c:pt>
                <c:pt idx="4682">
                  <c:v>0.40835648148131698</c:v>
                </c:pt>
                <c:pt idx="4683">
                  <c:v>0.40836805555539102</c:v>
                </c:pt>
                <c:pt idx="4684">
                  <c:v>0.40837962962946556</c:v>
                </c:pt>
                <c:pt idx="4685">
                  <c:v>0.40839120370353899</c:v>
                </c:pt>
                <c:pt idx="4686">
                  <c:v>0.40840277777761363</c:v>
                </c:pt>
                <c:pt idx="4687">
                  <c:v>0.40841435185168734</c:v>
                </c:pt>
                <c:pt idx="4688">
                  <c:v>0.40842592592576143</c:v>
                </c:pt>
                <c:pt idx="4689">
                  <c:v>0.40843749999983542</c:v>
                </c:pt>
                <c:pt idx="4690">
                  <c:v>0.40844907407390901</c:v>
                </c:pt>
                <c:pt idx="4691">
                  <c:v>0.40846064814798327</c:v>
                </c:pt>
                <c:pt idx="4692">
                  <c:v>0.40847222222205742</c:v>
                </c:pt>
                <c:pt idx="4693">
                  <c:v>0.40848379629613102</c:v>
                </c:pt>
                <c:pt idx="4694">
                  <c:v>0.40849537037020528</c:v>
                </c:pt>
                <c:pt idx="4695">
                  <c:v>0.40850694444427926</c:v>
                </c:pt>
                <c:pt idx="4696">
                  <c:v>0.40851851851835302</c:v>
                </c:pt>
                <c:pt idx="4697">
                  <c:v>0.40853009259242701</c:v>
                </c:pt>
                <c:pt idx="4698">
                  <c:v>0.40854166666650099</c:v>
                </c:pt>
                <c:pt idx="4699">
                  <c:v>0.40855324074057475</c:v>
                </c:pt>
                <c:pt idx="4700">
                  <c:v>0.40856481481464962</c:v>
                </c:pt>
                <c:pt idx="4701">
                  <c:v>0.40857638888872327</c:v>
                </c:pt>
                <c:pt idx="4702">
                  <c:v>0.40858796296279742</c:v>
                </c:pt>
                <c:pt idx="4703">
                  <c:v>0.40859953703687102</c:v>
                </c:pt>
                <c:pt idx="4704">
                  <c:v>0.40861111111094628</c:v>
                </c:pt>
                <c:pt idx="4705">
                  <c:v>0.40862268518502043</c:v>
                </c:pt>
                <c:pt idx="4706">
                  <c:v>0.40863425925909402</c:v>
                </c:pt>
                <c:pt idx="4707">
                  <c:v>0.40864583333316801</c:v>
                </c:pt>
                <c:pt idx="4708">
                  <c:v>0.40865740740724227</c:v>
                </c:pt>
                <c:pt idx="4709">
                  <c:v>0.40866898148131597</c:v>
                </c:pt>
                <c:pt idx="4710">
                  <c:v>0.40868055555539001</c:v>
                </c:pt>
                <c:pt idx="4711">
                  <c:v>0.40869212962946427</c:v>
                </c:pt>
                <c:pt idx="4712">
                  <c:v>0.40870370370353776</c:v>
                </c:pt>
                <c:pt idx="4713">
                  <c:v>0.40871527777761241</c:v>
                </c:pt>
                <c:pt idx="4714">
                  <c:v>0.40872685185168628</c:v>
                </c:pt>
                <c:pt idx="4715">
                  <c:v>0.40873842592576026</c:v>
                </c:pt>
                <c:pt idx="4716">
                  <c:v>0.40874999999983441</c:v>
                </c:pt>
                <c:pt idx="4717">
                  <c:v>0.40876157407390801</c:v>
                </c:pt>
                <c:pt idx="4718">
                  <c:v>0.40877314814798199</c:v>
                </c:pt>
                <c:pt idx="4719">
                  <c:v>0.40878472222205642</c:v>
                </c:pt>
                <c:pt idx="4720">
                  <c:v>0.40879629629612979</c:v>
                </c:pt>
                <c:pt idx="4721">
                  <c:v>0.40880787037020455</c:v>
                </c:pt>
                <c:pt idx="4722">
                  <c:v>0.40881944444427798</c:v>
                </c:pt>
                <c:pt idx="4723">
                  <c:v>0.40883101851835174</c:v>
                </c:pt>
                <c:pt idx="4724">
                  <c:v>0.40884259259242628</c:v>
                </c:pt>
                <c:pt idx="4725">
                  <c:v>0.40885416666650026</c:v>
                </c:pt>
                <c:pt idx="4726">
                  <c:v>0.40886574074057402</c:v>
                </c:pt>
                <c:pt idx="4727">
                  <c:v>0.40887731481464962</c:v>
                </c:pt>
                <c:pt idx="4728">
                  <c:v>0.40888888888872243</c:v>
                </c:pt>
                <c:pt idx="4729">
                  <c:v>0.40890046296279642</c:v>
                </c:pt>
                <c:pt idx="4730">
                  <c:v>0.40891203703687135</c:v>
                </c:pt>
                <c:pt idx="4731">
                  <c:v>0.40892361111094555</c:v>
                </c:pt>
                <c:pt idx="4732">
                  <c:v>0.40893518518501898</c:v>
                </c:pt>
                <c:pt idx="4733">
                  <c:v>0.40894675925909341</c:v>
                </c:pt>
                <c:pt idx="4734">
                  <c:v>0.40895833333316728</c:v>
                </c:pt>
                <c:pt idx="4735">
                  <c:v>0.40896990740724143</c:v>
                </c:pt>
                <c:pt idx="4736">
                  <c:v>0.40898148148131502</c:v>
                </c:pt>
                <c:pt idx="4737">
                  <c:v>0.40899305555538873</c:v>
                </c:pt>
                <c:pt idx="4738">
                  <c:v>0.40900462962946343</c:v>
                </c:pt>
                <c:pt idx="4739">
                  <c:v>0.40901620370353697</c:v>
                </c:pt>
                <c:pt idx="4740">
                  <c:v>0.40902777777761162</c:v>
                </c:pt>
                <c:pt idx="4741">
                  <c:v>0.409039351851685</c:v>
                </c:pt>
                <c:pt idx="4742">
                  <c:v>0.40905092592575942</c:v>
                </c:pt>
                <c:pt idx="4743">
                  <c:v>0.40906249999983363</c:v>
                </c:pt>
                <c:pt idx="4744">
                  <c:v>0.40907407407390728</c:v>
                </c:pt>
                <c:pt idx="4745">
                  <c:v>0.40908564814798098</c:v>
                </c:pt>
                <c:pt idx="4746">
                  <c:v>0.40909722222205502</c:v>
                </c:pt>
                <c:pt idx="4747">
                  <c:v>0.40910879629612901</c:v>
                </c:pt>
                <c:pt idx="4748">
                  <c:v>0.40912037037020343</c:v>
                </c:pt>
                <c:pt idx="4749">
                  <c:v>0.40913194444427675</c:v>
                </c:pt>
                <c:pt idx="4750">
                  <c:v>0.40914351851835079</c:v>
                </c:pt>
                <c:pt idx="4751">
                  <c:v>0.409155092592425</c:v>
                </c:pt>
                <c:pt idx="4752">
                  <c:v>0.40916666666649898</c:v>
                </c:pt>
                <c:pt idx="4753">
                  <c:v>0.40917824074057302</c:v>
                </c:pt>
                <c:pt idx="4754">
                  <c:v>0.40918981481464856</c:v>
                </c:pt>
                <c:pt idx="4755">
                  <c:v>0.40920138888872193</c:v>
                </c:pt>
                <c:pt idx="4756">
                  <c:v>0.40921296296279641</c:v>
                </c:pt>
                <c:pt idx="4757">
                  <c:v>0.40922453703687034</c:v>
                </c:pt>
                <c:pt idx="4758">
                  <c:v>0.40923611111094427</c:v>
                </c:pt>
                <c:pt idx="4759">
                  <c:v>0.40924768518501797</c:v>
                </c:pt>
                <c:pt idx="4760">
                  <c:v>0.40925925925909201</c:v>
                </c:pt>
                <c:pt idx="4761">
                  <c:v>0.40927083333316627</c:v>
                </c:pt>
                <c:pt idx="4762">
                  <c:v>0.40928240740723998</c:v>
                </c:pt>
                <c:pt idx="4763">
                  <c:v>0.40929398148131374</c:v>
                </c:pt>
                <c:pt idx="4764">
                  <c:v>0.409305555555388</c:v>
                </c:pt>
                <c:pt idx="4765">
                  <c:v>0.40931712962946243</c:v>
                </c:pt>
                <c:pt idx="4766">
                  <c:v>0.40932870370353641</c:v>
                </c:pt>
                <c:pt idx="4767">
                  <c:v>0.40934027777761062</c:v>
                </c:pt>
                <c:pt idx="4768">
                  <c:v>0.40935185185168427</c:v>
                </c:pt>
                <c:pt idx="4769">
                  <c:v>0.40936342592575842</c:v>
                </c:pt>
                <c:pt idx="4770">
                  <c:v>0.40937499999983284</c:v>
                </c:pt>
                <c:pt idx="4771">
                  <c:v>0.40938657407390655</c:v>
                </c:pt>
                <c:pt idx="4772">
                  <c:v>0.40939814814797998</c:v>
                </c:pt>
                <c:pt idx="4773">
                  <c:v>0.40940972222205441</c:v>
                </c:pt>
                <c:pt idx="4774">
                  <c:v>0.409421296296128</c:v>
                </c:pt>
                <c:pt idx="4775">
                  <c:v>0.40943287037020243</c:v>
                </c:pt>
                <c:pt idx="4776">
                  <c:v>0.40944444444427602</c:v>
                </c:pt>
                <c:pt idx="4777">
                  <c:v>0.40945601851835001</c:v>
                </c:pt>
                <c:pt idx="4778">
                  <c:v>0.40946759259242427</c:v>
                </c:pt>
                <c:pt idx="4779">
                  <c:v>0.40947916666649797</c:v>
                </c:pt>
                <c:pt idx="4780">
                  <c:v>0.40949074074057201</c:v>
                </c:pt>
                <c:pt idx="4781">
                  <c:v>0.40950231481464755</c:v>
                </c:pt>
                <c:pt idx="4782">
                  <c:v>0.40951388888872098</c:v>
                </c:pt>
                <c:pt idx="4783">
                  <c:v>0.40952546296279541</c:v>
                </c:pt>
                <c:pt idx="4784">
                  <c:v>0.409537037036869</c:v>
                </c:pt>
                <c:pt idx="4785">
                  <c:v>0.40954861111094343</c:v>
                </c:pt>
                <c:pt idx="4786">
                  <c:v>0.40956018518501741</c:v>
                </c:pt>
                <c:pt idx="4787">
                  <c:v>0.40957175925909134</c:v>
                </c:pt>
                <c:pt idx="4788">
                  <c:v>0.40958333333316527</c:v>
                </c:pt>
                <c:pt idx="4789">
                  <c:v>0.40959490740723897</c:v>
                </c:pt>
                <c:pt idx="4790">
                  <c:v>0.40960648148131301</c:v>
                </c:pt>
                <c:pt idx="4791">
                  <c:v>0.409618055555387</c:v>
                </c:pt>
                <c:pt idx="4792">
                  <c:v>0.40962962962946142</c:v>
                </c:pt>
                <c:pt idx="4793">
                  <c:v>0.40964120370353474</c:v>
                </c:pt>
                <c:pt idx="4794">
                  <c:v>0.40965277777760956</c:v>
                </c:pt>
                <c:pt idx="4795">
                  <c:v>0.40966435185168298</c:v>
                </c:pt>
                <c:pt idx="4796">
                  <c:v>0.40967592592575741</c:v>
                </c:pt>
                <c:pt idx="4797">
                  <c:v>0.40968749999983162</c:v>
                </c:pt>
                <c:pt idx="4798">
                  <c:v>0.40969907407390499</c:v>
                </c:pt>
                <c:pt idx="4799">
                  <c:v>0.40971064814797897</c:v>
                </c:pt>
                <c:pt idx="4800">
                  <c:v>0.40972222222205334</c:v>
                </c:pt>
                <c:pt idx="4801">
                  <c:v>0.40973379629612666</c:v>
                </c:pt>
                <c:pt idx="4802">
                  <c:v>0.40974537037020098</c:v>
                </c:pt>
                <c:pt idx="4803">
                  <c:v>0.40975694444427502</c:v>
                </c:pt>
                <c:pt idx="4804">
                  <c:v>0.40976851851835</c:v>
                </c:pt>
                <c:pt idx="4805">
                  <c:v>0.40978009259242298</c:v>
                </c:pt>
                <c:pt idx="4806">
                  <c:v>0.40979166666649675</c:v>
                </c:pt>
                <c:pt idx="4807">
                  <c:v>0.40980324074057201</c:v>
                </c:pt>
                <c:pt idx="4808">
                  <c:v>0.40981481481464677</c:v>
                </c:pt>
                <c:pt idx="4809">
                  <c:v>0.40982638888872042</c:v>
                </c:pt>
                <c:pt idx="4810">
                  <c:v>0.40983796296279434</c:v>
                </c:pt>
                <c:pt idx="4811">
                  <c:v>0.40984953703686827</c:v>
                </c:pt>
                <c:pt idx="4812">
                  <c:v>0.40986111111094242</c:v>
                </c:pt>
                <c:pt idx="4813">
                  <c:v>0.40987268518501668</c:v>
                </c:pt>
                <c:pt idx="4814">
                  <c:v>0.40988425925909056</c:v>
                </c:pt>
                <c:pt idx="4815">
                  <c:v>0.40989583333316398</c:v>
                </c:pt>
                <c:pt idx="4816">
                  <c:v>0.40990740740723802</c:v>
                </c:pt>
                <c:pt idx="4817">
                  <c:v>0.40991898148131234</c:v>
                </c:pt>
                <c:pt idx="4818">
                  <c:v>0.40993055555538599</c:v>
                </c:pt>
                <c:pt idx="4819">
                  <c:v>0.40994212962946042</c:v>
                </c:pt>
                <c:pt idx="4820">
                  <c:v>0.40995370370353401</c:v>
                </c:pt>
                <c:pt idx="4821">
                  <c:v>0.40996527777760855</c:v>
                </c:pt>
                <c:pt idx="4822">
                  <c:v>0.40997685185168242</c:v>
                </c:pt>
                <c:pt idx="4823">
                  <c:v>0.40998842592575668</c:v>
                </c:pt>
                <c:pt idx="4824">
                  <c:v>0.40999999999983056</c:v>
                </c:pt>
                <c:pt idx="4825">
                  <c:v>0.41001157407390398</c:v>
                </c:pt>
                <c:pt idx="4826">
                  <c:v>0.41002314814797802</c:v>
                </c:pt>
                <c:pt idx="4827">
                  <c:v>0.41003472222205234</c:v>
                </c:pt>
                <c:pt idx="4828">
                  <c:v>0.41004629629612599</c:v>
                </c:pt>
                <c:pt idx="4829">
                  <c:v>0.41005787037019997</c:v>
                </c:pt>
                <c:pt idx="4830">
                  <c:v>0.41006944444427501</c:v>
                </c:pt>
                <c:pt idx="4831">
                  <c:v>0.410081018518348</c:v>
                </c:pt>
                <c:pt idx="4832">
                  <c:v>0.41009259259242198</c:v>
                </c:pt>
                <c:pt idx="4833">
                  <c:v>0.41010416666649702</c:v>
                </c:pt>
                <c:pt idx="4834">
                  <c:v>0.410115740740571</c:v>
                </c:pt>
                <c:pt idx="4835">
                  <c:v>0.41012731481464543</c:v>
                </c:pt>
                <c:pt idx="4836">
                  <c:v>0.41013888888871902</c:v>
                </c:pt>
                <c:pt idx="4837">
                  <c:v>0.41015046296279334</c:v>
                </c:pt>
                <c:pt idx="4838">
                  <c:v>0.41016203703686727</c:v>
                </c:pt>
                <c:pt idx="4839">
                  <c:v>0.41017361111094147</c:v>
                </c:pt>
                <c:pt idx="4840">
                  <c:v>0.41018518518501534</c:v>
                </c:pt>
                <c:pt idx="4841">
                  <c:v>0.41019675925908927</c:v>
                </c:pt>
                <c:pt idx="4842">
                  <c:v>0.41020833333316298</c:v>
                </c:pt>
                <c:pt idx="4843">
                  <c:v>0.41021990740723702</c:v>
                </c:pt>
                <c:pt idx="4844">
                  <c:v>0.41023148148131072</c:v>
                </c:pt>
                <c:pt idx="4845">
                  <c:v>0.41024305555538459</c:v>
                </c:pt>
                <c:pt idx="4846">
                  <c:v>0.41025462962945941</c:v>
                </c:pt>
                <c:pt idx="4847">
                  <c:v>0.41026620370353301</c:v>
                </c:pt>
                <c:pt idx="4848">
                  <c:v>0.41027777777760743</c:v>
                </c:pt>
                <c:pt idx="4849">
                  <c:v>0.41028935185168097</c:v>
                </c:pt>
                <c:pt idx="4850">
                  <c:v>0.41030092592575562</c:v>
                </c:pt>
                <c:pt idx="4851">
                  <c:v>0.41031249999982983</c:v>
                </c:pt>
                <c:pt idx="4852">
                  <c:v>0.41032407407390342</c:v>
                </c:pt>
                <c:pt idx="4853">
                  <c:v>0.41033564814797702</c:v>
                </c:pt>
                <c:pt idx="4854">
                  <c:v>0.41034722222205128</c:v>
                </c:pt>
                <c:pt idx="4855">
                  <c:v>0.41035879629612498</c:v>
                </c:pt>
                <c:pt idx="4856">
                  <c:v>0.41037037037019941</c:v>
                </c:pt>
                <c:pt idx="4857">
                  <c:v>0.41038194444427434</c:v>
                </c:pt>
                <c:pt idx="4858">
                  <c:v>0.41039351851834799</c:v>
                </c:pt>
                <c:pt idx="4859">
                  <c:v>0.41040509259242208</c:v>
                </c:pt>
                <c:pt idx="4860">
                  <c:v>0.41041666666649634</c:v>
                </c:pt>
                <c:pt idx="4861">
                  <c:v>0.41042824074057027</c:v>
                </c:pt>
                <c:pt idx="4862">
                  <c:v>0.41043981481464442</c:v>
                </c:pt>
                <c:pt idx="4863">
                  <c:v>0.41045138888871802</c:v>
                </c:pt>
                <c:pt idx="4864">
                  <c:v>0.41046296296279255</c:v>
                </c:pt>
                <c:pt idx="4865">
                  <c:v>0.41047453703686643</c:v>
                </c:pt>
                <c:pt idx="4866">
                  <c:v>0.41048611111094063</c:v>
                </c:pt>
                <c:pt idx="4867">
                  <c:v>0.41049768518501434</c:v>
                </c:pt>
                <c:pt idx="4868">
                  <c:v>0.41050925925908827</c:v>
                </c:pt>
                <c:pt idx="4869">
                  <c:v>0.41052083333316247</c:v>
                </c:pt>
                <c:pt idx="4870">
                  <c:v>0.41053240740723601</c:v>
                </c:pt>
                <c:pt idx="4871">
                  <c:v>0.41054398148130999</c:v>
                </c:pt>
                <c:pt idx="4872">
                  <c:v>0.41055555555538376</c:v>
                </c:pt>
                <c:pt idx="4873">
                  <c:v>0.4105671296294584</c:v>
                </c:pt>
                <c:pt idx="4874">
                  <c:v>0.41057870370353228</c:v>
                </c:pt>
                <c:pt idx="4875">
                  <c:v>0.41059027777760643</c:v>
                </c:pt>
                <c:pt idx="4876">
                  <c:v>0.41060185185168002</c:v>
                </c:pt>
                <c:pt idx="4877">
                  <c:v>0.41061342592575434</c:v>
                </c:pt>
                <c:pt idx="4878">
                  <c:v>0.41062499999982877</c:v>
                </c:pt>
                <c:pt idx="4879">
                  <c:v>0.41063657407390208</c:v>
                </c:pt>
                <c:pt idx="4880">
                  <c:v>0.41064814814797601</c:v>
                </c:pt>
                <c:pt idx="4881">
                  <c:v>0.41065972222205027</c:v>
                </c:pt>
                <c:pt idx="4882">
                  <c:v>0.41067129629612376</c:v>
                </c:pt>
                <c:pt idx="4883">
                  <c:v>0.41068287037019841</c:v>
                </c:pt>
                <c:pt idx="4884">
                  <c:v>0.410694444444273</c:v>
                </c:pt>
                <c:pt idx="4885">
                  <c:v>0.41070601851834693</c:v>
                </c:pt>
                <c:pt idx="4886">
                  <c:v>0.41071759259242102</c:v>
                </c:pt>
                <c:pt idx="4887">
                  <c:v>0.410729166666495</c:v>
                </c:pt>
                <c:pt idx="4888">
                  <c:v>0.41074074074056899</c:v>
                </c:pt>
                <c:pt idx="4889">
                  <c:v>0.41075231481464347</c:v>
                </c:pt>
                <c:pt idx="4890">
                  <c:v>0.41076388888871701</c:v>
                </c:pt>
                <c:pt idx="4891">
                  <c:v>0.41077546296279127</c:v>
                </c:pt>
                <c:pt idx="4892">
                  <c:v>0.41078703703686498</c:v>
                </c:pt>
                <c:pt idx="4893">
                  <c:v>0.41079861111093902</c:v>
                </c:pt>
                <c:pt idx="4894">
                  <c:v>0.41081018518501355</c:v>
                </c:pt>
                <c:pt idx="4895">
                  <c:v>0.41082175925908743</c:v>
                </c:pt>
                <c:pt idx="4896">
                  <c:v>0.41083333333316102</c:v>
                </c:pt>
                <c:pt idx="4897">
                  <c:v>0.41084490740723534</c:v>
                </c:pt>
                <c:pt idx="4898">
                  <c:v>0.41085648148130927</c:v>
                </c:pt>
                <c:pt idx="4899">
                  <c:v>0.41086805555538308</c:v>
                </c:pt>
                <c:pt idx="4900">
                  <c:v>0.41087962962945762</c:v>
                </c:pt>
                <c:pt idx="4901">
                  <c:v>0.41089120370353099</c:v>
                </c:pt>
                <c:pt idx="4902">
                  <c:v>0.4109027777776057</c:v>
                </c:pt>
                <c:pt idx="4903">
                  <c:v>0.4109143518516794</c:v>
                </c:pt>
                <c:pt idx="4904">
                  <c:v>0.41092592592575355</c:v>
                </c:pt>
                <c:pt idx="4905">
                  <c:v>0.41093749999982743</c:v>
                </c:pt>
                <c:pt idx="4906">
                  <c:v>0.41094907407390102</c:v>
                </c:pt>
                <c:pt idx="4907">
                  <c:v>0.41096064814797634</c:v>
                </c:pt>
                <c:pt idx="4908">
                  <c:v>0.41097222222204943</c:v>
                </c:pt>
                <c:pt idx="4909">
                  <c:v>0.41098379629612308</c:v>
                </c:pt>
                <c:pt idx="4910">
                  <c:v>0.41099537037019801</c:v>
                </c:pt>
                <c:pt idx="4911">
                  <c:v>0.41100694444427227</c:v>
                </c:pt>
                <c:pt idx="4912">
                  <c:v>0.41101851851834598</c:v>
                </c:pt>
                <c:pt idx="4913">
                  <c:v>0.41103009259242002</c:v>
                </c:pt>
                <c:pt idx="4914">
                  <c:v>0.411041666666494</c:v>
                </c:pt>
                <c:pt idx="4915">
                  <c:v>0.41105324074056793</c:v>
                </c:pt>
                <c:pt idx="4916">
                  <c:v>0.41106481481464263</c:v>
                </c:pt>
                <c:pt idx="4917">
                  <c:v>0.41107638888871634</c:v>
                </c:pt>
                <c:pt idx="4918">
                  <c:v>0.41108796296279043</c:v>
                </c:pt>
                <c:pt idx="4919">
                  <c:v>0.41109953703686408</c:v>
                </c:pt>
                <c:pt idx="4920">
                  <c:v>0.41111111111093801</c:v>
                </c:pt>
                <c:pt idx="4921">
                  <c:v>0.41112268518501255</c:v>
                </c:pt>
                <c:pt idx="4922">
                  <c:v>0.41113425925908598</c:v>
                </c:pt>
                <c:pt idx="4923">
                  <c:v>0.41114583333316002</c:v>
                </c:pt>
                <c:pt idx="4924">
                  <c:v>0.411157407407234</c:v>
                </c:pt>
                <c:pt idx="4925">
                  <c:v>0.41116898148130798</c:v>
                </c:pt>
                <c:pt idx="4926">
                  <c:v>0.41118055555538202</c:v>
                </c:pt>
                <c:pt idx="4927">
                  <c:v>0.41119212962945634</c:v>
                </c:pt>
                <c:pt idx="4928">
                  <c:v>0.41120370370352999</c:v>
                </c:pt>
                <c:pt idx="4929">
                  <c:v>0.41121527777760447</c:v>
                </c:pt>
                <c:pt idx="4930">
                  <c:v>0.41122685185167834</c:v>
                </c:pt>
                <c:pt idx="4931">
                  <c:v>0.41123842592575227</c:v>
                </c:pt>
                <c:pt idx="4932">
                  <c:v>0.41124999999982642</c:v>
                </c:pt>
                <c:pt idx="4933">
                  <c:v>0.41126157407390102</c:v>
                </c:pt>
                <c:pt idx="4934">
                  <c:v>0.411273148147974</c:v>
                </c:pt>
                <c:pt idx="4935">
                  <c:v>0.41128472222204943</c:v>
                </c:pt>
                <c:pt idx="4936">
                  <c:v>0.41129629629612274</c:v>
                </c:pt>
                <c:pt idx="4937">
                  <c:v>0.41130787037019734</c:v>
                </c:pt>
                <c:pt idx="4938">
                  <c:v>0.41131944444427126</c:v>
                </c:pt>
                <c:pt idx="4939">
                  <c:v>0.41133101851834503</c:v>
                </c:pt>
                <c:pt idx="4940">
                  <c:v>0.41134259259241934</c:v>
                </c:pt>
                <c:pt idx="4941">
                  <c:v>0.41135416666649327</c:v>
                </c:pt>
                <c:pt idx="4942">
                  <c:v>0.41136574074056698</c:v>
                </c:pt>
                <c:pt idx="4943">
                  <c:v>0.41137731481464168</c:v>
                </c:pt>
                <c:pt idx="4944">
                  <c:v>0.41138888888871555</c:v>
                </c:pt>
                <c:pt idx="4945">
                  <c:v>0.41140046296278943</c:v>
                </c:pt>
                <c:pt idx="4946">
                  <c:v>0.41141203703686341</c:v>
                </c:pt>
                <c:pt idx="4947">
                  <c:v>0.41142361111093734</c:v>
                </c:pt>
                <c:pt idx="4948">
                  <c:v>0.41143518518501127</c:v>
                </c:pt>
                <c:pt idx="4949">
                  <c:v>0.41144675925908547</c:v>
                </c:pt>
                <c:pt idx="4950">
                  <c:v>0.41145833333315934</c:v>
                </c:pt>
                <c:pt idx="4951">
                  <c:v>0.41146990740723327</c:v>
                </c:pt>
                <c:pt idx="4952">
                  <c:v>0.41148148148130698</c:v>
                </c:pt>
                <c:pt idx="4953">
                  <c:v>0.41149305555538079</c:v>
                </c:pt>
                <c:pt idx="4954">
                  <c:v>0.41150462962945555</c:v>
                </c:pt>
                <c:pt idx="4955">
                  <c:v>0.41151620370352898</c:v>
                </c:pt>
                <c:pt idx="4956">
                  <c:v>0.41152777777760363</c:v>
                </c:pt>
                <c:pt idx="4957">
                  <c:v>0.411539351851677</c:v>
                </c:pt>
                <c:pt idx="4958">
                  <c:v>0.41155092592575143</c:v>
                </c:pt>
                <c:pt idx="4959">
                  <c:v>0.41156249999982569</c:v>
                </c:pt>
                <c:pt idx="4960">
                  <c:v>0.41157407407389934</c:v>
                </c:pt>
                <c:pt idx="4961">
                  <c:v>0.41158564814797427</c:v>
                </c:pt>
                <c:pt idx="4962">
                  <c:v>0.41159722222204798</c:v>
                </c:pt>
                <c:pt idx="4963">
                  <c:v>0.41160879629612201</c:v>
                </c:pt>
                <c:pt idx="4964">
                  <c:v>0.41162037037019628</c:v>
                </c:pt>
                <c:pt idx="4965">
                  <c:v>0.41163194444426993</c:v>
                </c:pt>
                <c:pt idx="4966">
                  <c:v>0.41164351851834374</c:v>
                </c:pt>
                <c:pt idx="4967">
                  <c:v>0.411655092592418</c:v>
                </c:pt>
                <c:pt idx="4968">
                  <c:v>0.41166666666649226</c:v>
                </c:pt>
                <c:pt idx="4969">
                  <c:v>0.41167824074056608</c:v>
                </c:pt>
                <c:pt idx="4970">
                  <c:v>0.41168981481464062</c:v>
                </c:pt>
                <c:pt idx="4971">
                  <c:v>0.41170138888871399</c:v>
                </c:pt>
                <c:pt idx="4972">
                  <c:v>0.41171296296278842</c:v>
                </c:pt>
                <c:pt idx="4973">
                  <c:v>0.4117245370368624</c:v>
                </c:pt>
                <c:pt idx="4974">
                  <c:v>0.411736111110936</c:v>
                </c:pt>
                <c:pt idx="4975">
                  <c:v>0.41174768518500998</c:v>
                </c:pt>
                <c:pt idx="4976">
                  <c:v>0.41175925925908402</c:v>
                </c:pt>
                <c:pt idx="4977">
                  <c:v>0.41177083333315834</c:v>
                </c:pt>
                <c:pt idx="4978">
                  <c:v>0.41178240740723226</c:v>
                </c:pt>
                <c:pt idx="4979">
                  <c:v>0.41179398148130603</c:v>
                </c:pt>
                <c:pt idx="4980">
                  <c:v>0.41180555555538001</c:v>
                </c:pt>
                <c:pt idx="4981">
                  <c:v>0.41181712962945455</c:v>
                </c:pt>
                <c:pt idx="4982">
                  <c:v>0.41182870370352842</c:v>
                </c:pt>
                <c:pt idx="4983">
                  <c:v>0.41184027777760268</c:v>
                </c:pt>
                <c:pt idx="4984">
                  <c:v>0.41185185185167628</c:v>
                </c:pt>
                <c:pt idx="4985">
                  <c:v>0.41186342592575043</c:v>
                </c:pt>
                <c:pt idx="4986">
                  <c:v>0.41187499999982496</c:v>
                </c:pt>
                <c:pt idx="4987">
                  <c:v>0.41188657407389961</c:v>
                </c:pt>
                <c:pt idx="4988">
                  <c:v>0.41189814814797326</c:v>
                </c:pt>
                <c:pt idx="4989">
                  <c:v>0.41190972222204747</c:v>
                </c:pt>
                <c:pt idx="4990">
                  <c:v>0.41192129629612101</c:v>
                </c:pt>
                <c:pt idx="4991">
                  <c:v>0.41193287037019527</c:v>
                </c:pt>
                <c:pt idx="4992">
                  <c:v>0.41194444444426898</c:v>
                </c:pt>
                <c:pt idx="4993">
                  <c:v>0.41195601851834301</c:v>
                </c:pt>
                <c:pt idx="4994">
                  <c:v>0.41196759259241728</c:v>
                </c:pt>
                <c:pt idx="4995">
                  <c:v>0.41197916666649098</c:v>
                </c:pt>
                <c:pt idx="4996">
                  <c:v>0.41199074074056502</c:v>
                </c:pt>
                <c:pt idx="4997">
                  <c:v>0.41200231481463934</c:v>
                </c:pt>
                <c:pt idx="4998">
                  <c:v>0.41201388888871326</c:v>
                </c:pt>
                <c:pt idx="4999">
                  <c:v>0.41202546296278747</c:v>
                </c:pt>
                <c:pt idx="5000">
                  <c:v>0.41203703703686101</c:v>
                </c:pt>
                <c:pt idx="5001">
                  <c:v>0.41204861111093527</c:v>
                </c:pt>
                <c:pt idx="5002">
                  <c:v>0.41206018518500942</c:v>
                </c:pt>
                <c:pt idx="5003">
                  <c:v>0.4120717592590834</c:v>
                </c:pt>
                <c:pt idx="5004">
                  <c:v>0.41208333333315728</c:v>
                </c:pt>
                <c:pt idx="5005">
                  <c:v>0.41209490740723098</c:v>
                </c:pt>
                <c:pt idx="5006">
                  <c:v>0.41210648148130502</c:v>
                </c:pt>
                <c:pt idx="5007">
                  <c:v>0.412118055555379</c:v>
                </c:pt>
                <c:pt idx="5008">
                  <c:v>0.41212962962945343</c:v>
                </c:pt>
                <c:pt idx="5009">
                  <c:v>0.41214120370352703</c:v>
                </c:pt>
                <c:pt idx="5010">
                  <c:v>0.41215277777760262</c:v>
                </c:pt>
                <c:pt idx="5011">
                  <c:v>0.41216435185167527</c:v>
                </c:pt>
                <c:pt idx="5012">
                  <c:v>0.41217592592574942</c:v>
                </c:pt>
                <c:pt idx="5013">
                  <c:v>0.41218749999982468</c:v>
                </c:pt>
                <c:pt idx="5014">
                  <c:v>0.412199074073898</c:v>
                </c:pt>
                <c:pt idx="5015">
                  <c:v>0.41221064814797198</c:v>
                </c:pt>
                <c:pt idx="5016">
                  <c:v>0.41222222222204641</c:v>
                </c:pt>
                <c:pt idx="5017">
                  <c:v>0.41223379629611973</c:v>
                </c:pt>
                <c:pt idx="5018">
                  <c:v>0.41224537037019399</c:v>
                </c:pt>
                <c:pt idx="5019">
                  <c:v>0.41225694444426808</c:v>
                </c:pt>
                <c:pt idx="5020">
                  <c:v>0.41226851851834201</c:v>
                </c:pt>
                <c:pt idx="5021">
                  <c:v>0.41228009259241627</c:v>
                </c:pt>
                <c:pt idx="5022">
                  <c:v>0.41229166666648975</c:v>
                </c:pt>
                <c:pt idx="5023">
                  <c:v>0.41230324074056401</c:v>
                </c:pt>
                <c:pt idx="5024">
                  <c:v>0.41231481481463855</c:v>
                </c:pt>
                <c:pt idx="5025">
                  <c:v>0.41232638888871243</c:v>
                </c:pt>
                <c:pt idx="5026">
                  <c:v>0.41233796296278641</c:v>
                </c:pt>
                <c:pt idx="5027">
                  <c:v>0.41234953703686034</c:v>
                </c:pt>
                <c:pt idx="5028">
                  <c:v>0.41236111111093426</c:v>
                </c:pt>
                <c:pt idx="5029">
                  <c:v>0.41237268518500869</c:v>
                </c:pt>
                <c:pt idx="5030">
                  <c:v>0.41238425925908262</c:v>
                </c:pt>
                <c:pt idx="5031">
                  <c:v>0.41239583333315627</c:v>
                </c:pt>
                <c:pt idx="5032">
                  <c:v>0.41240740740722998</c:v>
                </c:pt>
                <c:pt idx="5033">
                  <c:v>0.4124189814813044</c:v>
                </c:pt>
                <c:pt idx="5034">
                  <c:v>0.412430555555378</c:v>
                </c:pt>
                <c:pt idx="5035">
                  <c:v>0.41244212962945243</c:v>
                </c:pt>
                <c:pt idx="5036">
                  <c:v>0.41245370370352602</c:v>
                </c:pt>
                <c:pt idx="5037">
                  <c:v>0.41246527777760156</c:v>
                </c:pt>
                <c:pt idx="5038">
                  <c:v>0.41247685185167543</c:v>
                </c:pt>
                <c:pt idx="5039">
                  <c:v>0.41248842592574964</c:v>
                </c:pt>
                <c:pt idx="5040">
                  <c:v>0.41249999999982362</c:v>
                </c:pt>
                <c:pt idx="5041">
                  <c:v>0.41251157407389727</c:v>
                </c:pt>
                <c:pt idx="5042">
                  <c:v>0.41252314814797097</c:v>
                </c:pt>
                <c:pt idx="5043">
                  <c:v>0.41253472222204535</c:v>
                </c:pt>
                <c:pt idx="5044">
                  <c:v>0.412546296296119</c:v>
                </c:pt>
                <c:pt idx="5045">
                  <c:v>0.41255787037019298</c:v>
                </c:pt>
                <c:pt idx="5046">
                  <c:v>0.41256944444426702</c:v>
                </c:pt>
                <c:pt idx="5047">
                  <c:v>0.412581018518341</c:v>
                </c:pt>
                <c:pt idx="5048">
                  <c:v>0.41259259259241526</c:v>
                </c:pt>
                <c:pt idx="5049">
                  <c:v>0.41260416666648908</c:v>
                </c:pt>
                <c:pt idx="5050">
                  <c:v>0.41261574074056301</c:v>
                </c:pt>
                <c:pt idx="5051">
                  <c:v>0.41262731481463727</c:v>
                </c:pt>
                <c:pt idx="5052">
                  <c:v>0.41263888888871098</c:v>
                </c:pt>
                <c:pt idx="5053">
                  <c:v>0.4126504629627854</c:v>
                </c:pt>
                <c:pt idx="5054">
                  <c:v>0.41266203703685927</c:v>
                </c:pt>
                <c:pt idx="5055">
                  <c:v>0.41267361111093298</c:v>
                </c:pt>
                <c:pt idx="5056">
                  <c:v>0.41268518518500741</c:v>
                </c:pt>
                <c:pt idx="5057">
                  <c:v>0.41269675925908134</c:v>
                </c:pt>
                <c:pt idx="5058">
                  <c:v>0.41270833333315526</c:v>
                </c:pt>
                <c:pt idx="5059">
                  <c:v>0.41271990740722908</c:v>
                </c:pt>
                <c:pt idx="5060">
                  <c:v>0.41273148148130279</c:v>
                </c:pt>
                <c:pt idx="5061">
                  <c:v>0.41274305555537666</c:v>
                </c:pt>
                <c:pt idx="5062">
                  <c:v>0.41275462962945142</c:v>
                </c:pt>
                <c:pt idx="5063">
                  <c:v>0.41276620370352501</c:v>
                </c:pt>
                <c:pt idx="5064">
                  <c:v>0.41277777777760055</c:v>
                </c:pt>
                <c:pt idx="5065">
                  <c:v>0.41278935185167398</c:v>
                </c:pt>
                <c:pt idx="5066">
                  <c:v>0.41280092592574863</c:v>
                </c:pt>
                <c:pt idx="5067">
                  <c:v>0.41281249999982284</c:v>
                </c:pt>
                <c:pt idx="5068">
                  <c:v>0.41282407407389643</c:v>
                </c:pt>
                <c:pt idx="5069">
                  <c:v>0.41283564814797002</c:v>
                </c:pt>
                <c:pt idx="5070">
                  <c:v>0.41284722222204434</c:v>
                </c:pt>
                <c:pt idx="5071">
                  <c:v>0.41285879629611827</c:v>
                </c:pt>
                <c:pt idx="5072">
                  <c:v>0.41287037037019242</c:v>
                </c:pt>
                <c:pt idx="5073">
                  <c:v>0.41288194444426635</c:v>
                </c:pt>
                <c:pt idx="5074">
                  <c:v>0.41289351851834</c:v>
                </c:pt>
                <c:pt idx="5075">
                  <c:v>0.41290509259241398</c:v>
                </c:pt>
                <c:pt idx="5076">
                  <c:v>0.41291666666648841</c:v>
                </c:pt>
                <c:pt idx="5077">
                  <c:v>0.41292824074056228</c:v>
                </c:pt>
                <c:pt idx="5078">
                  <c:v>0.41293981481463626</c:v>
                </c:pt>
                <c:pt idx="5079">
                  <c:v>0.41295138888871002</c:v>
                </c:pt>
                <c:pt idx="5080">
                  <c:v>0.41296296296278462</c:v>
                </c:pt>
                <c:pt idx="5081">
                  <c:v>0.41297453703685844</c:v>
                </c:pt>
                <c:pt idx="5082">
                  <c:v>0.41298611111093242</c:v>
                </c:pt>
                <c:pt idx="5083">
                  <c:v>0.41299768518500635</c:v>
                </c:pt>
                <c:pt idx="5084">
                  <c:v>0.41300925925908027</c:v>
                </c:pt>
                <c:pt idx="5085">
                  <c:v>0.41302083333315442</c:v>
                </c:pt>
                <c:pt idx="5086">
                  <c:v>0.41303240740722802</c:v>
                </c:pt>
                <c:pt idx="5087">
                  <c:v>0.413043981481303</c:v>
                </c:pt>
                <c:pt idx="5088">
                  <c:v>0.41305555555537599</c:v>
                </c:pt>
                <c:pt idx="5089">
                  <c:v>0.41306712962945041</c:v>
                </c:pt>
                <c:pt idx="5090">
                  <c:v>0.41307870370352534</c:v>
                </c:pt>
                <c:pt idx="5091">
                  <c:v>0.41309027777759927</c:v>
                </c:pt>
                <c:pt idx="5092">
                  <c:v>0.41310185185167297</c:v>
                </c:pt>
                <c:pt idx="5093">
                  <c:v>0.41311342592574735</c:v>
                </c:pt>
                <c:pt idx="5094">
                  <c:v>0.41312499999982183</c:v>
                </c:pt>
                <c:pt idx="5095">
                  <c:v>0.41313657407389498</c:v>
                </c:pt>
                <c:pt idx="5096">
                  <c:v>0.41314814814796902</c:v>
                </c:pt>
                <c:pt idx="5097">
                  <c:v>0.41315972222204328</c:v>
                </c:pt>
                <c:pt idx="5098">
                  <c:v>0.41317129629611699</c:v>
                </c:pt>
                <c:pt idx="5099">
                  <c:v>0.41318287037019141</c:v>
                </c:pt>
                <c:pt idx="5100">
                  <c:v>0.41319444444426501</c:v>
                </c:pt>
                <c:pt idx="5101">
                  <c:v>0.41320601851833866</c:v>
                </c:pt>
                <c:pt idx="5102">
                  <c:v>0.41321759259241297</c:v>
                </c:pt>
                <c:pt idx="5103">
                  <c:v>0.41322916666648701</c:v>
                </c:pt>
                <c:pt idx="5104">
                  <c:v>0.413240740740561</c:v>
                </c:pt>
                <c:pt idx="5105">
                  <c:v>0.41325231481463498</c:v>
                </c:pt>
                <c:pt idx="5106">
                  <c:v>0.41326388888870902</c:v>
                </c:pt>
                <c:pt idx="5107">
                  <c:v>0.41327546296278328</c:v>
                </c:pt>
                <c:pt idx="5108">
                  <c:v>0.41328703703685726</c:v>
                </c:pt>
                <c:pt idx="5109">
                  <c:v>0.41329861111093102</c:v>
                </c:pt>
                <c:pt idx="5110">
                  <c:v>0.41331018518500562</c:v>
                </c:pt>
                <c:pt idx="5111">
                  <c:v>0.41332175925907944</c:v>
                </c:pt>
                <c:pt idx="5112">
                  <c:v>0.41333333333315297</c:v>
                </c:pt>
                <c:pt idx="5113">
                  <c:v>0.41334490740722835</c:v>
                </c:pt>
                <c:pt idx="5114">
                  <c:v>0.41335648148130127</c:v>
                </c:pt>
                <c:pt idx="5115">
                  <c:v>0.41336805555537598</c:v>
                </c:pt>
                <c:pt idx="5116">
                  <c:v>0.41337962962945063</c:v>
                </c:pt>
                <c:pt idx="5117">
                  <c:v>0.413391203703524</c:v>
                </c:pt>
                <c:pt idx="5118">
                  <c:v>0.41340277777759843</c:v>
                </c:pt>
                <c:pt idx="5119">
                  <c:v>0.41341435185167241</c:v>
                </c:pt>
                <c:pt idx="5120">
                  <c:v>0.41342592592574662</c:v>
                </c:pt>
                <c:pt idx="5121">
                  <c:v>0.41343749999982043</c:v>
                </c:pt>
                <c:pt idx="5122">
                  <c:v>0.41344907407389397</c:v>
                </c:pt>
                <c:pt idx="5123">
                  <c:v>0.41346064814796835</c:v>
                </c:pt>
                <c:pt idx="5124">
                  <c:v>0.41347222222204255</c:v>
                </c:pt>
                <c:pt idx="5125">
                  <c:v>0.41348379629611598</c:v>
                </c:pt>
                <c:pt idx="5126">
                  <c:v>0.41349537037019002</c:v>
                </c:pt>
                <c:pt idx="5127">
                  <c:v>0.41350694444426428</c:v>
                </c:pt>
                <c:pt idx="5128">
                  <c:v>0.41351851851833799</c:v>
                </c:pt>
                <c:pt idx="5129">
                  <c:v>0.41353009259241202</c:v>
                </c:pt>
                <c:pt idx="5130">
                  <c:v>0.41354166666648601</c:v>
                </c:pt>
                <c:pt idx="5131">
                  <c:v>0.41355324074055999</c:v>
                </c:pt>
                <c:pt idx="5132">
                  <c:v>0.41356481481463442</c:v>
                </c:pt>
                <c:pt idx="5133">
                  <c:v>0.41357638888870835</c:v>
                </c:pt>
                <c:pt idx="5134">
                  <c:v>0.41358796296278255</c:v>
                </c:pt>
                <c:pt idx="5135">
                  <c:v>0.41359953703685598</c:v>
                </c:pt>
                <c:pt idx="5136">
                  <c:v>0.41361111111093002</c:v>
                </c:pt>
                <c:pt idx="5137">
                  <c:v>0.41362268518500456</c:v>
                </c:pt>
                <c:pt idx="5138">
                  <c:v>0.41363425925907826</c:v>
                </c:pt>
                <c:pt idx="5139">
                  <c:v>0.41364583333315202</c:v>
                </c:pt>
                <c:pt idx="5140">
                  <c:v>0.41365740740722701</c:v>
                </c:pt>
                <c:pt idx="5141">
                  <c:v>0.41366898148130127</c:v>
                </c:pt>
                <c:pt idx="5142">
                  <c:v>0.41368055555537497</c:v>
                </c:pt>
                <c:pt idx="5143">
                  <c:v>0.41369212962944935</c:v>
                </c:pt>
                <c:pt idx="5144">
                  <c:v>0.413703703703523</c:v>
                </c:pt>
                <c:pt idx="5145">
                  <c:v>0.41371527777759698</c:v>
                </c:pt>
                <c:pt idx="5146">
                  <c:v>0.41372685185167141</c:v>
                </c:pt>
                <c:pt idx="5147">
                  <c:v>0.41373842592574528</c:v>
                </c:pt>
                <c:pt idx="5148">
                  <c:v>0.41374999999981943</c:v>
                </c:pt>
                <c:pt idx="5149">
                  <c:v>0.41376157407389302</c:v>
                </c:pt>
                <c:pt idx="5150">
                  <c:v>0.41377314814796701</c:v>
                </c:pt>
                <c:pt idx="5151">
                  <c:v>0.41378472222204143</c:v>
                </c:pt>
                <c:pt idx="5152">
                  <c:v>0.41379629629611475</c:v>
                </c:pt>
                <c:pt idx="5153">
                  <c:v>0.41380787037018935</c:v>
                </c:pt>
                <c:pt idx="5154">
                  <c:v>0.41381944444426327</c:v>
                </c:pt>
                <c:pt idx="5155">
                  <c:v>0.41383101851833659</c:v>
                </c:pt>
                <c:pt idx="5156">
                  <c:v>0.41384259259241141</c:v>
                </c:pt>
                <c:pt idx="5157">
                  <c:v>0.41385416666648528</c:v>
                </c:pt>
                <c:pt idx="5158">
                  <c:v>0.41386574074055898</c:v>
                </c:pt>
                <c:pt idx="5159">
                  <c:v>0.41387731481463341</c:v>
                </c:pt>
                <c:pt idx="5160">
                  <c:v>0.41388888888870762</c:v>
                </c:pt>
                <c:pt idx="5161">
                  <c:v>0.41390046296278143</c:v>
                </c:pt>
                <c:pt idx="5162">
                  <c:v>0.41391203703685542</c:v>
                </c:pt>
                <c:pt idx="5163">
                  <c:v>0.41392361111092935</c:v>
                </c:pt>
                <c:pt idx="5164">
                  <c:v>0.41393518518500327</c:v>
                </c:pt>
                <c:pt idx="5165">
                  <c:v>0.41394675925907742</c:v>
                </c:pt>
                <c:pt idx="5166">
                  <c:v>0.41395833333315141</c:v>
                </c:pt>
                <c:pt idx="5167">
                  <c:v>0.41396990740722628</c:v>
                </c:pt>
                <c:pt idx="5168">
                  <c:v>0.41398148148129998</c:v>
                </c:pt>
                <c:pt idx="5169">
                  <c:v>0.41399305555537375</c:v>
                </c:pt>
                <c:pt idx="5170">
                  <c:v>0.41400462962944862</c:v>
                </c:pt>
                <c:pt idx="5171">
                  <c:v>0.41401620370352227</c:v>
                </c:pt>
                <c:pt idx="5172">
                  <c:v>0.41402777777759642</c:v>
                </c:pt>
                <c:pt idx="5173">
                  <c:v>0.41403935185167001</c:v>
                </c:pt>
                <c:pt idx="5174">
                  <c:v>0.41405092592574455</c:v>
                </c:pt>
                <c:pt idx="5175">
                  <c:v>0.4140624999998187</c:v>
                </c:pt>
                <c:pt idx="5176">
                  <c:v>0.41407407407389241</c:v>
                </c:pt>
                <c:pt idx="5177">
                  <c:v>0.41408564814796628</c:v>
                </c:pt>
                <c:pt idx="5178">
                  <c:v>0.41409722222203993</c:v>
                </c:pt>
                <c:pt idx="5179">
                  <c:v>0.41410879629611402</c:v>
                </c:pt>
                <c:pt idx="5180">
                  <c:v>0.41412037037018834</c:v>
                </c:pt>
                <c:pt idx="5181">
                  <c:v>0.41413194444426199</c:v>
                </c:pt>
                <c:pt idx="5182">
                  <c:v>0.41414351851833558</c:v>
                </c:pt>
                <c:pt idx="5183">
                  <c:v>0.41415509259241001</c:v>
                </c:pt>
                <c:pt idx="5184">
                  <c:v>0.41416666666648427</c:v>
                </c:pt>
                <c:pt idx="5185">
                  <c:v>0.41417824074055798</c:v>
                </c:pt>
                <c:pt idx="5186">
                  <c:v>0.41418981481463241</c:v>
                </c:pt>
                <c:pt idx="5187">
                  <c:v>0.414201388888706</c:v>
                </c:pt>
                <c:pt idx="5188">
                  <c:v>0.41421296296278043</c:v>
                </c:pt>
                <c:pt idx="5189">
                  <c:v>0.41422453703685441</c:v>
                </c:pt>
                <c:pt idx="5190">
                  <c:v>0.41423611111092901</c:v>
                </c:pt>
                <c:pt idx="5191">
                  <c:v>0.41424768518500227</c:v>
                </c:pt>
                <c:pt idx="5192">
                  <c:v>0.41425925925907597</c:v>
                </c:pt>
                <c:pt idx="5193">
                  <c:v>0.41427083333315134</c:v>
                </c:pt>
                <c:pt idx="5194">
                  <c:v>0.41428240740722527</c:v>
                </c:pt>
                <c:pt idx="5195">
                  <c:v>0.41429398148129876</c:v>
                </c:pt>
                <c:pt idx="5196">
                  <c:v>0.41430555555537302</c:v>
                </c:pt>
                <c:pt idx="5197">
                  <c:v>0.41431712962944756</c:v>
                </c:pt>
                <c:pt idx="5198">
                  <c:v>0.41432870370352143</c:v>
                </c:pt>
                <c:pt idx="5199">
                  <c:v>0.41434027777759541</c:v>
                </c:pt>
                <c:pt idx="5200">
                  <c:v>0.41435185185166934</c:v>
                </c:pt>
                <c:pt idx="5201">
                  <c:v>0.41436342592574343</c:v>
                </c:pt>
                <c:pt idx="5202">
                  <c:v>0.41437499999981797</c:v>
                </c:pt>
                <c:pt idx="5203">
                  <c:v>0.41438657407389162</c:v>
                </c:pt>
                <c:pt idx="5204">
                  <c:v>0.41439814814796527</c:v>
                </c:pt>
                <c:pt idx="5205">
                  <c:v>0.41440972222203898</c:v>
                </c:pt>
                <c:pt idx="5206">
                  <c:v>0.41442129629611302</c:v>
                </c:pt>
                <c:pt idx="5207">
                  <c:v>0.41443287037018728</c:v>
                </c:pt>
                <c:pt idx="5208">
                  <c:v>0.41444444444426098</c:v>
                </c:pt>
                <c:pt idx="5209">
                  <c:v>0.41445601851833475</c:v>
                </c:pt>
                <c:pt idx="5210">
                  <c:v>0.41446759259240934</c:v>
                </c:pt>
                <c:pt idx="5211">
                  <c:v>0.41447916666648327</c:v>
                </c:pt>
                <c:pt idx="5212">
                  <c:v>0.41449074074055697</c:v>
                </c:pt>
                <c:pt idx="5213">
                  <c:v>0.41450231481463135</c:v>
                </c:pt>
                <c:pt idx="5214">
                  <c:v>0.41451388888870527</c:v>
                </c:pt>
                <c:pt idx="5215">
                  <c:v>0.41452546296277942</c:v>
                </c:pt>
                <c:pt idx="5216">
                  <c:v>0.41453703703685302</c:v>
                </c:pt>
                <c:pt idx="5217">
                  <c:v>0.41454861111092828</c:v>
                </c:pt>
                <c:pt idx="5218">
                  <c:v>0.41456018518500243</c:v>
                </c:pt>
                <c:pt idx="5219">
                  <c:v>0.41457175925907641</c:v>
                </c:pt>
                <c:pt idx="5220">
                  <c:v>0.41458333333315034</c:v>
                </c:pt>
                <c:pt idx="5221">
                  <c:v>0.41459490740722427</c:v>
                </c:pt>
                <c:pt idx="5222">
                  <c:v>0.41460648148129797</c:v>
                </c:pt>
                <c:pt idx="5223">
                  <c:v>0.41461805555537201</c:v>
                </c:pt>
                <c:pt idx="5224">
                  <c:v>0.41462962962944655</c:v>
                </c:pt>
                <c:pt idx="5225">
                  <c:v>0.41464120370351976</c:v>
                </c:pt>
                <c:pt idx="5226">
                  <c:v>0.41465277777759441</c:v>
                </c:pt>
                <c:pt idx="5227">
                  <c:v>0.41466435185166828</c:v>
                </c:pt>
                <c:pt idx="5228">
                  <c:v>0.41467592592574243</c:v>
                </c:pt>
                <c:pt idx="5229">
                  <c:v>0.41468749999981663</c:v>
                </c:pt>
                <c:pt idx="5230">
                  <c:v>0.41469907407389001</c:v>
                </c:pt>
                <c:pt idx="5231">
                  <c:v>0.41471064814796427</c:v>
                </c:pt>
                <c:pt idx="5232">
                  <c:v>0.41472222222203797</c:v>
                </c:pt>
                <c:pt idx="5233">
                  <c:v>0.41473379629611179</c:v>
                </c:pt>
                <c:pt idx="5234">
                  <c:v>0.414745370370186</c:v>
                </c:pt>
                <c:pt idx="5235">
                  <c:v>0.41475694444425998</c:v>
                </c:pt>
                <c:pt idx="5236">
                  <c:v>0.41476851851833374</c:v>
                </c:pt>
                <c:pt idx="5237">
                  <c:v>0.41478009259240828</c:v>
                </c:pt>
                <c:pt idx="5238">
                  <c:v>0.41479166666648193</c:v>
                </c:pt>
                <c:pt idx="5239">
                  <c:v>0.41480324074055602</c:v>
                </c:pt>
                <c:pt idx="5240">
                  <c:v>0.41481481481463062</c:v>
                </c:pt>
                <c:pt idx="5241">
                  <c:v>0.41482638888870443</c:v>
                </c:pt>
                <c:pt idx="5242">
                  <c:v>0.41483796296277842</c:v>
                </c:pt>
                <c:pt idx="5243">
                  <c:v>0.41484953703685234</c:v>
                </c:pt>
                <c:pt idx="5244">
                  <c:v>0.41486111111092727</c:v>
                </c:pt>
                <c:pt idx="5245">
                  <c:v>0.4148726851850017</c:v>
                </c:pt>
                <c:pt idx="5246">
                  <c:v>0.41488425925907568</c:v>
                </c:pt>
                <c:pt idx="5247">
                  <c:v>0.41489583333314928</c:v>
                </c:pt>
                <c:pt idx="5248">
                  <c:v>0.41490740740722298</c:v>
                </c:pt>
                <c:pt idx="5249">
                  <c:v>0.41491898148129741</c:v>
                </c:pt>
                <c:pt idx="5250">
                  <c:v>0.41493055555537101</c:v>
                </c:pt>
                <c:pt idx="5251">
                  <c:v>0.41494212962944543</c:v>
                </c:pt>
                <c:pt idx="5252">
                  <c:v>0.41495370370351897</c:v>
                </c:pt>
                <c:pt idx="5253">
                  <c:v>0.41496527777759334</c:v>
                </c:pt>
                <c:pt idx="5254">
                  <c:v>0.41497685185166755</c:v>
                </c:pt>
                <c:pt idx="5255">
                  <c:v>0.4149884259257417</c:v>
                </c:pt>
                <c:pt idx="5256">
                  <c:v>0.41499999999981568</c:v>
                </c:pt>
                <c:pt idx="5257">
                  <c:v>0.41501157407388928</c:v>
                </c:pt>
                <c:pt idx="5258">
                  <c:v>0.41502314814796298</c:v>
                </c:pt>
                <c:pt idx="5259">
                  <c:v>0.41503472222203702</c:v>
                </c:pt>
                <c:pt idx="5260">
                  <c:v>0.41504629629611101</c:v>
                </c:pt>
                <c:pt idx="5261">
                  <c:v>0.41505787037018527</c:v>
                </c:pt>
                <c:pt idx="5262">
                  <c:v>0.41506944444425897</c:v>
                </c:pt>
                <c:pt idx="5263">
                  <c:v>0.41508101851833279</c:v>
                </c:pt>
                <c:pt idx="5264">
                  <c:v>0.41509259259240727</c:v>
                </c:pt>
                <c:pt idx="5265">
                  <c:v>0.41510416666648098</c:v>
                </c:pt>
                <c:pt idx="5266">
                  <c:v>0.41511574074055502</c:v>
                </c:pt>
                <c:pt idx="5267">
                  <c:v>0.41512731481463028</c:v>
                </c:pt>
                <c:pt idx="5268">
                  <c:v>0.41513888888870298</c:v>
                </c:pt>
                <c:pt idx="5269">
                  <c:v>0.41515046296277741</c:v>
                </c:pt>
                <c:pt idx="5270">
                  <c:v>0.41516203703685234</c:v>
                </c:pt>
                <c:pt idx="5271">
                  <c:v>0.41517361111092627</c:v>
                </c:pt>
                <c:pt idx="5272">
                  <c:v>0.41518518518500047</c:v>
                </c:pt>
                <c:pt idx="5273">
                  <c:v>0.41519675925907434</c:v>
                </c:pt>
                <c:pt idx="5274">
                  <c:v>0.41520833333314827</c:v>
                </c:pt>
                <c:pt idx="5275">
                  <c:v>0.41521990740722198</c:v>
                </c:pt>
                <c:pt idx="5276">
                  <c:v>0.41523148148129579</c:v>
                </c:pt>
                <c:pt idx="5277">
                  <c:v>0.41524305555536972</c:v>
                </c:pt>
                <c:pt idx="5278">
                  <c:v>0.41525462962944443</c:v>
                </c:pt>
                <c:pt idx="5279">
                  <c:v>0.41526620370351802</c:v>
                </c:pt>
                <c:pt idx="5280">
                  <c:v>0.41527777777759234</c:v>
                </c:pt>
                <c:pt idx="5281">
                  <c:v>0.41528935185166627</c:v>
                </c:pt>
                <c:pt idx="5282">
                  <c:v>0.41530092592574069</c:v>
                </c:pt>
                <c:pt idx="5283">
                  <c:v>0.41531249999981484</c:v>
                </c:pt>
                <c:pt idx="5284">
                  <c:v>0.41532407407388855</c:v>
                </c:pt>
                <c:pt idx="5285">
                  <c:v>0.41533564814796198</c:v>
                </c:pt>
                <c:pt idx="5286">
                  <c:v>0.41534722222203602</c:v>
                </c:pt>
                <c:pt idx="5287">
                  <c:v>0.41535879629611028</c:v>
                </c:pt>
                <c:pt idx="5288">
                  <c:v>0.41537037037018443</c:v>
                </c:pt>
                <c:pt idx="5289">
                  <c:v>0.41538194444425841</c:v>
                </c:pt>
                <c:pt idx="5290">
                  <c:v>0.41539351851833173</c:v>
                </c:pt>
                <c:pt idx="5291">
                  <c:v>0.41540509259240627</c:v>
                </c:pt>
                <c:pt idx="5292">
                  <c:v>0.41541666666648042</c:v>
                </c:pt>
                <c:pt idx="5293">
                  <c:v>0.41542824074055534</c:v>
                </c:pt>
                <c:pt idx="5294">
                  <c:v>0.41543981481462827</c:v>
                </c:pt>
                <c:pt idx="5295">
                  <c:v>0.41545138888870198</c:v>
                </c:pt>
                <c:pt idx="5296">
                  <c:v>0.41546296296277768</c:v>
                </c:pt>
                <c:pt idx="5297">
                  <c:v>0.41547453703685155</c:v>
                </c:pt>
                <c:pt idx="5298">
                  <c:v>0.41548611111092543</c:v>
                </c:pt>
                <c:pt idx="5299">
                  <c:v>0.41549768518499941</c:v>
                </c:pt>
                <c:pt idx="5300">
                  <c:v>0.41550925925907334</c:v>
                </c:pt>
                <c:pt idx="5301">
                  <c:v>0.41552083333314743</c:v>
                </c:pt>
                <c:pt idx="5302">
                  <c:v>0.41553240740722108</c:v>
                </c:pt>
                <c:pt idx="5303">
                  <c:v>0.41554398148129501</c:v>
                </c:pt>
                <c:pt idx="5304">
                  <c:v>0.41555555555536899</c:v>
                </c:pt>
                <c:pt idx="5305">
                  <c:v>0.41556712962944342</c:v>
                </c:pt>
                <c:pt idx="5306">
                  <c:v>0.4155787037035174</c:v>
                </c:pt>
                <c:pt idx="5307">
                  <c:v>0.41559027777759128</c:v>
                </c:pt>
                <c:pt idx="5308">
                  <c:v>0.41560185185166498</c:v>
                </c:pt>
                <c:pt idx="5309">
                  <c:v>0.41561342592573902</c:v>
                </c:pt>
                <c:pt idx="5310">
                  <c:v>0.41562499999981384</c:v>
                </c:pt>
                <c:pt idx="5311">
                  <c:v>0.41563657407388727</c:v>
                </c:pt>
                <c:pt idx="5312">
                  <c:v>0.41564814814796108</c:v>
                </c:pt>
                <c:pt idx="5313">
                  <c:v>0.41565972222203501</c:v>
                </c:pt>
                <c:pt idx="5314">
                  <c:v>0.41567129629610899</c:v>
                </c:pt>
                <c:pt idx="5315">
                  <c:v>0.41568287037018342</c:v>
                </c:pt>
                <c:pt idx="5316">
                  <c:v>0.41569444444425702</c:v>
                </c:pt>
                <c:pt idx="5317">
                  <c:v>0.41570601851833072</c:v>
                </c:pt>
                <c:pt idx="5318">
                  <c:v>0.41571759259240498</c:v>
                </c:pt>
                <c:pt idx="5319">
                  <c:v>0.41572916666647902</c:v>
                </c:pt>
                <c:pt idx="5320">
                  <c:v>0.415740740740554</c:v>
                </c:pt>
                <c:pt idx="5321">
                  <c:v>0.41575231481462827</c:v>
                </c:pt>
                <c:pt idx="5322">
                  <c:v>0.41576388888870208</c:v>
                </c:pt>
                <c:pt idx="5323">
                  <c:v>0.41577546296277634</c:v>
                </c:pt>
                <c:pt idx="5324">
                  <c:v>0.41578703703685027</c:v>
                </c:pt>
                <c:pt idx="5325">
                  <c:v>0.41579861111092398</c:v>
                </c:pt>
                <c:pt idx="5326">
                  <c:v>0.41581018518499868</c:v>
                </c:pt>
                <c:pt idx="5327">
                  <c:v>0.41582175925907255</c:v>
                </c:pt>
                <c:pt idx="5328">
                  <c:v>0.41583333333314598</c:v>
                </c:pt>
                <c:pt idx="5329">
                  <c:v>0.41584490740722041</c:v>
                </c:pt>
                <c:pt idx="5330">
                  <c:v>0.41585648148129434</c:v>
                </c:pt>
                <c:pt idx="5331">
                  <c:v>0.41586805555536827</c:v>
                </c:pt>
                <c:pt idx="5332">
                  <c:v>0.41587962962944269</c:v>
                </c:pt>
                <c:pt idx="5333">
                  <c:v>0.41589120370351601</c:v>
                </c:pt>
                <c:pt idx="5334">
                  <c:v>0.41590277777759055</c:v>
                </c:pt>
                <c:pt idx="5335">
                  <c:v>0.41591435185166442</c:v>
                </c:pt>
                <c:pt idx="5336">
                  <c:v>0.4159259259257384</c:v>
                </c:pt>
                <c:pt idx="5337">
                  <c:v>0.41593749999981255</c:v>
                </c:pt>
                <c:pt idx="5338">
                  <c:v>0.41594907407388598</c:v>
                </c:pt>
                <c:pt idx="5339">
                  <c:v>0.41596064814796041</c:v>
                </c:pt>
                <c:pt idx="5340">
                  <c:v>0.41597222222203434</c:v>
                </c:pt>
                <c:pt idx="5341">
                  <c:v>0.41598379629610827</c:v>
                </c:pt>
                <c:pt idx="5342">
                  <c:v>0.41599537037018208</c:v>
                </c:pt>
                <c:pt idx="5343">
                  <c:v>0.41600694444425634</c:v>
                </c:pt>
                <c:pt idx="5344">
                  <c:v>0.41601851851832999</c:v>
                </c:pt>
                <c:pt idx="5345">
                  <c:v>0.41603009259240398</c:v>
                </c:pt>
                <c:pt idx="5346">
                  <c:v>0.41604166666647802</c:v>
                </c:pt>
                <c:pt idx="5347">
                  <c:v>0.416053240740553</c:v>
                </c:pt>
                <c:pt idx="5348">
                  <c:v>0.41606481481462743</c:v>
                </c:pt>
                <c:pt idx="5349">
                  <c:v>0.41607638888870141</c:v>
                </c:pt>
                <c:pt idx="5350">
                  <c:v>0.41608796296277561</c:v>
                </c:pt>
                <c:pt idx="5351">
                  <c:v>0.41609953703684927</c:v>
                </c:pt>
                <c:pt idx="5352">
                  <c:v>0.41611111111092308</c:v>
                </c:pt>
                <c:pt idx="5353">
                  <c:v>0.41612268518499762</c:v>
                </c:pt>
                <c:pt idx="5354">
                  <c:v>0.41613425925907127</c:v>
                </c:pt>
                <c:pt idx="5355">
                  <c:v>0.41614583333314498</c:v>
                </c:pt>
                <c:pt idx="5356">
                  <c:v>0.41615740740721902</c:v>
                </c:pt>
                <c:pt idx="5357">
                  <c:v>0.41616898148129328</c:v>
                </c:pt>
                <c:pt idx="5358">
                  <c:v>0.41618055555536698</c:v>
                </c:pt>
                <c:pt idx="5359">
                  <c:v>0.41619212962944141</c:v>
                </c:pt>
                <c:pt idx="5360">
                  <c:v>0.416203703703515</c:v>
                </c:pt>
                <c:pt idx="5361">
                  <c:v>0.41621527777758927</c:v>
                </c:pt>
                <c:pt idx="5362">
                  <c:v>0.41622685185166347</c:v>
                </c:pt>
                <c:pt idx="5363">
                  <c:v>0.41623842592573701</c:v>
                </c:pt>
                <c:pt idx="5364">
                  <c:v>0.41624999999981155</c:v>
                </c:pt>
                <c:pt idx="5365">
                  <c:v>0.41626157407388498</c:v>
                </c:pt>
                <c:pt idx="5366">
                  <c:v>0.41627314814795902</c:v>
                </c:pt>
                <c:pt idx="5367">
                  <c:v>0.41628472222203328</c:v>
                </c:pt>
                <c:pt idx="5368">
                  <c:v>0.41629629629610693</c:v>
                </c:pt>
                <c:pt idx="5369">
                  <c:v>0.41630787037018141</c:v>
                </c:pt>
                <c:pt idx="5370">
                  <c:v>0.41631944444425634</c:v>
                </c:pt>
                <c:pt idx="5371">
                  <c:v>0.41633101851832865</c:v>
                </c:pt>
                <c:pt idx="5372">
                  <c:v>0.41634259259240347</c:v>
                </c:pt>
                <c:pt idx="5373">
                  <c:v>0.41635416666647834</c:v>
                </c:pt>
                <c:pt idx="5374">
                  <c:v>0.41636574074055227</c:v>
                </c:pt>
                <c:pt idx="5375">
                  <c:v>0.41637731481462642</c:v>
                </c:pt>
                <c:pt idx="5376">
                  <c:v>0.41638888888870068</c:v>
                </c:pt>
                <c:pt idx="5377">
                  <c:v>0.41640046296277455</c:v>
                </c:pt>
                <c:pt idx="5378">
                  <c:v>0.41641203703684843</c:v>
                </c:pt>
                <c:pt idx="5379">
                  <c:v>0.41642361111092241</c:v>
                </c:pt>
                <c:pt idx="5380">
                  <c:v>0.41643518518499634</c:v>
                </c:pt>
                <c:pt idx="5381">
                  <c:v>0.41644675925907043</c:v>
                </c:pt>
                <c:pt idx="5382">
                  <c:v>0.41645833333314447</c:v>
                </c:pt>
                <c:pt idx="5383">
                  <c:v>0.41646990740721834</c:v>
                </c:pt>
                <c:pt idx="5384">
                  <c:v>0.41648148148129227</c:v>
                </c:pt>
                <c:pt idx="5385">
                  <c:v>0.41649305555536575</c:v>
                </c:pt>
                <c:pt idx="5386">
                  <c:v>0.41650462962944068</c:v>
                </c:pt>
                <c:pt idx="5387">
                  <c:v>0.41651620370351428</c:v>
                </c:pt>
                <c:pt idx="5388">
                  <c:v>0.41652777777758843</c:v>
                </c:pt>
                <c:pt idx="5389">
                  <c:v>0.41653935185166202</c:v>
                </c:pt>
                <c:pt idx="5390">
                  <c:v>0.41655092592573634</c:v>
                </c:pt>
                <c:pt idx="5391">
                  <c:v>0.41656249999981076</c:v>
                </c:pt>
                <c:pt idx="5392">
                  <c:v>0.41657407407388447</c:v>
                </c:pt>
                <c:pt idx="5393">
                  <c:v>0.41658564814795834</c:v>
                </c:pt>
                <c:pt idx="5394">
                  <c:v>0.41659722222203199</c:v>
                </c:pt>
                <c:pt idx="5395">
                  <c:v>0.41660879629610598</c:v>
                </c:pt>
                <c:pt idx="5396">
                  <c:v>0.4166203703701814</c:v>
                </c:pt>
                <c:pt idx="5397">
                  <c:v>0.416631944444254</c:v>
                </c:pt>
                <c:pt idx="5398">
                  <c:v>0.41664351851832859</c:v>
                </c:pt>
                <c:pt idx="5399">
                  <c:v>0.41665509259240302</c:v>
                </c:pt>
                <c:pt idx="5400">
                  <c:v>0.41666666666647734</c:v>
                </c:pt>
                <c:pt idx="5401">
                  <c:v>0.41667824074055126</c:v>
                </c:pt>
                <c:pt idx="5402">
                  <c:v>0.41668981481462547</c:v>
                </c:pt>
                <c:pt idx="5403">
                  <c:v>0.41670138888869901</c:v>
                </c:pt>
                <c:pt idx="5404">
                  <c:v>0.41671296296277355</c:v>
                </c:pt>
                <c:pt idx="5405">
                  <c:v>0.41672453703684742</c:v>
                </c:pt>
                <c:pt idx="5406">
                  <c:v>0.41673611111092101</c:v>
                </c:pt>
                <c:pt idx="5407">
                  <c:v>0.41674768518499528</c:v>
                </c:pt>
                <c:pt idx="5408">
                  <c:v>0.41675925925906898</c:v>
                </c:pt>
                <c:pt idx="5409">
                  <c:v>0.41677083333314341</c:v>
                </c:pt>
                <c:pt idx="5410">
                  <c:v>0.41678240740721734</c:v>
                </c:pt>
                <c:pt idx="5411">
                  <c:v>0.41679398148129099</c:v>
                </c:pt>
                <c:pt idx="5412">
                  <c:v>0.41680555555536508</c:v>
                </c:pt>
                <c:pt idx="5413">
                  <c:v>0.41681712962943934</c:v>
                </c:pt>
                <c:pt idx="5414">
                  <c:v>0.41682870370351355</c:v>
                </c:pt>
                <c:pt idx="5415">
                  <c:v>0.41684027777758742</c:v>
                </c:pt>
                <c:pt idx="5416">
                  <c:v>0.4168518518516614</c:v>
                </c:pt>
                <c:pt idx="5417">
                  <c:v>0.41686342592573528</c:v>
                </c:pt>
                <c:pt idx="5418">
                  <c:v>0.41687499999980998</c:v>
                </c:pt>
                <c:pt idx="5419">
                  <c:v>0.41688657407388363</c:v>
                </c:pt>
                <c:pt idx="5420">
                  <c:v>0.41689814814795734</c:v>
                </c:pt>
                <c:pt idx="5421">
                  <c:v>0.41690972222203126</c:v>
                </c:pt>
                <c:pt idx="5422">
                  <c:v>0.41692129629610508</c:v>
                </c:pt>
                <c:pt idx="5423">
                  <c:v>0.41693287037017934</c:v>
                </c:pt>
                <c:pt idx="5424">
                  <c:v>0.41694444444425427</c:v>
                </c:pt>
                <c:pt idx="5425">
                  <c:v>0.41695601851832775</c:v>
                </c:pt>
                <c:pt idx="5426">
                  <c:v>0.4169675925924024</c:v>
                </c:pt>
                <c:pt idx="5427">
                  <c:v>0.41697916666647628</c:v>
                </c:pt>
                <c:pt idx="5428">
                  <c:v>0.41699074074054998</c:v>
                </c:pt>
                <c:pt idx="5429">
                  <c:v>0.41700231481462441</c:v>
                </c:pt>
                <c:pt idx="5430">
                  <c:v>0.41701388888869834</c:v>
                </c:pt>
                <c:pt idx="5431">
                  <c:v>0.41702546296277243</c:v>
                </c:pt>
                <c:pt idx="5432">
                  <c:v>0.41703703703684608</c:v>
                </c:pt>
                <c:pt idx="5433">
                  <c:v>0.41704861111092034</c:v>
                </c:pt>
                <c:pt idx="5434">
                  <c:v>0.41706018518499455</c:v>
                </c:pt>
                <c:pt idx="5435">
                  <c:v>0.41707175925906842</c:v>
                </c:pt>
                <c:pt idx="5436">
                  <c:v>0.4170833333331424</c:v>
                </c:pt>
                <c:pt idx="5437">
                  <c:v>0.41709490740721628</c:v>
                </c:pt>
                <c:pt idx="5438">
                  <c:v>0.41710648148128998</c:v>
                </c:pt>
                <c:pt idx="5439">
                  <c:v>0.41711805555536402</c:v>
                </c:pt>
                <c:pt idx="5440">
                  <c:v>0.41712962962943834</c:v>
                </c:pt>
                <c:pt idx="5441">
                  <c:v>0.41714120370351199</c:v>
                </c:pt>
                <c:pt idx="5442">
                  <c:v>0.41715277777758647</c:v>
                </c:pt>
                <c:pt idx="5443">
                  <c:v>0.41716435185166034</c:v>
                </c:pt>
                <c:pt idx="5444">
                  <c:v>0.41717592592573427</c:v>
                </c:pt>
                <c:pt idx="5445">
                  <c:v>0.4171874999998087</c:v>
                </c:pt>
                <c:pt idx="5446">
                  <c:v>0.41719907407388201</c:v>
                </c:pt>
                <c:pt idx="5447">
                  <c:v>0.41721064814795628</c:v>
                </c:pt>
                <c:pt idx="5448">
                  <c:v>0.41722222222202998</c:v>
                </c:pt>
                <c:pt idx="5449">
                  <c:v>0.41723379629610374</c:v>
                </c:pt>
                <c:pt idx="5450">
                  <c:v>0.417245370370179</c:v>
                </c:pt>
                <c:pt idx="5451">
                  <c:v>0.41725694444425326</c:v>
                </c:pt>
                <c:pt idx="5452">
                  <c:v>0.41726851851832703</c:v>
                </c:pt>
                <c:pt idx="5453">
                  <c:v>0.41728009259240134</c:v>
                </c:pt>
                <c:pt idx="5454">
                  <c:v>0.41729166666647499</c:v>
                </c:pt>
                <c:pt idx="5455">
                  <c:v>0.41730324074054898</c:v>
                </c:pt>
                <c:pt idx="5456">
                  <c:v>0.41731481481462368</c:v>
                </c:pt>
                <c:pt idx="5457">
                  <c:v>0.41732638888869755</c:v>
                </c:pt>
                <c:pt idx="5458">
                  <c:v>0.41733796296277142</c:v>
                </c:pt>
                <c:pt idx="5459">
                  <c:v>0.41734953703684541</c:v>
                </c:pt>
                <c:pt idx="5460">
                  <c:v>0.41736111111091934</c:v>
                </c:pt>
                <c:pt idx="5461">
                  <c:v>0.41737268518499376</c:v>
                </c:pt>
                <c:pt idx="5462">
                  <c:v>0.41738425925906769</c:v>
                </c:pt>
                <c:pt idx="5463">
                  <c:v>0.41739583333314134</c:v>
                </c:pt>
                <c:pt idx="5464">
                  <c:v>0.41740740740721527</c:v>
                </c:pt>
                <c:pt idx="5465">
                  <c:v>0.41741898148128942</c:v>
                </c:pt>
                <c:pt idx="5466">
                  <c:v>0.41743055555536301</c:v>
                </c:pt>
                <c:pt idx="5467">
                  <c:v>0.41744212962943728</c:v>
                </c:pt>
                <c:pt idx="5468">
                  <c:v>0.41745370370351098</c:v>
                </c:pt>
                <c:pt idx="5469">
                  <c:v>0.41746527777758541</c:v>
                </c:pt>
                <c:pt idx="5470">
                  <c:v>0.41747685185165961</c:v>
                </c:pt>
                <c:pt idx="5471">
                  <c:v>0.41748842592573343</c:v>
                </c:pt>
                <c:pt idx="5472">
                  <c:v>0.41749999999980769</c:v>
                </c:pt>
                <c:pt idx="5473">
                  <c:v>0.41751157407388234</c:v>
                </c:pt>
                <c:pt idx="5474">
                  <c:v>0.41752314814795527</c:v>
                </c:pt>
                <c:pt idx="5475">
                  <c:v>0.41753472222202898</c:v>
                </c:pt>
                <c:pt idx="5476">
                  <c:v>0.41754629629610401</c:v>
                </c:pt>
                <c:pt idx="5477">
                  <c:v>0.41755787037017827</c:v>
                </c:pt>
                <c:pt idx="5478">
                  <c:v>0.41756944444425198</c:v>
                </c:pt>
                <c:pt idx="5479">
                  <c:v>0.41758101851832574</c:v>
                </c:pt>
                <c:pt idx="5480">
                  <c:v>0.41759259259240028</c:v>
                </c:pt>
                <c:pt idx="5481">
                  <c:v>0.41760416666647426</c:v>
                </c:pt>
                <c:pt idx="5482">
                  <c:v>0.41761574074054802</c:v>
                </c:pt>
                <c:pt idx="5483">
                  <c:v>0.41762731481462234</c:v>
                </c:pt>
                <c:pt idx="5484">
                  <c:v>0.41763888888869627</c:v>
                </c:pt>
                <c:pt idx="5485">
                  <c:v>0.41765046296277042</c:v>
                </c:pt>
                <c:pt idx="5486">
                  <c:v>0.41766203703684435</c:v>
                </c:pt>
                <c:pt idx="5487">
                  <c:v>0.41767361111091827</c:v>
                </c:pt>
                <c:pt idx="5488">
                  <c:v>0.41768518518499242</c:v>
                </c:pt>
                <c:pt idx="5489">
                  <c:v>0.41769675925906641</c:v>
                </c:pt>
                <c:pt idx="5490">
                  <c:v>0.41770833333314028</c:v>
                </c:pt>
                <c:pt idx="5491">
                  <c:v>0.41771990740721426</c:v>
                </c:pt>
                <c:pt idx="5492">
                  <c:v>0.41773148148128803</c:v>
                </c:pt>
                <c:pt idx="5493">
                  <c:v>0.41774305555536179</c:v>
                </c:pt>
                <c:pt idx="5494">
                  <c:v>0.41775462962943627</c:v>
                </c:pt>
                <c:pt idx="5495">
                  <c:v>0.41776620370350998</c:v>
                </c:pt>
                <c:pt idx="5496">
                  <c:v>0.4177777777775844</c:v>
                </c:pt>
                <c:pt idx="5497">
                  <c:v>0.41778935185165827</c:v>
                </c:pt>
                <c:pt idx="5498">
                  <c:v>0.41780092592573242</c:v>
                </c:pt>
                <c:pt idx="5499">
                  <c:v>0.41781249999980796</c:v>
                </c:pt>
                <c:pt idx="5500">
                  <c:v>0.41782407407388156</c:v>
                </c:pt>
                <c:pt idx="5501">
                  <c:v>0.41783564814795526</c:v>
                </c:pt>
                <c:pt idx="5502">
                  <c:v>0.41784722222202902</c:v>
                </c:pt>
                <c:pt idx="5503">
                  <c:v>0.41785879629610334</c:v>
                </c:pt>
                <c:pt idx="5504">
                  <c:v>0.41787037037017744</c:v>
                </c:pt>
                <c:pt idx="5505">
                  <c:v>0.41788194444425142</c:v>
                </c:pt>
                <c:pt idx="5506">
                  <c:v>0.41789351851832479</c:v>
                </c:pt>
                <c:pt idx="5507">
                  <c:v>0.417905092592399</c:v>
                </c:pt>
                <c:pt idx="5508">
                  <c:v>0.41791666666647342</c:v>
                </c:pt>
                <c:pt idx="5509">
                  <c:v>0.41792824074054741</c:v>
                </c:pt>
                <c:pt idx="5510">
                  <c:v>0.41793981481462128</c:v>
                </c:pt>
                <c:pt idx="5511">
                  <c:v>0.41795138888869526</c:v>
                </c:pt>
                <c:pt idx="5512">
                  <c:v>0.41796296296276964</c:v>
                </c:pt>
                <c:pt idx="5513">
                  <c:v>0.41797453703684362</c:v>
                </c:pt>
                <c:pt idx="5514">
                  <c:v>0.41798611111091744</c:v>
                </c:pt>
                <c:pt idx="5515">
                  <c:v>0.41799768518499142</c:v>
                </c:pt>
                <c:pt idx="5516">
                  <c:v>0.41800925925906535</c:v>
                </c:pt>
                <c:pt idx="5517">
                  <c:v>0.41802083333313927</c:v>
                </c:pt>
                <c:pt idx="5518">
                  <c:v>0.41803240740721298</c:v>
                </c:pt>
                <c:pt idx="5519">
                  <c:v>0.41804398148128702</c:v>
                </c:pt>
                <c:pt idx="5520">
                  <c:v>0.418055555555361</c:v>
                </c:pt>
                <c:pt idx="5521">
                  <c:v>0.41806712962943526</c:v>
                </c:pt>
                <c:pt idx="5522">
                  <c:v>0.41807870370350941</c:v>
                </c:pt>
                <c:pt idx="5523">
                  <c:v>0.41809027777758334</c:v>
                </c:pt>
                <c:pt idx="5524">
                  <c:v>0.41810185185165727</c:v>
                </c:pt>
                <c:pt idx="5525">
                  <c:v>0.41811342592573097</c:v>
                </c:pt>
                <c:pt idx="5526">
                  <c:v>0.41812499999980585</c:v>
                </c:pt>
                <c:pt idx="5527">
                  <c:v>0.41813657407388027</c:v>
                </c:pt>
                <c:pt idx="5528">
                  <c:v>0.41814814814795398</c:v>
                </c:pt>
                <c:pt idx="5529">
                  <c:v>0.41815972222202802</c:v>
                </c:pt>
                <c:pt idx="5530">
                  <c:v>0.418171296296102</c:v>
                </c:pt>
                <c:pt idx="5531">
                  <c:v>0.41818287037017643</c:v>
                </c:pt>
                <c:pt idx="5532">
                  <c:v>0.41819444444425002</c:v>
                </c:pt>
                <c:pt idx="5533">
                  <c:v>0.41820601851832379</c:v>
                </c:pt>
                <c:pt idx="5534">
                  <c:v>0.41821759259239799</c:v>
                </c:pt>
                <c:pt idx="5535">
                  <c:v>0.41822916666647197</c:v>
                </c:pt>
                <c:pt idx="5536">
                  <c:v>0.41824074074054601</c:v>
                </c:pt>
                <c:pt idx="5537">
                  <c:v>0.41825231481462027</c:v>
                </c:pt>
                <c:pt idx="5538">
                  <c:v>0.41826388888869398</c:v>
                </c:pt>
                <c:pt idx="5539">
                  <c:v>0.41827546296276841</c:v>
                </c:pt>
                <c:pt idx="5540">
                  <c:v>0.41828703703684228</c:v>
                </c:pt>
                <c:pt idx="5541">
                  <c:v>0.41829861111091626</c:v>
                </c:pt>
                <c:pt idx="5542">
                  <c:v>0.41831018518499063</c:v>
                </c:pt>
                <c:pt idx="5543">
                  <c:v>0.41832175925906462</c:v>
                </c:pt>
                <c:pt idx="5544">
                  <c:v>0.41833333333313799</c:v>
                </c:pt>
                <c:pt idx="5545">
                  <c:v>0.41834490740721242</c:v>
                </c:pt>
                <c:pt idx="5546">
                  <c:v>0.41835648148128635</c:v>
                </c:pt>
                <c:pt idx="5547">
                  <c:v>0.41836805555536027</c:v>
                </c:pt>
                <c:pt idx="5548">
                  <c:v>0.41837962962943442</c:v>
                </c:pt>
                <c:pt idx="5549">
                  <c:v>0.41839120370350802</c:v>
                </c:pt>
                <c:pt idx="5550">
                  <c:v>0.41840277777758356</c:v>
                </c:pt>
                <c:pt idx="5551">
                  <c:v>0.41841435185165643</c:v>
                </c:pt>
                <c:pt idx="5552">
                  <c:v>0.41842592592573041</c:v>
                </c:pt>
                <c:pt idx="5553">
                  <c:v>0.41843749999980562</c:v>
                </c:pt>
                <c:pt idx="5554">
                  <c:v>0.41844907407387927</c:v>
                </c:pt>
                <c:pt idx="5555">
                  <c:v>0.41846064814795342</c:v>
                </c:pt>
                <c:pt idx="5556">
                  <c:v>0.41847222222202735</c:v>
                </c:pt>
                <c:pt idx="5557">
                  <c:v>0.41848379629610127</c:v>
                </c:pt>
                <c:pt idx="5558">
                  <c:v>0.41849537037017498</c:v>
                </c:pt>
                <c:pt idx="5559">
                  <c:v>0.41850694444424941</c:v>
                </c:pt>
                <c:pt idx="5560">
                  <c:v>0.418518518518323</c:v>
                </c:pt>
                <c:pt idx="5561">
                  <c:v>0.41853009259239699</c:v>
                </c:pt>
                <c:pt idx="5562">
                  <c:v>0.41854166666647102</c:v>
                </c:pt>
                <c:pt idx="5563">
                  <c:v>0.41855324074054501</c:v>
                </c:pt>
                <c:pt idx="5564">
                  <c:v>0.41856481481461943</c:v>
                </c:pt>
                <c:pt idx="5565">
                  <c:v>0.41857638888869342</c:v>
                </c:pt>
                <c:pt idx="5566">
                  <c:v>0.41858796296276762</c:v>
                </c:pt>
                <c:pt idx="5567">
                  <c:v>0.41859953703684127</c:v>
                </c:pt>
                <c:pt idx="5568">
                  <c:v>0.41861111111091498</c:v>
                </c:pt>
                <c:pt idx="5569">
                  <c:v>0.41862268518498963</c:v>
                </c:pt>
                <c:pt idx="5570">
                  <c:v>0.41863425925906328</c:v>
                </c:pt>
                <c:pt idx="5571">
                  <c:v>0.41864583333313699</c:v>
                </c:pt>
                <c:pt idx="5572">
                  <c:v>0.41865740740721102</c:v>
                </c:pt>
                <c:pt idx="5573">
                  <c:v>0.41866898148128534</c:v>
                </c:pt>
                <c:pt idx="5574">
                  <c:v>0.41868055555535927</c:v>
                </c:pt>
                <c:pt idx="5575">
                  <c:v>0.41869212962943297</c:v>
                </c:pt>
                <c:pt idx="5576">
                  <c:v>0.41870370370350801</c:v>
                </c:pt>
                <c:pt idx="5577">
                  <c:v>0.41871527777758127</c:v>
                </c:pt>
                <c:pt idx="5578">
                  <c:v>0.41872685185165542</c:v>
                </c:pt>
                <c:pt idx="5579">
                  <c:v>0.41873842592573002</c:v>
                </c:pt>
                <c:pt idx="5580">
                  <c:v>0.41874999999980456</c:v>
                </c:pt>
                <c:pt idx="5581">
                  <c:v>0.41876157407387798</c:v>
                </c:pt>
                <c:pt idx="5582">
                  <c:v>0.41877314814795202</c:v>
                </c:pt>
                <c:pt idx="5583">
                  <c:v>0.41878472222202634</c:v>
                </c:pt>
                <c:pt idx="5584">
                  <c:v>0.41879629629609999</c:v>
                </c:pt>
                <c:pt idx="5585">
                  <c:v>0.41880787037017442</c:v>
                </c:pt>
                <c:pt idx="5586">
                  <c:v>0.41881944444424835</c:v>
                </c:pt>
                <c:pt idx="5587">
                  <c:v>0.41883101851832166</c:v>
                </c:pt>
                <c:pt idx="5588">
                  <c:v>0.41884259259239598</c:v>
                </c:pt>
                <c:pt idx="5589">
                  <c:v>0.41885416666647041</c:v>
                </c:pt>
                <c:pt idx="5590">
                  <c:v>0.41886574074054428</c:v>
                </c:pt>
                <c:pt idx="5591">
                  <c:v>0.41887731481461843</c:v>
                </c:pt>
                <c:pt idx="5592">
                  <c:v>0.41888888888869263</c:v>
                </c:pt>
                <c:pt idx="5593">
                  <c:v>0.41890046296276662</c:v>
                </c:pt>
                <c:pt idx="5594">
                  <c:v>0.41891203703684043</c:v>
                </c:pt>
                <c:pt idx="5595">
                  <c:v>0.41892361111091442</c:v>
                </c:pt>
                <c:pt idx="5596">
                  <c:v>0.41893518518498835</c:v>
                </c:pt>
                <c:pt idx="5597">
                  <c:v>0.41894675925906255</c:v>
                </c:pt>
                <c:pt idx="5598">
                  <c:v>0.41895833333313598</c:v>
                </c:pt>
                <c:pt idx="5599">
                  <c:v>0.41896990740721041</c:v>
                </c:pt>
                <c:pt idx="5600">
                  <c:v>0.41898148148128428</c:v>
                </c:pt>
                <c:pt idx="5601">
                  <c:v>0.41899305555535793</c:v>
                </c:pt>
                <c:pt idx="5602">
                  <c:v>0.41900462962943241</c:v>
                </c:pt>
                <c:pt idx="5603">
                  <c:v>0.41901620370350634</c:v>
                </c:pt>
                <c:pt idx="5604">
                  <c:v>0.41902777777758143</c:v>
                </c:pt>
                <c:pt idx="5605">
                  <c:v>0.41903935185165497</c:v>
                </c:pt>
                <c:pt idx="5606">
                  <c:v>0.41905092592572935</c:v>
                </c:pt>
                <c:pt idx="5607">
                  <c:v>0.41906249999980383</c:v>
                </c:pt>
                <c:pt idx="5608">
                  <c:v>0.41907407407387742</c:v>
                </c:pt>
                <c:pt idx="5609">
                  <c:v>0.41908564814795141</c:v>
                </c:pt>
                <c:pt idx="5610">
                  <c:v>0.419097222222025</c:v>
                </c:pt>
                <c:pt idx="5611">
                  <c:v>0.41910879629609898</c:v>
                </c:pt>
                <c:pt idx="5612">
                  <c:v>0.41912037037017341</c:v>
                </c:pt>
                <c:pt idx="5613">
                  <c:v>0.41913194444424701</c:v>
                </c:pt>
                <c:pt idx="5614">
                  <c:v>0.41914351851832066</c:v>
                </c:pt>
                <c:pt idx="5615">
                  <c:v>0.41915509259239475</c:v>
                </c:pt>
                <c:pt idx="5616">
                  <c:v>0.41916666666646935</c:v>
                </c:pt>
                <c:pt idx="5617">
                  <c:v>0.41917824074054327</c:v>
                </c:pt>
                <c:pt idx="5618">
                  <c:v>0.41918981481461742</c:v>
                </c:pt>
                <c:pt idx="5619">
                  <c:v>0.41920138888869102</c:v>
                </c:pt>
                <c:pt idx="5620">
                  <c:v>0.41921296296276556</c:v>
                </c:pt>
                <c:pt idx="5621">
                  <c:v>0.41922453703683898</c:v>
                </c:pt>
                <c:pt idx="5622">
                  <c:v>0.41923611111091302</c:v>
                </c:pt>
                <c:pt idx="5623">
                  <c:v>0.41924768518498734</c:v>
                </c:pt>
                <c:pt idx="5624">
                  <c:v>0.41925925925906127</c:v>
                </c:pt>
                <c:pt idx="5625">
                  <c:v>0.41927083333313497</c:v>
                </c:pt>
                <c:pt idx="5626">
                  <c:v>0.41928240740720935</c:v>
                </c:pt>
                <c:pt idx="5627">
                  <c:v>0.419293981481283</c:v>
                </c:pt>
                <c:pt idx="5628">
                  <c:v>0.41930555555535698</c:v>
                </c:pt>
                <c:pt idx="5629">
                  <c:v>0.41931712962943141</c:v>
                </c:pt>
                <c:pt idx="5630">
                  <c:v>0.41932870370350656</c:v>
                </c:pt>
                <c:pt idx="5631">
                  <c:v>0.41934027777758043</c:v>
                </c:pt>
                <c:pt idx="5632">
                  <c:v>0.41935185185165441</c:v>
                </c:pt>
                <c:pt idx="5633">
                  <c:v>0.41936342592572834</c:v>
                </c:pt>
                <c:pt idx="5634">
                  <c:v>0.41937499999980304</c:v>
                </c:pt>
                <c:pt idx="5635">
                  <c:v>0.41938657407387658</c:v>
                </c:pt>
                <c:pt idx="5636">
                  <c:v>0.41939814814795034</c:v>
                </c:pt>
                <c:pt idx="5637">
                  <c:v>0.41940972222202427</c:v>
                </c:pt>
                <c:pt idx="5638">
                  <c:v>0.41942129629609798</c:v>
                </c:pt>
                <c:pt idx="5639">
                  <c:v>0.41943287037017241</c:v>
                </c:pt>
                <c:pt idx="5640">
                  <c:v>0.41944444444424628</c:v>
                </c:pt>
                <c:pt idx="5641">
                  <c:v>0.41945601851831993</c:v>
                </c:pt>
                <c:pt idx="5642">
                  <c:v>0.41946759259239402</c:v>
                </c:pt>
                <c:pt idx="5643">
                  <c:v>0.41947916666646834</c:v>
                </c:pt>
                <c:pt idx="5644">
                  <c:v>0.41949074074054227</c:v>
                </c:pt>
                <c:pt idx="5645">
                  <c:v>0.41950231481461642</c:v>
                </c:pt>
                <c:pt idx="5646">
                  <c:v>0.41951388888869034</c:v>
                </c:pt>
                <c:pt idx="5647">
                  <c:v>0.41952546296276455</c:v>
                </c:pt>
                <c:pt idx="5648">
                  <c:v>0.41953703703683776</c:v>
                </c:pt>
                <c:pt idx="5649">
                  <c:v>0.41954861111091241</c:v>
                </c:pt>
                <c:pt idx="5650">
                  <c:v>0.41956018518498656</c:v>
                </c:pt>
                <c:pt idx="5651">
                  <c:v>0.41957175925906043</c:v>
                </c:pt>
                <c:pt idx="5652">
                  <c:v>0.41958333333313402</c:v>
                </c:pt>
                <c:pt idx="5653">
                  <c:v>0.41959490740720934</c:v>
                </c:pt>
                <c:pt idx="5654">
                  <c:v>0.41960648148128227</c:v>
                </c:pt>
                <c:pt idx="5655">
                  <c:v>0.41961805555535597</c:v>
                </c:pt>
                <c:pt idx="5656">
                  <c:v>0.41962962962943134</c:v>
                </c:pt>
                <c:pt idx="5657">
                  <c:v>0.41964120370350499</c:v>
                </c:pt>
                <c:pt idx="5658">
                  <c:v>0.41965277777757942</c:v>
                </c:pt>
                <c:pt idx="5659">
                  <c:v>0.41966435185165341</c:v>
                </c:pt>
                <c:pt idx="5660">
                  <c:v>0.41967592592572728</c:v>
                </c:pt>
                <c:pt idx="5661">
                  <c:v>0.41968749999980176</c:v>
                </c:pt>
                <c:pt idx="5662">
                  <c:v>0.41969907407387502</c:v>
                </c:pt>
                <c:pt idx="5663">
                  <c:v>0.41971064814794934</c:v>
                </c:pt>
                <c:pt idx="5664">
                  <c:v>0.41972222222202327</c:v>
                </c:pt>
                <c:pt idx="5665">
                  <c:v>0.41973379629609675</c:v>
                </c:pt>
                <c:pt idx="5666">
                  <c:v>0.41974537037017101</c:v>
                </c:pt>
                <c:pt idx="5667">
                  <c:v>0.41975694444424527</c:v>
                </c:pt>
                <c:pt idx="5668">
                  <c:v>0.41976851851831876</c:v>
                </c:pt>
                <c:pt idx="5669">
                  <c:v>0.41978009259239302</c:v>
                </c:pt>
                <c:pt idx="5670">
                  <c:v>0.419791666666467</c:v>
                </c:pt>
                <c:pt idx="5671">
                  <c:v>0.41980324074054098</c:v>
                </c:pt>
                <c:pt idx="5672">
                  <c:v>0.41981481481461563</c:v>
                </c:pt>
                <c:pt idx="5673">
                  <c:v>0.41982638888868962</c:v>
                </c:pt>
                <c:pt idx="5674">
                  <c:v>0.41983796296276343</c:v>
                </c:pt>
                <c:pt idx="5675">
                  <c:v>0.41984953703683697</c:v>
                </c:pt>
                <c:pt idx="5676">
                  <c:v>0.41986111111091134</c:v>
                </c:pt>
                <c:pt idx="5677">
                  <c:v>0.41987268518498583</c:v>
                </c:pt>
                <c:pt idx="5678">
                  <c:v>0.4198842592590597</c:v>
                </c:pt>
                <c:pt idx="5679">
                  <c:v>0.41989583333313402</c:v>
                </c:pt>
                <c:pt idx="5680">
                  <c:v>0.41990740740720828</c:v>
                </c:pt>
                <c:pt idx="5681">
                  <c:v>0.41991898148128243</c:v>
                </c:pt>
                <c:pt idx="5682">
                  <c:v>0.41993055555535602</c:v>
                </c:pt>
                <c:pt idx="5683">
                  <c:v>0.41994212962943034</c:v>
                </c:pt>
                <c:pt idx="5684">
                  <c:v>0.41995370370350427</c:v>
                </c:pt>
                <c:pt idx="5685">
                  <c:v>0.41996527777757847</c:v>
                </c:pt>
                <c:pt idx="5686">
                  <c:v>0.41997685185165262</c:v>
                </c:pt>
                <c:pt idx="5687">
                  <c:v>0.41998842592572655</c:v>
                </c:pt>
                <c:pt idx="5688">
                  <c:v>0.41999999999980059</c:v>
                </c:pt>
                <c:pt idx="5689">
                  <c:v>0.42001157407387441</c:v>
                </c:pt>
                <c:pt idx="5690">
                  <c:v>0.42002314814794828</c:v>
                </c:pt>
                <c:pt idx="5691">
                  <c:v>0.42003472222202198</c:v>
                </c:pt>
                <c:pt idx="5692">
                  <c:v>0.42004629629609602</c:v>
                </c:pt>
                <c:pt idx="5693">
                  <c:v>0.42005787037017034</c:v>
                </c:pt>
                <c:pt idx="5694">
                  <c:v>0.42006944444424427</c:v>
                </c:pt>
                <c:pt idx="5695">
                  <c:v>0.42008101851831775</c:v>
                </c:pt>
                <c:pt idx="5696">
                  <c:v>0.42009259259239201</c:v>
                </c:pt>
                <c:pt idx="5697">
                  <c:v>0.42010416666646627</c:v>
                </c:pt>
                <c:pt idx="5698">
                  <c:v>0.42011574074053976</c:v>
                </c:pt>
                <c:pt idx="5699">
                  <c:v>0.42012731481461441</c:v>
                </c:pt>
                <c:pt idx="5700">
                  <c:v>0.42013888888868828</c:v>
                </c:pt>
                <c:pt idx="5701">
                  <c:v>0.42015046296276243</c:v>
                </c:pt>
                <c:pt idx="5702">
                  <c:v>0.42016203703683602</c:v>
                </c:pt>
                <c:pt idx="5703">
                  <c:v>0.42017361111091034</c:v>
                </c:pt>
                <c:pt idx="5704">
                  <c:v>0.42018518518498443</c:v>
                </c:pt>
                <c:pt idx="5705">
                  <c:v>0.42019675925905842</c:v>
                </c:pt>
                <c:pt idx="5706">
                  <c:v>0.42020833333313201</c:v>
                </c:pt>
                <c:pt idx="5707">
                  <c:v>0.42021990740720727</c:v>
                </c:pt>
                <c:pt idx="5708">
                  <c:v>0.42023148148128076</c:v>
                </c:pt>
                <c:pt idx="5709">
                  <c:v>0.42024305555535479</c:v>
                </c:pt>
                <c:pt idx="5710">
                  <c:v>0.42025462962942928</c:v>
                </c:pt>
                <c:pt idx="5711">
                  <c:v>0.42026620370350298</c:v>
                </c:pt>
                <c:pt idx="5712">
                  <c:v>0.42027777777757741</c:v>
                </c:pt>
                <c:pt idx="5713">
                  <c:v>0.42028935185165134</c:v>
                </c:pt>
                <c:pt idx="5714">
                  <c:v>0.42030092592572543</c:v>
                </c:pt>
                <c:pt idx="5715">
                  <c:v>0.42031249999979969</c:v>
                </c:pt>
                <c:pt idx="5716">
                  <c:v>0.42032407407387362</c:v>
                </c:pt>
                <c:pt idx="5717">
                  <c:v>0.42033564814794727</c:v>
                </c:pt>
                <c:pt idx="5718">
                  <c:v>0.42034722222202098</c:v>
                </c:pt>
                <c:pt idx="5719">
                  <c:v>0.4203587962960954</c:v>
                </c:pt>
                <c:pt idx="5720">
                  <c:v>0.42037037037016955</c:v>
                </c:pt>
                <c:pt idx="5721">
                  <c:v>0.42038194444424343</c:v>
                </c:pt>
                <c:pt idx="5722">
                  <c:v>0.42039351851831674</c:v>
                </c:pt>
                <c:pt idx="5723">
                  <c:v>0.42040509259239101</c:v>
                </c:pt>
                <c:pt idx="5724">
                  <c:v>0.42041666666646543</c:v>
                </c:pt>
                <c:pt idx="5725">
                  <c:v>0.42042824074053908</c:v>
                </c:pt>
                <c:pt idx="5726">
                  <c:v>0.42043981481461334</c:v>
                </c:pt>
                <c:pt idx="5727">
                  <c:v>0.42045138888868727</c:v>
                </c:pt>
                <c:pt idx="5728">
                  <c:v>0.4204629629627617</c:v>
                </c:pt>
                <c:pt idx="5729">
                  <c:v>0.42047453703683541</c:v>
                </c:pt>
                <c:pt idx="5730">
                  <c:v>0.42048611111090956</c:v>
                </c:pt>
                <c:pt idx="5731">
                  <c:v>0.42049768518498343</c:v>
                </c:pt>
                <c:pt idx="5732">
                  <c:v>0.42050925925905741</c:v>
                </c:pt>
                <c:pt idx="5733">
                  <c:v>0.42052083333313234</c:v>
                </c:pt>
                <c:pt idx="5734">
                  <c:v>0.42053240740720627</c:v>
                </c:pt>
                <c:pt idx="5735">
                  <c:v>0.42054398148128008</c:v>
                </c:pt>
                <c:pt idx="5736">
                  <c:v>0.42055555555535401</c:v>
                </c:pt>
                <c:pt idx="5737">
                  <c:v>0.42056712962942827</c:v>
                </c:pt>
                <c:pt idx="5738">
                  <c:v>0.42057870370350242</c:v>
                </c:pt>
                <c:pt idx="5739">
                  <c:v>0.4205902777775764</c:v>
                </c:pt>
                <c:pt idx="5740">
                  <c:v>0.42060185185165028</c:v>
                </c:pt>
                <c:pt idx="5741">
                  <c:v>0.42061342592572398</c:v>
                </c:pt>
                <c:pt idx="5742">
                  <c:v>0.42062499999979863</c:v>
                </c:pt>
                <c:pt idx="5743">
                  <c:v>0.42063657407387234</c:v>
                </c:pt>
                <c:pt idx="5744">
                  <c:v>0.42064814814794627</c:v>
                </c:pt>
                <c:pt idx="5745">
                  <c:v>0.42065972222202008</c:v>
                </c:pt>
                <c:pt idx="5746">
                  <c:v>0.42067129629609401</c:v>
                </c:pt>
                <c:pt idx="5747">
                  <c:v>0.42068287037016855</c:v>
                </c:pt>
                <c:pt idx="5748">
                  <c:v>0.42069444444424198</c:v>
                </c:pt>
                <c:pt idx="5749">
                  <c:v>0.42070601851831579</c:v>
                </c:pt>
                <c:pt idx="5750">
                  <c:v>0.42071759259239</c:v>
                </c:pt>
                <c:pt idx="5751">
                  <c:v>0.42072916666646398</c:v>
                </c:pt>
                <c:pt idx="5752">
                  <c:v>0.42074074074053774</c:v>
                </c:pt>
                <c:pt idx="5753">
                  <c:v>0.42075231481461234</c:v>
                </c:pt>
                <c:pt idx="5754">
                  <c:v>0.42076388888868627</c:v>
                </c:pt>
                <c:pt idx="5755">
                  <c:v>0.42077546296276047</c:v>
                </c:pt>
                <c:pt idx="5756">
                  <c:v>0.42078703703683501</c:v>
                </c:pt>
                <c:pt idx="5757">
                  <c:v>0.42079861111090827</c:v>
                </c:pt>
                <c:pt idx="5758">
                  <c:v>0.4208101851849827</c:v>
                </c:pt>
                <c:pt idx="5759">
                  <c:v>0.42082175925905768</c:v>
                </c:pt>
                <c:pt idx="5760">
                  <c:v>0.420833333333131</c:v>
                </c:pt>
                <c:pt idx="5761">
                  <c:v>0.42084490740720543</c:v>
                </c:pt>
                <c:pt idx="5762">
                  <c:v>0.42085648148127941</c:v>
                </c:pt>
                <c:pt idx="5763">
                  <c:v>0.42086805555535334</c:v>
                </c:pt>
                <c:pt idx="5764">
                  <c:v>0.42087962962942743</c:v>
                </c:pt>
                <c:pt idx="5765">
                  <c:v>0.42089120370350108</c:v>
                </c:pt>
                <c:pt idx="5766">
                  <c:v>0.42090277777757562</c:v>
                </c:pt>
                <c:pt idx="5767">
                  <c:v>0.42091435185164955</c:v>
                </c:pt>
                <c:pt idx="5768">
                  <c:v>0.42092592592572342</c:v>
                </c:pt>
                <c:pt idx="5769">
                  <c:v>0.4209374999997974</c:v>
                </c:pt>
                <c:pt idx="5770">
                  <c:v>0.42094907407387128</c:v>
                </c:pt>
                <c:pt idx="5771">
                  <c:v>0.42096064814794543</c:v>
                </c:pt>
                <c:pt idx="5772">
                  <c:v>0.42097222222201941</c:v>
                </c:pt>
                <c:pt idx="5773">
                  <c:v>0.42098379629609334</c:v>
                </c:pt>
                <c:pt idx="5774">
                  <c:v>0.42099537037016727</c:v>
                </c:pt>
                <c:pt idx="5775">
                  <c:v>0.42100694444424147</c:v>
                </c:pt>
                <c:pt idx="5776">
                  <c:v>0.42101851851831501</c:v>
                </c:pt>
                <c:pt idx="5777">
                  <c:v>0.42103009259238899</c:v>
                </c:pt>
                <c:pt idx="5778">
                  <c:v>0.42104166666646298</c:v>
                </c:pt>
                <c:pt idx="5779">
                  <c:v>0.42105324074053679</c:v>
                </c:pt>
                <c:pt idx="5780">
                  <c:v>0.42106481481461155</c:v>
                </c:pt>
                <c:pt idx="5781">
                  <c:v>0.42107638888868543</c:v>
                </c:pt>
                <c:pt idx="5782">
                  <c:v>0.42108796296275963</c:v>
                </c:pt>
                <c:pt idx="5783">
                  <c:v>0.421099537036834</c:v>
                </c:pt>
                <c:pt idx="5784">
                  <c:v>0.42111111111090826</c:v>
                </c:pt>
                <c:pt idx="5785">
                  <c:v>0.42112268518498269</c:v>
                </c:pt>
                <c:pt idx="5786">
                  <c:v>0.42113425925905634</c:v>
                </c:pt>
                <c:pt idx="5787">
                  <c:v>0.42114583333312999</c:v>
                </c:pt>
                <c:pt idx="5788">
                  <c:v>0.42115740740720398</c:v>
                </c:pt>
                <c:pt idx="5789">
                  <c:v>0.4211689814812784</c:v>
                </c:pt>
                <c:pt idx="5790">
                  <c:v>0.42118055555535228</c:v>
                </c:pt>
                <c:pt idx="5791">
                  <c:v>0.42119212962942598</c:v>
                </c:pt>
                <c:pt idx="5792">
                  <c:v>0.42120370370350002</c:v>
                </c:pt>
                <c:pt idx="5793">
                  <c:v>0.42121527777757434</c:v>
                </c:pt>
                <c:pt idx="5794">
                  <c:v>0.42122685185164843</c:v>
                </c:pt>
                <c:pt idx="5795">
                  <c:v>0.42123842592572208</c:v>
                </c:pt>
                <c:pt idx="5796">
                  <c:v>0.42124999999979634</c:v>
                </c:pt>
                <c:pt idx="5797">
                  <c:v>0.42126157407387027</c:v>
                </c:pt>
                <c:pt idx="5798">
                  <c:v>0.42127314814794398</c:v>
                </c:pt>
                <c:pt idx="5799">
                  <c:v>0.4212847222220184</c:v>
                </c:pt>
                <c:pt idx="5800">
                  <c:v>0.421296296296092</c:v>
                </c:pt>
                <c:pt idx="5801">
                  <c:v>0.42130787037016643</c:v>
                </c:pt>
                <c:pt idx="5802">
                  <c:v>0.42131944444424041</c:v>
                </c:pt>
                <c:pt idx="5803">
                  <c:v>0.42133101851831373</c:v>
                </c:pt>
                <c:pt idx="5804">
                  <c:v>0.42134259259238827</c:v>
                </c:pt>
                <c:pt idx="5805">
                  <c:v>0.42135416666646247</c:v>
                </c:pt>
                <c:pt idx="5806">
                  <c:v>0.42136574074053601</c:v>
                </c:pt>
                <c:pt idx="5807">
                  <c:v>0.42137731481461055</c:v>
                </c:pt>
                <c:pt idx="5808">
                  <c:v>0.4213888888886847</c:v>
                </c:pt>
                <c:pt idx="5809">
                  <c:v>0.42140046296275868</c:v>
                </c:pt>
                <c:pt idx="5810">
                  <c:v>0.42141203703683328</c:v>
                </c:pt>
                <c:pt idx="5811">
                  <c:v>0.42142361111090743</c:v>
                </c:pt>
                <c:pt idx="5812">
                  <c:v>0.42143518518498141</c:v>
                </c:pt>
                <c:pt idx="5813">
                  <c:v>0.42144675925905561</c:v>
                </c:pt>
                <c:pt idx="5814">
                  <c:v>0.42145833333312926</c:v>
                </c:pt>
                <c:pt idx="5815">
                  <c:v>0.42146990740720347</c:v>
                </c:pt>
                <c:pt idx="5816">
                  <c:v>0.42148148148127734</c:v>
                </c:pt>
                <c:pt idx="5817">
                  <c:v>0.42149305555535099</c:v>
                </c:pt>
                <c:pt idx="5818">
                  <c:v>0.42150462962942542</c:v>
                </c:pt>
                <c:pt idx="5819">
                  <c:v>0.4215162037034994</c:v>
                </c:pt>
                <c:pt idx="5820">
                  <c:v>0.42152777777757355</c:v>
                </c:pt>
                <c:pt idx="5821">
                  <c:v>0.42153935185164698</c:v>
                </c:pt>
                <c:pt idx="5822">
                  <c:v>0.42155092592572141</c:v>
                </c:pt>
                <c:pt idx="5823">
                  <c:v>0.42156249999979561</c:v>
                </c:pt>
                <c:pt idx="5824">
                  <c:v>0.42157407407386943</c:v>
                </c:pt>
                <c:pt idx="5825">
                  <c:v>0.42158564814794347</c:v>
                </c:pt>
                <c:pt idx="5826">
                  <c:v>0.42159722222201701</c:v>
                </c:pt>
                <c:pt idx="5827">
                  <c:v>0.42160879629609127</c:v>
                </c:pt>
                <c:pt idx="5828">
                  <c:v>0.42162037037016542</c:v>
                </c:pt>
                <c:pt idx="5829">
                  <c:v>0.42163194444423879</c:v>
                </c:pt>
                <c:pt idx="5830">
                  <c:v>0.42164351851831272</c:v>
                </c:pt>
                <c:pt idx="5831">
                  <c:v>0.42165509259238693</c:v>
                </c:pt>
                <c:pt idx="5832">
                  <c:v>0.42166666666646141</c:v>
                </c:pt>
                <c:pt idx="5833">
                  <c:v>0.421678240740536</c:v>
                </c:pt>
                <c:pt idx="5834">
                  <c:v>0.42168981481460943</c:v>
                </c:pt>
                <c:pt idx="5835">
                  <c:v>0.42170138888868308</c:v>
                </c:pt>
                <c:pt idx="5836">
                  <c:v>0.42171296296275862</c:v>
                </c:pt>
                <c:pt idx="5837">
                  <c:v>0.42172453703683227</c:v>
                </c:pt>
                <c:pt idx="5838">
                  <c:v>0.42173611111090598</c:v>
                </c:pt>
                <c:pt idx="5839">
                  <c:v>0.4217476851849804</c:v>
                </c:pt>
                <c:pt idx="5840">
                  <c:v>0.42175925925905428</c:v>
                </c:pt>
                <c:pt idx="5841">
                  <c:v>0.42177083333312798</c:v>
                </c:pt>
                <c:pt idx="5842">
                  <c:v>0.42178240740720241</c:v>
                </c:pt>
                <c:pt idx="5843">
                  <c:v>0.421793981481276</c:v>
                </c:pt>
                <c:pt idx="5844">
                  <c:v>0.42180555555535026</c:v>
                </c:pt>
                <c:pt idx="5845">
                  <c:v>0.42181712962942447</c:v>
                </c:pt>
                <c:pt idx="5846">
                  <c:v>0.42182870370349862</c:v>
                </c:pt>
                <c:pt idx="5847">
                  <c:v>0.42184027777757255</c:v>
                </c:pt>
                <c:pt idx="5848">
                  <c:v>0.42185185185164642</c:v>
                </c:pt>
                <c:pt idx="5849">
                  <c:v>0.4218634259257204</c:v>
                </c:pt>
                <c:pt idx="5850">
                  <c:v>0.42187499999979483</c:v>
                </c:pt>
                <c:pt idx="5851">
                  <c:v>0.42188657407386876</c:v>
                </c:pt>
                <c:pt idx="5852">
                  <c:v>0.42189814814794241</c:v>
                </c:pt>
                <c:pt idx="5853">
                  <c:v>0.42190972222201634</c:v>
                </c:pt>
                <c:pt idx="5854">
                  <c:v>0.42192129629609026</c:v>
                </c:pt>
                <c:pt idx="5855">
                  <c:v>0.42193287037016447</c:v>
                </c:pt>
                <c:pt idx="5856">
                  <c:v>0.42194444444423801</c:v>
                </c:pt>
                <c:pt idx="5857">
                  <c:v>0.42195601851831199</c:v>
                </c:pt>
                <c:pt idx="5858">
                  <c:v>0.42196759259238598</c:v>
                </c:pt>
                <c:pt idx="5859">
                  <c:v>0.4219791666664614</c:v>
                </c:pt>
                <c:pt idx="5860">
                  <c:v>0.421990740740534</c:v>
                </c:pt>
                <c:pt idx="5861">
                  <c:v>0.42200231481460942</c:v>
                </c:pt>
                <c:pt idx="5862">
                  <c:v>0.42201388888868341</c:v>
                </c:pt>
                <c:pt idx="5863">
                  <c:v>0.42202546296275761</c:v>
                </c:pt>
                <c:pt idx="5864">
                  <c:v>0.42203703703683099</c:v>
                </c:pt>
                <c:pt idx="5865">
                  <c:v>0.42204861111090547</c:v>
                </c:pt>
                <c:pt idx="5866">
                  <c:v>0.42206018518497962</c:v>
                </c:pt>
                <c:pt idx="5867">
                  <c:v>0.42207175925905355</c:v>
                </c:pt>
                <c:pt idx="5868">
                  <c:v>0.42208333333312698</c:v>
                </c:pt>
                <c:pt idx="5869">
                  <c:v>0.4220949074072014</c:v>
                </c:pt>
                <c:pt idx="5870">
                  <c:v>0.42210648148127528</c:v>
                </c:pt>
                <c:pt idx="5871">
                  <c:v>0.42211805555534898</c:v>
                </c:pt>
                <c:pt idx="5872">
                  <c:v>0.42212962962942341</c:v>
                </c:pt>
                <c:pt idx="5873">
                  <c:v>0.422141203703497</c:v>
                </c:pt>
                <c:pt idx="5874">
                  <c:v>0.42215277777757143</c:v>
                </c:pt>
                <c:pt idx="5875">
                  <c:v>0.42216435185164547</c:v>
                </c:pt>
                <c:pt idx="5876">
                  <c:v>0.42217592592571934</c:v>
                </c:pt>
                <c:pt idx="5877">
                  <c:v>0.42218749999979355</c:v>
                </c:pt>
                <c:pt idx="5878">
                  <c:v>0.42219907407386698</c:v>
                </c:pt>
                <c:pt idx="5879">
                  <c:v>0.4222106481479414</c:v>
                </c:pt>
                <c:pt idx="5880">
                  <c:v>0.42222222222201528</c:v>
                </c:pt>
                <c:pt idx="5881">
                  <c:v>0.42223379629608893</c:v>
                </c:pt>
                <c:pt idx="5882">
                  <c:v>0.42224537037016302</c:v>
                </c:pt>
                <c:pt idx="5883">
                  <c:v>0.422256944444237</c:v>
                </c:pt>
                <c:pt idx="5884">
                  <c:v>0.42226851851831099</c:v>
                </c:pt>
                <c:pt idx="5885">
                  <c:v>0.42228009259238508</c:v>
                </c:pt>
                <c:pt idx="5886">
                  <c:v>0.42229166666645901</c:v>
                </c:pt>
                <c:pt idx="5887">
                  <c:v>0.42230324074053399</c:v>
                </c:pt>
                <c:pt idx="5888">
                  <c:v>0.4223148148146087</c:v>
                </c:pt>
                <c:pt idx="5889">
                  <c:v>0.42232638888868262</c:v>
                </c:pt>
                <c:pt idx="5890">
                  <c:v>0.42233796296275655</c:v>
                </c:pt>
                <c:pt idx="5891">
                  <c:v>0.42234953703682998</c:v>
                </c:pt>
                <c:pt idx="5892">
                  <c:v>0.42236111111090441</c:v>
                </c:pt>
                <c:pt idx="5893">
                  <c:v>0.42237268518497884</c:v>
                </c:pt>
                <c:pt idx="5894">
                  <c:v>0.42238425925905276</c:v>
                </c:pt>
                <c:pt idx="5895">
                  <c:v>0.42239583333312608</c:v>
                </c:pt>
                <c:pt idx="5896">
                  <c:v>0.42240740740720034</c:v>
                </c:pt>
                <c:pt idx="5897">
                  <c:v>0.42241898148127444</c:v>
                </c:pt>
                <c:pt idx="5898">
                  <c:v>0.42243055555534798</c:v>
                </c:pt>
                <c:pt idx="5899">
                  <c:v>0.4224421296294224</c:v>
                </c:pt>
                <c:pt idx="5900">
                  <c:v>0.42245370370349627</c:v>
                </c:pt>
                <c:pt idx="5901">
                  <c:v>0.42246527777757042</c:v>
                </c:pt>
                <c:pt idx="5902">
                  <c:v>0.42247685185164463</c:v>
                </c:pt>
                <c:pt idx="5903">
                  <c:v>0.42248842592571861</c:v>
                </c:pt>
                <c:pt idx="5904">
                  <c:v>0.42249999999979243</c:v>
                </c:pt>
                <c:pt idx="5905">
                  <c:v>0.42251157407386647</c:v>
                </c:pt>
                <c:pt idx="5906">
                  <c:v>0.42252314814794034</c:v>
                </c:pt>
                <c:pt idx="5907">
                  <c:v>0.42253472222201427</c:v>
                </c:pt>
                <c:pt idx="5908">
                  <c:v>0.42254629629608798</c:v>
                </c:pt>
                <c:pt idx="5909">
                  <c:v>0.4225578703701624</c:v>
                </c:pt>
                <c:pt idx="5910">
                  <c:v>0.422569444444236</c:v>
                </c:pt>
                <c:pt idx="5911">
                  <c:v>0.42258101851830993</c:v>
                </c:pt>
                <c:pt idx="5912">
                  <c:v>0.42259259259238402</c:v>
                </c:pt>
                <c:pt idx="5913">
                  <c:v>0.42260416666645928</c:v>
                </c:pt>
                <c:pt idx="5914">
                  <c:v>0.42261574074053299</c:v>
                </c:pt>
                <c:pt idx="5915">
                  <c:v>0.42262731481460741</c:v>
                </c:pt>
                <c:pt idx="5916">
                  <c:v>0.42263888888868134</c:v>
                </c:pt>
                <c:pt idx="5917">
                  <c:v>0.42265046296275544</c:v>
                </c:pt>
                <c:pt idx="5918">
                  <c:v>0.42266203703682897</c:v>
                </c:pt>
                <c:pt idx="5919">
                  <c:v>0.42267361111090335</c:v>
                </c:pt>
                <c:pt idx="5920">
                  <c:v>0.42268518518497755</c:v>
                </c:pt>
                <c:pt idx="5921">
                  <c:v>0.42269675925905142</c:v>
                </c:pt>
                <c:pt idx="5922">
                  <c:v>0.42270833333312502</c:v>
                </c:pt>
                <c:pt idx="5923">
                  <c:v>0.422719907407199</c:v>
                </c:pt>
                <c:pt idx="5924">
                  <c:v>0.42273148148127299</c:v>
                </c:pt>
                <c:pt idx="5925">
                  <c:v>0.42274305555534675</c:v>
                </c:pt>
                <c:pt idx="5926">
                  <c:v>0.42275462962942134</c:v>
                </c:pt>
                <c:pt idx="5927">
                  <c:v>0.42276620370349527</c:v>
                </c:pt>
                <c:pt idx="5928">
                  <c:v>0.42277777777756942</c:v>
                </c:pt>
                <c:pt idx="5929">
                  <c:v>0.42278935185164335</c:v>
                </c:pt>
                <c:pt idx="5930">
                  <c:v>0.42280092592571755</c:v>
                </c:pt>
                <c:pt idx="5931">
                  <c:v>0.4228124999997917</c:v>
                </c:pt>
                <c:pt idx="5932">
                  <c:v>0.42282407407386563</c:v>
                </c:pt>
                <c:pt idx="5933">
                  <c:v>0.422835648147939</c:v>
                </c:pt>
                <c:pt idx="5934">
                  <c:v>0.42284722222201326</c:v>
                </c:pt>
                <c:pt idx="5935">
                  <c:v>0.42285879629608747</c:v>
                </c:pt>
                <c:pt idx="5936">
                  <c:v>0.42287037037016262</c:v>
                </c:pt>
                <c:pt idx="5937">
                  <c:v>0.42288194444423527</c:v>
                </c:pt>
                <c:pt idx="5938">
                  <c:v>0.42289351851830875</c:v>
                </c:pt>
                <c:pt idx="5939">
                  <c:v>0.42290509259238401</c:v>
                </c:pt>
                <c:pt idx="5940">
                  <c:v>0.42291666666645855</c:v>
                </c:pt>
                <c:pt idx="5941">
                  <c:v>0.42292824074053198</c:v>
                </c:pt>
                <c:pt idx="5942">
                  <c:v>0.42293981481460641</c:v>
                </c:pt>
                <c:pt idx="5943">
                  <c:v>0.42295138888868028</c:v>
                </c:pt>
                <c:pt idx="5944">
                  <c:v>0.42296296296275476</c:v>
                </c:pt>
                <c:pt idx="5945">
                  <c:v>0.42297453703682841</c:v>
                </c:pt>
                <c:pt idx="5946">
                  <c:v>0.42298611111090262</c:v>
                </c:pt>
                <c:pt idx="5947">
                  <c:v>0.42299768518497644</c:v>
                </c:pt>
                <c:pt idx="5948">
                  <c:v>0.42300925925905042</c:v>
                </c:pt>
                <c:pt idx="5949">
                  <c:v>0.42302083333312435</c:v>
                </c:pt>
                <c:pt idx="5950">
                  <c:v>0.423032407407198</c:v>
                </c:pt>
                <c:pt idx="5951">
                  <c:v>0.42304398148127198</c:v>
                </c:pt>
                <c:pt idx="5952">
                  <c:v>0.42305555555534602</c:v>
                </c:pt>
                <c:pt idx="5953">
                  <c:v>0.42306712962942028</c:v>
                </c:pt>
                <c:pt idx="5954">
                  <c:v>0.42307870370349443</c:v>
                </c:pt>
                <c:pt idx="5955">
                  <c:v>0.42309027777756841</c:v>
                </c:pt>
                <c:pt idx="5956">
                  <c:v>0.42310185185164234</c:v>
                </c:pt>
                <c:pt idx="5957">
                  <c:v>0.42311342592571627</c:v>
                </c:pt>
                <c:pt idx="5958">
                  <c:v>0.4231249999997907</c:v>
                </c:pt>
                <c:pt idx="5959">
                  <c:v>0.42313657407386435</c:v>
                </c:pt>
                <c:pt idx="5960">
                  <c:v>0.423148148147938</c:v>
                </c:pt>
                <c:pt idx="5961">
                  <c:v>0.42315972222201198</c:v>
                </c:pt>
                <c:pt idx="5962">
                  <c:v>0.42317129629608702</c:v>
                </c:pt>
                <c:pt idx="5963">
                  <c:v>0.42318287037016156</c:v>
                </c:pt>
                <c:pt idx="5964">
                  <c:v>0.42319444444423499</c:v>
                </c:pt>
                <c:pt idx="5965">
                  <c:v>0.42320601851830875</c:v>
                </c:pt>
                <c:pt idx="5966">
                  <c:v>0.42321759259238301</c:v>
                </c:pt>
                <c:pt idx="5967">
                  <c:v>0.42322916666645727</c:v>
                </c:pt>
                <c:pt idx="5968">
                  <c:v>0.42324074074053075</c:v>
                </c:pt>
                <c:pt idx="5969">
                  <c:v>0.42325231481460535</c:v>
                </c:pt>
                <c:pt idx="5970">
                  <c:v>0.42326388888867927</c:v>
                </c:pt>
                <c:pt idx="5971">
                  <c:v>0.42327546296275342</c:v>
                </c:pt>
                <c:pt idx="5972">
                  <c:v>0.42328703703682702</c:v>
                </c:pt>
                <c:pt idx="5973">
                  <c:v>0.42329861111090128</c:v>
                </c:pt>
                <c:pt idx="5974">
                  <c:v>0.42331018518497576</c:v>
                </c:pt>
                <c:pt idx="5975">
                  <c:v>0.42332175925904963</c:v>
                </c:pt>
                <c:pt idx="5976">
                  <c:v>0.42333333333312301</c:v>
                </c:pt>
                <c:pt idx="5977">
                  <c:v>0.42334490740719727</c:v>
                </c:pt>
                <c:pt idx="5978">
                  <c:v>0.42335648148127142</c:v>
                </c:pt>
                <c:pt idx="5979">
                  <c:v>0.42336805555534535</c:v>
                </c:pt>
                <c:pt idx="5980">
                  <c:v>0.42337962962941955</c:v>
                </c:pt>
                <c:pt idx="5981">
                  <c:v>0.42339120370349298</c:v>
                </c:pt>
                <c:pt idx="5982">
                  <c:v>0.42340277777756763</c:v>
                </c:pt>
                <c:pt idx="5983">
                  <c:v>0.42341435185164156</c:v>
                </c:pt>
                <c:pt idx="5984">
                  <c:v>0.42342592592571543</c:v>
                </c:pt>
                <c:pt idx="5985">
                  <c:v>0.42343749999978941</c:v>
                </c:pt>
                <c:pt idx="5986">
                  <c:v>0.42344907407386334</c:v>
                </c:pt>
                <c:pt idx="5987">
                  <c:v>0.42346064814793727</c:v>
                </c:pt>
                <c:pt idx="5988">
                  <c:v>0.42347222222201142</c:v>
                </c:pt>
                <c:pt idx="5989">
                  <c:v>0.42348379629608535</c:v>
                </c:pt>
                <c:pt idx="5990">
                  <c:v>0.42349537037016027</c:v>
                </c:pt>
                <c:pt idx="5991">
                  <c:v>0.42350694444423398</c:v>
                </c:pt>
                <c:pt idx="5992">
                  <c:v>0.42351851851830802</c:v>
                </c:pt>
                <c:pt idx="5993">
                  <c:v>0.423530092592382</c:v>
                </c:pt>
                <c:pt idx="5994">
                  <c:v>0.42354166666645598</c:v>
                </c:pt>
                <c:pt idx="5995">
                  <c:v>0.42355324074052975</c:v>
                </c:pt>
                <c:pt idx="5996">
                  <c:v>0.42356481481460462</c:v>
                </c:pt>
                <c:pt idx="5997">
                  <c:v>0.42357638888867843</c:v>
                </c:pt>
                <c:pt idx="5998">
                  <c:v>0.42358796296275258</c:v>
                </c:pt>
                <c:pt idx="5999">
                  <c:v>0.42359953703682601</c:v>
                </c:pt>
                <c:pt idx="6000">
                  <c:v>0.42361111111090027</c:v>
                </c:pt>
                <c:pt idx="6001">
                  <c:v>0.4236226851849747</c:v>
                </c:pt>
                <c:pt idx="6002">
                  <c:v>0.42363425925904841</c:v>
                </c:pt>
                <c:pt idx="6003">
                  <c:v>0.423645833333122</c:v>
                </c:pt>
                <c:pt idx="6004">
                  <c:v>0.42365740740719599</c:v>
                </c:pt>
                <c:pt idx="6005">
                  <c:v>0.42366898148127041</c:v>
                </c:pt>
                <c:pt idx="6006">
                  <c:v>0.42368055555534434</c:v>
                </c:pt>
                <c:pt idx="6007">
                  <c:v>0.42369212962941827</c:v>
                </c:pt>
                <c:pt idx="6008">
                  <c:v>0.42370370370349197</c:v>
                </c:pt>
                <c:pt idx="6009">
                  <c:v>0.42371527777756635</c:v>
                </c:pt>
                <c:pt idx="6010">
                  <c:v>0.42372685185164055</c:v>
                </c:pt>
                <c:pt idx="6011">
                  <c:v>0.42373842592571398</c:v>
                </c:pt>
                <c:pt idx="6012">
                  <c:v>0.42374999999978841</c:v>
                </c:pt>
                <c:pt idx="6013">
                  <c:v>0.42376157407386328</c:v>
                </c:pt>
                <c:pt idx="6014">
                  <c:v>0.42377314814793599</c:v>
                </c:pt>
                <c:pt idx="6015">
                  <c:v>0.42378472222201041</c:v>
                </c:pt>
                <c:pt idx="6016">
                  <c:v>0.42379629629608501</c:v>
                </c:pt>
                <c:pt idx="6017">
                  <c:v>0.42380787037015943</c:v>
                </c:pt>
                <c:pt idx="6018">
                  <c:v>0.42381944444423297</c:v>
                </c:pt>
                <c:pt idx="6019">
                  <c:v>0.42383101851830679</c:v>
                </c:pt>
                <c:pt idx="6020">
                  <c:v>0.42384259259238127</c:v>
                </c:pt>
                <c:pt idx="6021">
                  <c:v>0.42385416666645542</c:v>
                </c:pt>
                <c:pt idx="6022">
                  <c:v>0.42386574074052902</c:v>
                </c:pt>
                <c:pt idx="6023">
                  <c:v>0.42387731481460356</c:v>
                </c:pt>
                <c:pt idx="6024">
                  <c:v>0.42388888888867776</c:v>
                </c:pt>
                <c:pt idx="6025">
                  <c:v>0.42390046296275163</c:v>
                </c:pt>
                <c:pt idx="6026">
                  <c:v>0.42391203703682534</c:v>
                </c:pt>
                <c:pt idx="6027">
                  <c:v>0.42392361111089943</c:v>
                </c:pt>
                <c:pt idx="6028">
                  <c:v>0.42393518518497342</c:v>
                </c:pt>
                <c:pt idx="6029">
                  <c:v>0.42394675925904762</c:v>
                </c:pt>
                <c:pt idx="6030">
                  <c:v>0.42395833333312127</c:v>
                </c:pt>
                <c:pt idx="6031">
                  <c:v>0.42396990740719498</c:v>
                </c:pt>
                <c:pt idx="6032">
                  <c:v>0.42398148148126941</c:v>
                </c:pt>
                <c:pt idx="6033">
                  <c:v>0.423993055555343</c:v>
                </c:pt>
                <c:pt idx="6034">
                  <c:v>0.42400462962941743</c:v>
                </c:pt>
                <c:pt idx="6035">
                  <c:v>0.42401620370349141</c:v>
                </c:pt>
                <c:pt idx="6036">
                  <c:v>0.42402777777756562</c:v>
                </c:pt>
                <c:pt idx="6037">
                  <c:v>0.42403935185163899</c:v>
                </c:pt>
                <c:pt idx="6038">
                  <c:v>0.42405092592571342</c:v>
                </c:pt>
                <c:pt idx="6039">
                  <c:v>0.42406249999978862</c:v>
                </c:pt>
                <c:pt idx="6040">
                  <c:v>0.42407407407386155</c:v>
                </c:pt>
                <c:pt idx="6041">
                  <c:v>0.42408564814793498</c:v>
                </c:pt>
                <c:pt idx="6042">
                  <c:v>0.42409722222201002</c:v>
                </c:pt>
                <c:pt idx="6043">
                  <c:v>0.42410879629608428</c:v>
                </c:pt>
                <c:pt idx="6044">
                  <c:v>0.42412037037015843</c:v>
                </c:pt>
                <c:pt idx="6045">
                  <c:v>0.42413194444423175</c:v>
                </c:pt>
                <c:pt idx="6046">
                  <c:v>0.42414351851830573</c:v>
                </c:pt>
                <c:pt idx="6047">
                  <c:v>0.42415509259237999</c:v>
                </c:pt>
                <c:pt idx="6048">
                  <c:v>0.42416666666645442</c:v>
                </c:pt>
                <c:pt idx="6049">
                  <c:v>0.42417824074052801</c:v>
                </c:pt>
                <c:pt idx="6050">
                  <c:v>0.42418981481460255</c:v>
                </c:pt>
                <c:pt idx="6051">
                  <c:v>0.42420138888867598</c:v>
                </c:pt>
                <c:pt idx="6052">
                  <c:v>0.42421296296275063</c:v>
                </c:pt>
                <c:pt idx="6053">
                  <c:v>0.42422453703682428</c:v>
                </c:pt>
                <c:pt idx="6054">
                  <c:v>0.42423611111089798</c:v>
                </c:pt>
                <c:pt idx="6055">
                  <c:v>0.42424768518497241</c:v>
                </c:pt>
                <c:pt idx="6056">
                  <c:v>0.42425925925904634</c:v>
                </c:pt>
                <c:pt idx="6057">
                  <c:v>0.42427083333312027</c:v>
                </c:pt>
                <c:pt idx="6058">
                  <c:v>0.42428240740719397</c:v>
                </c:pt>
                <c:pt idx="6059">
                  <c:v>0.42429398148126801</c:v>
                </c:pt>
                <c:pt idx="6060">
                  <c:v>0.42430555555534227</c:v>
                </c:pt>
                <c:pt idx="6061">
                  <c:v>0.42431712962941642</c:v>
                </c:pt>
                <c:pt idx="6062">
                  <c:v>0.42432870370349063</c:v>
                </c:pt>
                <c:pt idx="6063">
                  <c:v>0.42434027777756456</c:v>
                </c:pt>
                <c:pt idx="6064">
                  <c:v>0.42435185185163798</c:v>
                </c:pt>
                <c:pt idx="6065">
                  <c:v>0.42436342592571241</c:v>
                </c:pt>
                <c:pt idx="6066">
                  <c:v>0.42437499999978684</c:v>
                </c:pt>
                <c:pt idx="6067">
                  <c:v>0.42438657407386177</c:v>
                </c:pt>
                <c:pt idx="6068">
                  <c:v>0.42439814814793497</c:v>
                </c:pt>
                <c:pt idx="6069">
                  <c:v>0.42440972222200934</c:v>
                </c:pt>
                <c:pt idx="6070">
                  <c:v>0.42442129629608327</c:v>
                </c:pt>
                <c:pt idx="6071">
                  <c:v>0.42443287037015742</c:v>
                </c:pt>
                <c:pt idx="6072">
                  <c:v>0.42444444444423102</c:v>
                </c:pt>
                <c:pt idx="6073">
                  <c:v>0.424456018518305</c:v>
                </c:pt>
                <c:pt idx="6074">
                  <c:v>0.42446759259237898</c:v>
                </c:pt>
                <c:pt idx="6075">
                  <c:v>0.42447916666645341</c:v>
                </c:pt>
                <c:pt idx="6076">
                  <c:v>0.42449074074052701</c:v>
                </c:pt>
                <c:pt idx="6077">
                  <c:v>0.42450231481460143</c:v>
                </c:pt>
                <c:pt idx="6078">
                  <c:v>0.42451388888867542</c:v>
                </c:pt>
                <c:pt idx="6079">
                  <c:v>0.42452546296274962</c:v>
                </c:pt>
                <c:pt idx="6080">
                  <c:v>0.424537037036823</c:v>
                </c:pt>
                <c:pt idx="6081">
                  <c:v>0.42454861111089742</c:v>
                </c:pt>
                <c:pt idx="6082">
                  <c:v>0.42456018518497168</c:v>
                </c:pt>
                <c:pt idx="6083">
                  <c:v>0.42457175925904556</c:v>
                </c:pt>
                <c:pt idx="6084">
                  <c:v>0.42458333333311898</c:v>
                </c:pt>
                <c:pt idx="6085">
                  <c:v>0.42459490740719302</c:v>
                </c:pt>
                <c:pt idx="6086">
                  <c:v>0.42460648148126734</c:v>
                </c:pt>
                <c:pt idx="6087">
                  <c:v>0.42461805555534127</c:v>
                </c:pt>
                <c:pt idx="6088">
                  <c:v>0.42462962962941542</c:v>
                </c:pt>
                <c:pt idx="6089">
                  <c:v>0.42464120370348901</c:v>
                </c:pt>
                <c:pt idx="6090">
                  <c:v>0.42465277777756355</c:v>
                </c:pt>
                <c:pt idx="6091">
                  <c:v>0.42466435185163698</c:v>
                </c:pt>
                <c:pt idx="6092">
                  <c:v>0.42467592592571141</c:v>
                </c:pt>
                <c:pt idx="6093">
                  <c:v>0.42468749999978656</c:v>
                </c:pt>
                <c:pt idx="6094">
                  <c:v>0.42469907407385998</c:v>
                </c:pt>
                <c:pt idx="6095">
                  <c:v>0.42471064814793402</c:v>
                </c:pt>
                <c:pt idx="6096">
                  <c:v>0.42472222222200834</c:v>
                </c:pt>
                <c:pt idx="6097">
                  <c:v>0.42473379629608199</c:v>
                </c:pt>
                <c:pt idx="6098">
                  <c:v>0.42474537037015597</c:v>
                </c:pt>
                <c:pt idx="6099">
                  <c:v>0.42475694444423001</c:v>
                </c:pt>
                <c:pt idx="6100">
                  <c:v>0.42476851851830399</c:v>
                </c:pt>
                <c:pt idx="6101">
                  <c:v>0.42478009259237798</c:v>
                </c:pt>
                <c:pt idx="6102">
                  <c:v>0.42479166666645202</c:v>
                </c:pt>
                <c:pt idx="6103">
                  <c:v>0.424803240740526</c:v>
                </c:pt>
                <c:pt idx="6104">
                  <c:v>0.42481481481460059</c:v>
                </c:pt>
                <c:pt idx="6105">
                  <c:v>0.42482638888867463</c:v>
                </c:pt>
                <c:pt idx="6106">
                  <c:v>0.42483796296274862</c:v>
                </c:pt>
                <c:pt idx="6107">
                  <c:v>0.42484953703682227</c:v>
                </c:pt>
                <c:pt idx="6108">
                  <c:v>0.42486111111089642</c:v>
                </c:pt>
                <c:pt idx="6109">
                  <c:v>0.42487268518497084</c:v>
                </c:pt>
                <c:pt idx="6110">
                  <c:v>0.42488425925904483</c:v>
                </c:pt>
                <c:pt idx="6111">
                  <c:v>0.42489583333311798</c:v>
                </c:pt>
                <c:pt idx="6112">
                  <c:v>0.42490740740719202</c:v>
                </c:pt>
                <c:pt idx="6113">
                  <c:v>0.42491898148126656</c:v>
                </c:pt>
                <c:pt idx="6114">
                  <c:v>0.42493055555533993</c:v>
                </c:pt>
                <c:pt idx="6115">
                  <c:v>0.42494212962941441</c:v>
                </c:pt>
                <c:pt idx="6116">
                  <c:v>0.42495370370348934</c:v>
                </c:pt>
                <c:pt idx="6117">
                  <c:v>0.42496527777756243</c:v>
                </c:pt>
                <c:pt idx="6118">
                  <c:v>0.42497685185163642</c:v>
                </c:pt>
                <c:pt idx="6119">
                  <c:v>0.42498842592571162</c:v>
                </c:pt>
                <c:pt idx="6120">
                  <c:v>0.42499999999978555</c:v>
                </c:pt>
                <c:pt idx="6121">
                  <c:v>0.42501157407385942</c:v>
                </c:pt>
                <c:pt idx="6122">
                  <c:v>0.42502314814793302</c:v>
                </c:pt>
                <c:pt idx="6123">
                  <c:v>0.42503472222200728</c:v>
                </c:pt>
                <c:pt idx="6124">
                  <c:v>0.42504629629608098</c:v>
                </c:pt>
                <c:pt idx="6125">
                  <c:v>0.42505787037015541</c:v>
                </c:pt>
                <c:pt idx="6126">
                  <c:v>0.42506944444422901</c:v>
                </c:pt>
                <c:pt idx="6127">
                  <c:v>0.42508101851830299</c:v>
                </c:pt>
                <c:pt idx="6128">
                  <c:v>0.42509259259237708</c:v>
                </c:pt>
                <c:pt idx="6129">
                  <c:v>0.42510416666645134</c:v>
                </c:pt>
                <c:pt idx="6130">
                  <c:v>0.42511574074052499</c:v>
                </c:pt>
                <c:pt idx="6131">
                  <c:v>0.42512731481459898</c:v>
                </c:pt>
                <c:pt idx="6132">
                  <c:v>0.42513888888867341</c:v>
                </c:pt>
                <c:pt idx="6133">
                  <c:v>0.42515046296274756</c:v>
                </c:pt>
                <c:pt idx="6134">
                  <c:v>0.42516203703682098</c:v>
                </c:pt>
                <c:pt idx="6135">
                  <c:v>0.42517361111089541</c:v>
                </c:pt>
                <c:pt idx="6136">
                  <c:v>0.42518518518496962</c:v>
                </c:pt>
                <c:pt idx="6137">
                  <c:v>0.42519675925904343</c:v>
                </c:pt>
                <c:pt idx="6138">
                  <c:v>0.42520833333311697</c:v>
                </c:pt>
                <c:pt idx="6139">
                  <c:v>0.42521990740719101</c:v>
                </c:pt>
                <c:pt idx="6140">
                  <c:v>0.42523148148126499</c:v>
                </c:pt>
                <c:pt idx="6141">
                  <c:v>0.42524305555533859</c:v>
                </c:pt>
                <c:pt idx="6142">
                  <c:v>0.4252546296294144</c:v>
                </c:pt>
                <c:pt idx="6143">
                  <c:v>0.42526620370348728</c:v>
                </c:pt>
                <c:pt idx="6144">
                  <c:v>0.42527777777756243</c:v>
                </c:pt>
                <c:pt idx="6145">
                  <c:v>0.42528935185163602</c:v>
                </c:pt>
                <c:pt idx="6146">
                  <c:v>0.42530092592571062</c:v>
                </c:pt>
                <c:pt idx="6147">
                  <c:v>0.42531249999978477</c:v>
                </c:pt>
                <c:pt idx="6148">
                  <c:v>0.42532407407385869</c:v>
                </c:pt>
                <c:pt idx="6149">
                  <c:v>0.42533564814793201</c:v>
                </c:pt>
                <c:pt idx="6150">
                  <c:v>0.42534722222200627</c:v>
                </c:pt>
                <c:pt idx="6151">
                  <c:v>0.42535879629608042</c:v>
                </c:pt>
                <c:pt idx="6152">
                  <c:v>0.42537037037015468</c:v>
                </c:pt>
                <c:pt idx="6153">
                  <c:v>0.42538194444422828</c:v>
                </c:pt>
                <c:pt idx="6154">
                  <c:v>0.42539351851830193</c:v>
                </c:pt>
                <c:pt idx="6155">
                  <c:v>0.42540509259237602</c:v>
                </c:pt>
                <c:pt idx="6156">
                  <c:v>0.42541666666645062</c:v>
                </c:pt>
                <c:pt idx="6157">
                  <c:v>0.42542824074052427</c:v>
                </c:pt>
                <c:pt idx="6158">
                  <c:v>0.42543981481459808</c:v>
                </c:pt>
                <c:pt idx="6159">
                  <c:v>0.42545138888867234</c:v>
                </c:pt>
                <c:pt idx="6160">
                  <c:v>0.42546296296274683</c:v>
                </c:pt>
                <c:pt idx="6161">
                  <c:v>0.42547453703682042</c:v>
                </c:pt>
                <c:pt idx="6162">
                  <c:v>0.42548611111089468</c:v>
                </c:pt>
                <c:pt idx="6163">
                  <c:v>0.42549768518496855</c:v>
                </c:pt>
                <c:pt idx="6164">
                  <c:v>0.42550925925904243</c:v>
                </c:pt>
                <c:pt idx="6165">
                  <c:v>0.42552083333311641</c:v>
                </c:pt>
                <c:pt idx="6166">
                  <c:v>0.42553240740719001</c:v>
                </c:pt>
                <c:pt idx="6167">
                  <c:v>0.42554398148126427</c:v>
                </c:pt>
                <c:pt idx="6168">
                  <c:v>0.42555555555533803</c:v>
                </c:pt>
                <c:pt idx="6169">
                  <c:v>0.42556712962941234</c:v>
                </c:pt>
                <c:pt idx="6170">
                  <c:v>0.42557870370348755</c:v>
                </c:pt>
                <c:pt idx="6171">
                  <c:v>0.42559027777756142</c:v>
                </c:pt>
                <c:pt idx="6172">
                  <c:v>0.42560185185163502</c:v>
                </c:pt>
                <c:pt idx="6173">
                  <c:v>0.42561342592570928</c:v>
                </c:pt>
                <c:pt idx="6174">
                  <c:v>0.42562499999978376</c:v>
                </c:pt>
                <c:pt idx="6175">
                  <c:v>0.42563657407385741</c:v>
                </c:pt>
                <c:pt idx="6176">
                  <c:v>0.425648148147931</c:v>
                </c:pt>
                <c:pt idx="6177">
                  <c:v>0.42565972222200527</c:v>
                </c:pt>
                <c:pt idx="6178">
                  <c:v>0.42567129629607908</c:v>
                </c:pt>
                <c:pt idx="6179">
                  <c:v>0.42568287037015362</c:v>
                </c:pt>
                <c:pt idx="6180">
                  <c:v>0.42569444444422699</c:v>
                </c:pt>
                <c:pt idx="6181">
                  <c:v>0.42570601851830076</c:v>
                </c:pt>
                <c:pt idx="6182">
                  <c:v>0.42571759259237502</c:v>
                </c:pt>
                <c:pt idx="6183">
                  <c:v>0.42572916666644928</c:v>
                </c:pt>
                <c:pt idx="6184">
                  <c:v>0.42574074074052293</c:v>
                </c:pt>
                <c:pt idx="6185">
                  <c:v>0.42575231481459702</c:v>
                </c:pt>
                <c:pt idx="6186">
                  <c:v>0.42576388888867134</c:v>
                </c:pt>
                <c:pt idx="6187">
                  <c:v>0.42577546296274543</c:v>
                </c:pt>
                <c:pt idx="6188">
                  <c:v>0.42578703703681908</c:v>
                </c:pt>
                <c:pt idx="6189">
                  <c:v>0.42579861111089334</c:v>
                </c:pt>
                <c:pt idx="6190">
                  <c:v>0.42581018518496783</c:v>
                </c:pt>
                <c:pt idx="6191">
                  <c:v>0.4258217592590417</c:v>
                </c:pt>
                <c:pt idx="6192">
                  <c:v>0.42583333333311502</c:v>
                </c:pt>
                <c:pt idx="6193">
                  <c:v>0.42584490740718928</c:v>
                </c:pt>
                <c:pt idx="6194">
                  <c:v>0.42585648148126343</c:v>
                </c:pt>
                <c:pt idx="6195">
                  <c:v>0.42586805555533702</c:v>
                </c:pt>
                <c:pt idx="6196">
                  <c:v>0.42587962962941261</c:v>
                </c:pt>
                <c:pt idx="6197">
                  <c:v>0.42589120370348627</c:v>
                </c:pt>
                <c:pt idx="6198">
                  <c:v>0.42590277777756069</c:v>
                </c:pt>
                <c:pt idx="6199">
                  <c:v>0.42591435185163434</c:v>
                </c:pt>
                <c:pt idx="6200">
                  <c:v>0.42592592592570855</c:v>
                </c:pt>
                <c:pt idx="6201">
                  <c:v>0.42593749999978242</c:v>
                </c:pt>
                <c:pt idx="6202">
                  <c:v>0.4259490740738564</c:v>
                </c:pt>
                <c:pt idx="6203">
                  <c:v>0.42596064814793028</c:v>
                </c:pt>
                <c:pt idx="6204">
                  <c:v>0.42597222222200443</c:v>
                </c:pt>
                <c:pt idx="6205">
                  <c:v>0.42598379629607841</c:v>
                </c:pt>
                <c:pt idx="6206">
                  <c:v>0.42599537037015234</c:v>
                </c:pt>
                <c:pt idx="6207">
                  <c:v>0.42600694444422627</c:v>
                </c:pt>
                <c:pt idx="6208">
                  <c:v>0.42601851851830008</c:v>
                </c:pt>
                <c:pt idx="6209">
                  <c:v>0.42603009259237401</c:v>
                </c:pt>
                <c:pt idx="6210">
                  <c:v>0.42604166666644827</c:v>
                </c:pt>
                <c:pt idx="6211">
                  <c:v>0.42605324074052175</c:v>
                </c:pt>
                <c:pt idx="6212">
                  <c:v>0.4260648148145964</c:v>
                </c:pt>
                <c:pt idx="6213">
                  <c:v>0.42607638888867055</c:v>
                </c:pt>
                <c:pt idx="6214">
                  <c:v>0.42608796296274476</c:v>
                </c:pt>
                <c:pt idx="6215">
                  <c:v>0.42609953703681802</c:v>
                </c:pt>
                <c:pt idx="6216">
                  <c:v>0.42611111111089234</c:v>
                </c:pt>
                <c:pt idx="6217">
                  <c:v>0.42612268518496677</c:v>
                </c:pt>
                <c:pt idx="6218">
                  <c:v>0.42613425925904047</c:v>
                </c:pt>
                <c:pt idx="6219">
                  <c:v>0.42614583333311501</c:v>
                </c:pt>
                <c:pt idx="6220">
                  <c:v>0.42615740740718799</c:v>
                </c:pt>
                <c:pt idx="6221">
                  <c:v>0.42616898148126242</c:v>
                </c:pt>
                <c:pt idx="6222">
                  <c:v>0.42618055555533702</c:v>
                </c:pt>
                <c:pt idx="6223">
                  <c:v>0.42619212962941128</c:v>
                </c:pt>
                <c:pt idx="6224">
                  <c:v>0.42620370370348498</c:v>
                </c:pt>
                <c:pt idx="6225">
                  <c:v>0.42621527777755941</c:v>
                </c:pt>
                <c:pt idx="6226">
                  <c:v>0.42622685185163334</c:v>
                </c:pt>
                <c:pt idx="6227">
                  <c:v>0.42623842592570726</c:v>
                </c:pt>
                <c:pt idx="6228">
                  <c:v>0.42624999999978147</c:v>
                </c:pt>
                <c:pt idx="6229">
                  <c:v>0.42626157407385534</c:v>
                </c:pt>
                <c:pt idx="6230">
                  <c:v>0.42627314814792899</c:v>
                </c:pt>
                <c:pt idx="6231">
                  <c:v>0.42628472222200342</c:v>
                </c:pt>
                <c:pt idx="6232">
                  <c:v>0.42629629629607702</c:v>
                </c:pt>
                <c:pt idx="6233">
                  <c:v>0.42630787037015155</c:v>
                </c:pt>
                <c:pt idx="6234">
                  <c:v>0.42631944444422498</c:v>
                </c:pt>
                <c:pt idx="6235">
                  <c:v>0.42633101851829874</c:v>
                </c:pt>
                <c:pt idx="6236">
                  <c:v>0.42634259259237334</c:v>
                </c:pt>
                <c:pt idx="6237">
                  <c:v>0.42635416666644743</c:v>
                </c:pt>
                <c:pt idx="6238">
                  <c:v>0.42636574074052108</c:v>
                </c:pt>
                <c:pt idx="6239">
                  <c:v>0.42637731481459534</c:v>
                </c:pt>
                <c:pt idx="6240">
                  <c:v>0.42638888888866983</c:v>
                </c:pt>
                <c:pt idx="6241">
                  <c:v>0.4264004629627437</c:v>
                </c:pt>
                <c:pt idx="6242">
                  <c:v>0.4264120370368174</c:v>
                </c:pt>
                <c:pt idx="6243">
                  <c:v>0.42642361111089155</c:v>
                </c:pt>
                <c:pt idx="6244">
                  <c:v>0.42643518518496543</c:v>
                </c:pt>
                <c:pt idx="6245">
                  <c:v>0.42644675925903941</c:v>
                </c:pt>
                <c:pt idx="6246">
                  <c:v>0.42645833333311434</c:v>
                </c:pt>
                <c:pt idx="6247">
                  <c:v>0.42646990740718826</c:v>
                </c:pt>
                <c:pt idx="6248">
                  <c:v>0.42648148148126247</c:v>
                </c:pt>
                <c:pt idx="6249">
                  <c:v>0.42649305555533579</c:v>
                </c:pt>
                <c:pt idx="6250">
                  <c:v>0.42650462962941055</c:v>
                </c:pt>
                <c:pt idx="6251">
                  <c:v>0.42651620370348442</c:v>
                </c:pt>
                <c:pt idx="6252">
                  <c:v>0.42652777777755868</c:v>
                </c:pt>
                <c:pt idx="6253">
                  <c:v>0.426539351851632</c:v>
                </c:pt>
                <c:pt idx="6254">
                  <c:v>0.42655092592570643</c:v>
                </c:pt>
                <c:pt idx="6255">
                  <c:v>0.42656249999978063</c:v>
                </c:pt>
                <c:pt idx="6256">
                  <c:v>0.42657407407385461</c:v>
                </c:pt>
                <c:pt idx="6257">
                  <c:v>0.42658564814792826</c:v>
                </c:pt>
                <c:pt idx="6258">
                  <c:v>0.42659722222200208</c:v>
                </c:pt>
                <c:pt idx="6259">
                  <c:v>0.42660879629607634</c:v>
                </c:pt>
                <c:pt idx="6260">
                  <c:v>0.42662037037015055</c:v>
                </c:pt>
                <c:pt idx="6261">
                  <c:v>0.42663194444422375</c:v>
                </c:pt>
                <c:pt idx="6262">
                  <c:v>0.42664351851829779</c:v>
                </c:pt>
                <c:pt idx="6263">
                  <c:v>0.426655092592372</c:v>
                </c:pt>
                <c:pt idx="6264">
                  <c:v>0.42666666666644643</c:v>
                </c:pt>
                <c:pt idx="6265">
                  <c:v>0.42667824074052002</c:v>
                </c:pt>
                <c:pt idx="6266">
                  <c:v>0.42668981481459434</c:v>
                </c:pt>
                <c:pt idx="6267">
                  <c:v>0.42670138888866826</c:v>
                </c:pt>
                <c:pt idx="6268">
                  <c:v>0.42671296296274269</c:v>
                </c:pt>
                <c:pt idx="6269">
                  <c:v>0.42672453703681634</c:v>
                </c:pt>
                <c:pt idx="6270">
                  <c:v>0.42673611111089027</c:v>
                </c:pt>
                <c:pt idx="6271">
                  <c:v>0.42674768518496442</c:v>
                </c:pt>
                <c:pt idx="6272">
                  <c:v>0.42675925925903802</c:v>
                </c:pt>
                <c:pt idx="6273">
                  <c:v>0.42677083333311328</c:v>
                </c:pt>
                <c:pt idx="6274">
                  <c:v>0.42678240740718698</c:v>
                </c:pt>
                <c:pt idx="6275">
                  <c:v>0.42679398148126102</c:v>
                </c:pt>
                <c:pt idx="6276">
                  <c:v>0.426805555555335</c:v>
                </c:pt>
                <c:pt idx="6277">
                  <c:v>0.42681712962940943</c:v>
                </c:pt>
                <c:pt idx="6278">
                  <c:v>0.42682870370348369</c:v>
                </c:pt>
                <c:pt idx="6279">
                  <c:v>0.42684027777755762</c:v>
                </c:pt>
                <c:pt idx="6280">
                  <c:v>0.42685185185163127</c:v>
                </c:pt>
                <c:pt idx="6281">
                  <c:v>0.42686342592570542</c:v>
                </c:pt>
                <c:pt idx="6282">
                  <c:v>0.42687499999977985</c:v>
                </c:pt>
                <c:pt idx="6283">
                  <c:v>0.42688657407385383</c:v>
                </c:pt>
                <c:pt idx="6284">
                  <c:v>0.42689814814792698</c:v>
                </c:pt>
                <c:pt idx="6285">
                  <c:v>0.42690972222200141</c:v>
                </c:pt>
                <c:pt idx="6286">
                  <c:v>0.42692129629607534</c:v>
                </c:pt>
                <c:pt idx="6287">
                  <c:v>0.42693287037014943</c:v>
                </c:pt>
                <c:pt idx="6288">
                  <c:v>0.42694444444422308</c:v>
                </c:pt>
                <c:pt idx="6289">
                  <c:v>0.42695601851829701</c:v>
                </c:pt>
                <c:pt idx="6290">
                  <c:v>0.42696759259237127</c:v>
                </c:pt>
                <c:pt idx="6291">
                  <c:v>0.42697916666644542</c:v>
                </c:pt>
                <c:pt idx="6292">
                  <c:v>0.42699074074051901</c:v>
                </c:pt>
                <c:pt idx="6293">
                  <c:v>0.42700231481459328</c:v>
                </c:pt>
                <c:pt idx="6294">
                  <c:v>0.42701388888866743</c:v>
                </c:pt>
                <c:pt idx="6295">
                  <c:v>0.42702546296274163</c:v>
                </c:pt>
                <c:pt idx="6296">
                  <c:v>0.427037037036816</c:v>
                </c:pt>
                <c:pt idx="6297">
                  <c:v>0.42704861111088943</c:v>
                </c:pt>
                <c:pt idx="6298">
                  <c:v>0.42706018518496369</c:v>
                </c:pt>
                <c:pt idx="6299">
                  <c:v>0.42707175925903834</c:v>
                </c:pt>
                <c:pt idx="6300">
                  <c:v>0.42708333333311227</c:v>
                </c:pt>
                <c:pt idx="6301">
                  <c:v>0.42709490740718598</c:v>
                </c:pt>
                <c:pt idx="6302">
                  <c:v>0.4271064814812604</c:v>
                </c:pt>
                <c:pt idx="6303">
                  <c:v>0.427118055555334</c:v>
                </c:pt>
                <c:pt idx="6304">
                  <c:v>0.42712962962940842</c:v>
                </c:pt>
                <c:pt idx="6305">
                  <c:v>0.42714120370348202</c:v>
                </c:pt>
                <c:pt idx="6306">
                  <c:v>0.42715277777755661</c:v>
                </c:pt>
                <c:pt idx="6307">
                  <c:v>0.42716435185163026</c:v>
                </c:pt>
                <c:pt idx="6308">
                  <c:v>0.42717592592570447</c:v>
                </c:pt>
                <c:pt idx="6309">
                  <c:v>0.42718749999977862</c:v>
                </c:pt>
                <c:pt idx="6310">
                  <c:v>0.42719907407385227</c:v>
                </c:pt>
                <c:pt idx="6311">
                  <c:v>0.42721064814792598</c:v>
                </c:pt>
                <c:pt idx="6312">
                  <c:v>0.4272222222220004</c:v>
                </c:pt>
                <c:pt idx="6313">
                  <c:v>0.427233796296074</c:v>
                </c:pt>
                <c:pt idx="6314">
                  <c:v>0.42724537037014798</c:v>
                </c:pt>
                <c:pt idx="6315">
                  <c:v>0.42725694444422202</c:v>
                </c:pt>
                <c:pt idx="6316">
                  <c:v>0.427268518518296</c:v>
                </c:pt>
                <c:pt idx="6317">
                  <c:v>0.42728009259237026</c:v>
                </c:pt>
                <c:pt idx="6318">
                  <c:v>0.42729166666644408</c:v>
                </c:pt>
                <c:pt idx="6319">
                  <c:v>0.42730324074051801</c:v>
                </c:pt>
                <c:pt idx="6320">
                  <c:v>0.42731481481459255</c:v>
                </c:pt>
                <c:pt idx="6321">
                  <c:v>0.4273263888886667</c:v>
                </c:pt>
                <c:pt idx="6322">
                  <c:v>0.42733796296274162</c:v>
                </c:pt>
                <c:pt idx="6323">
                  <c:v>0.42734953703681428</c:v>
                </c:pt>
                <c:pt idx="6324">
                  <c:v>0.42736111111088942</c:v>
                </c:pt>
                <c:pt idx="6325">
                  <c:v>0.42737268518496396</c:v>
                </c:pt>
                <c:pt idx="6326">
                  <c:v>0.42738425925903756</c:v>
                </c:pt>
                <c:pt idx="6327">
                  <c:v>0.42739583333311126</c:v>
                </c:pt>
                <c:pt idx="6328">
                  <c:v>0.42740740740718502</c:v>
                </c:pt>
                <c:pt idx="6329">
                  <c:v>0.42741898148125962</c:v>
                </c:pt>
                <c:pt idx="6330">
                  <c:v>0.42743055555533299</c:v>
                </c:pt>
                <c:pt idx="6331">
                  <c:v>0.42744212962940742</c:v>
                </c:pt>
                <c:pt idx="6332">
                  <c:v>0.42745370370348135</c:v>
                </c:pt>
                <c:pt idx="6333">
                  <c:v>0.42746527777755555</c:v>
                </c:pt>
                <c:pt idx="6334">
                  <c:v>0.42747685185162942</c:v>
                </c:pt>
                <c:pt idx="6335">
                  <c:v>0.42748842592570363</c:v>
                </c:pt>
                <c:pt idx="6336">
                  <c:v>0.42749999999977756</c:v>
                </c:pt>
                <c:pt idx="6337">
                  <c:v>0.42751157407385143</c:v>
                </c:pt>
                <c:pt idx="6338">
                  <c:v>0.42752314814792508</c:v>
                </c:pt>
                <c:pt idx="6339">
                  <c:v>0.42753472222199901</c:v>
                </c:pt>
                <c:pt idx="6340">
                  <c:v>0.42754629629607327</c:v>
                </c:pt>
                <c:pt idx="6341">
                  <c:v>0.42755787037014742</c:v>
                </c:pt>
                <c:pt idx="6342">
                  <c:v>0.42756944444422101</c:v>
                </c:pt>
                <c:pt idx="6343">
                  <c:v>0.427581018518295</c:v>
                </c:pt>
                <c:pt idx="6344">
                  <c:v>0.42759259259236898</c:v>
                </c:pt>
                <c:pt idx="6345">
                  <c:v>0.42760416666644341</c:v>
                </c:pt>
                <c:pt idx="6346">
                  <c:v>0.427615740740517</c:v>
                </c:pt>
                <c:pt idx="6347">
                  <c:v>0.42762731481459126</c:v>
                </c:pt>
                <c:pt idx="6348">
                  <c:v>0.42763888888866547</c:v>
                </c:pt>
                <c:pt idx="6349">
                  <c:v>0.42765046296273934</c:v>
                </c:pt>
                <c:pt idx="6350">
                  <c:v>0.42766203703681427</c:v>
                </c:pt>
                <c:pt idx="6351">
                  <c:v>0.42767361111088842</c:v>
                </c:pt>
                <c:pt idx="6352">
                  <c:v>0.42768518518496262</c:v>
                </c:pt>
                <c:pt idx="6353">
                  <c:v>0.42769675925903627</c:v>
                </c:pt>
                <c:pt idx="6354">
                  <c:v>0.42770833333310998</c:v>
                </c:pt>
                <c:pt idx="6355">
                  <c:v>0.42771990740718402</c:v>
                </c:pt>
                <c:pt idx="6356">
                  <c:v>0.427731481481258</c:v>
                </c:pt>
                <c:pt idx="6357">
                  <c:v>0.42774305555533165</c:v>
                </c:pt>
                <c:pt idx="6358">
                  <c:v>0.42775462962940641</c:v>
                </c:pt>
                <c:pt idx="6359">
                  <c:v>0.42776620370348034</c:v>
                </c:pt>
                <c:pt idx="6360">
                  <c:v>0.42777777777755444</c:v>
                </c:pt>
                <c:pt idx="6361">
                  <c:v>0.42778935185162797</c:v>
                </c:pt>
                <c:pt idx="6362">
                  <c:v>0.42780092592570262</c:v>
                </c:pt>
                <c:pt idx="6363">
                  <c:v>0.42781249999977683</c:v>
                </c:pt>
                <c:pt idx="6364">
                  <c:v>0.4278240740738507</c:v>
                </c:pt>
                <c:pt idx="6365">
                  <c:v>0.42783564814792402</c:v>
                </c:pt>
                <c:pt idx="6366">
                  <c:v>0.427847222221998</c:v>
                </c:pt>
                <c:pt idx="6367">
                  <c:v>0.42785879629607243</c:v>
                </c:pt>
                <c:pt idx="6368">
                  <c:v>0.42787037037014664</c:v>
                </c:pt>
                <c:pt idx="6369">
                  <c:v>0.42788194444422034</c:v>
                </c:pt>
                <c:pt idx="6370">
                  <c:v>0.42789351851829399</c:v>
                </c:pt>
                <c:pt idx="6371">
                  <c:v>0.42790509259236797</c:v>
                </c:pt>
                <c:pt idx="6372">
                  <c:v>0.42791666666644262</c:v>
                </c:pt>
                <c:pt idx="6373">
                  <c:v>0.42792824074051627</c:v>
                </c:pt>
                <c:pt idx="6374">
                  <c:v>0.42793981481458998</c:v>
                </c:pt>
                <c:pt idx="6375">
                  <c:v>0.42795138888866441</c:v>
                </c:pt>
                <c:pt idx="6376">
                  <c:v>0.42796296296273956</c:v>
                </c:pt>
                <c:pt idx="6377">
                  <c:v>0.42797453703681343</c:v>
                </c:pt>
                <c:pt idx="6378">
                  <c:v>0.42798611111088763</c:v>
                </c:pt>
                <c:pt idx="6379">
                  <c:v>0.42799768518496162</c:v>
                </c:pt>
                <c:pt idx="6380">
                  <c:v>0.42800925925903527</c:v>
                </c:pt>
                <c:pt idx="6381">
                  <c:v>0.42802083333310942</c:v>
                </c:pt>
                <c:pt idx="6382">
                  <c:v>0.42803240740718301</c:v>
                </c:pt>
                <c:pt idx="6383">
                  <c:v>0.42804398148125727</c:v>
                </c:pt>
                <c:pt idx="6384">
                  <c:v>0.42805555555533076</c:v>
                </c:pt>
                <c:pt idx="6385">
                  <c:v>0.42806712962940541</c:v>
                </c:pt>
                <c:pt idx="6386">
                  <c:v>0.42807870370347956</c:v>
                </c:pt>
                <c:pt idx="6387">
                  <c:v>0.42809027777755343</c:v>
                </c:pt>
                <c:pt idx="6388">
                  <c:v>0.42810185185162702</c:v>
                </c:pt>
                <c:pt idx="6389">
                  <c:v>0.42811342592570134</c:v>
                </c:pt>
                <c:pt idx="6390">
                  <c:v>0.42812499999977577</c:v>
                </c:pt>
                <c:pt idx="6391">
                  <c:v>0.42813657407384942</c:v>
                </c:pt>
                <c:pt idx="6392">
                  <c:v>0.42814814814792301</c:v>
                </c:pt>
                <c:pt idx="6393">
                  <c:v>0.428159722221997</c:v>
                </c:pt>
                <c:pt idx="6394">
                  <c:v>0.42817129629607098</c:v>
                </c:pt>
                <c:pt idx="6395">
                  <c:v>0.42818287037014563</c:v>
                </c:pt>
                <c:pt idx="6396">
                  <c:v>0.428194444444219</c:v>
                </c:pt>
                <c:pt idx="6397">
                  <c:v>0.42820601851829299</c:v>
                </c:pt>
                <c:pt idx="6398">
                  <c:v>0.42821759259236702</c:v>
                </c:pt>
                <c:pt idx="6399">
                  <c:v>0.42822916666644234</c:v>
                </c:pt>
                <c:pt idx="6400">
                  <c:v>0.42824074074051499</c:v>
                </c:pt>
                <c:pt idx="6401">
                  <c:v>0.42825231481458897</c:v>
                </c:pt>
                <c:pt idx="6402">
                  <c:v>0.42826388888866435</c:v>
                </c:pt>
                <c:pt idx="6403">
                  <c:v>0.42827546296273827</c:v>
                </c:pt>
                <c:pt idx="6404">
                  <c:v>0.42828703703681198</c:v>
                </c:pt>
                <c:pt idx="6405">
                  <c:v>0.42829861111088641</c:v>
                </c:pt>
                <c:pt idx="6406">
                  <c:v>0.42831018518496083</c:v>
                </c:pt>
                <c:pt idx="6407">
                  <c:v>0.42832175925903443</c:v>
                </c:pt>
                <c:pt idx="6408">
                  <c:v>0.42833333333310802</c:v>
                </c:pt>
                <c:pt idx="6409">
                  <c:v>0.42834490740718234</c:v>
                </c:pt>
                <c:pt idx="6410">
                  <c:v>0.42835648148125643</c:v>
                </c:pt>
                <c:pt idx="6411">
                  <c:v>0.42836805555532997</c:v>
                </c:pt>
                <c:pt idx="6412">
                  <c:v>0.42837962962940462</c:v>
                </c:pt>
                <c:pt idx="6413">
                  <c:v>0.42839120370347827</c:v>
                </c:pt>
                <c:pt idx="6414">
                  <c:v>0.4284027777775527</c:v>
                </c:pt>
                <c:pt idx="6415">
                  <c:v>0.42841435185162641</c:v>
                </c:pt>
                <c:pt idx="6416">
                  <c:v>0.42842592592570056</c:v>
                </c:pt>
                <c:pt idx="6417">
                  <c:v>0.42843749999977443</c:v>
                </c:pt>
                <c:pt idx="6418">
                  <c:v>0.42844907407384841</c:v>
                </c:pt>
                <c:pt idx="6419">
                  <c:v>0.42846064814792234</c:v>
                </c:pt>
                <c:pt idx="6420">
                  <c:v>0.42847222222199627</c:v>
                </c:pt>
                <c:pt idx="6421">
                  <c:v>0.42848379629607042</c:v>
                </c:pt>
                <c:pt idx="6422">
                  <c:v>0.42849537037014435</c:v>
                </c:pt>
                <c:pt idx="6423">
                  <c:v>0.42850694444421827</c:v>
                </c:pt>
                <c:pt idx="6424">
                  <c:v>0.42851851851829198</c:v>
                </c:pt>
                <c:pt idx="6425">
                  <c:v>0.42853009259236702</c:v>
                </c:pt>
                <c:pt idx="6426">
                  <c:v>0.42854166666644128</c:v>
                </c:pt>
                <c:pt idx="6427">
                  <c:v>0.42855324074051493</c:v>
                </c:pt>
                <c:pt idx="6428">
                  <c:v>0.42856481481458941</c:v>
                </c:pt>
                <c:pt idx="6429">
                  <c:v>0.42857638888866362</c:v>
                </c:pt>
                <c:pt idx="6430">
                  <c:v>0.42858796296273743</c:v>
                </c:pt>
                <c:pt idx="6431">
                  <c:v>0.42859953703681097</c:v>
                </c:pt>
                <c:pt idx="6432">
                  <c:v>0.42861111111088535</c:v>
                </c:pt>
                <c:pt idx="6433">
                  <c:v>0.42862268518495983</c:v>
                </c:pt>
                <c:pt idx="6434">
                  <c:v>0.42863425925903298</c:v>
                </c:pt>
                <c:pt idx="6435">
                  <c:v>0.42864583333310702</c:v>
                </c:pt>
                <c:pt idx="6436">
                  <c:v>0.428657407407181</c:v>
                </c:pt>
                <c:pt idx="6437">
                  <c:v>0.42866898148125543</c:v>
                </c:pt>
                <c:pt idx="6438">
                  <c:v>0.42868055555532902</c:v>
                </c:pt>
                <c:pt idx="6439">
                  <c:v>0.42869212962940334</c:v>
                </c:pt>
                <c:pt idx="6440">
                  <c:v>0.42870370370347727</c:v>
                </c:pt>
                <c:pt idx="6441">
                  <c:v>0.42871527777755142</c:v>
                </c:pt>
                <c:pt idx="6442">
                  <c:v>0.42872685185162535</c:v>
                </c:pt>
                <c:pt idx="6443">
                  <c:v>0.42873842592569927</c:v>
                </c:pt>
                <c:pt idx="6444">
                  <c:v>0.42874999999977342</c:v>
                </c:pt>
                <c:pt idx="6445">
                  <c:v>0.42876157407384741</c:v>
                </c:pt>
                <c:pt idx="6446">
                  <c:v>0.428773148147921</c:v>
                </c:pt>
                <c:pt idx="6447">
                  <c:v>0.42878472222199498</c:v>
                </c:pt>
                <c:pt idx="6448">
                  <c:v>0.42879629629606902</c:v>
                </c:pt>
                <c:pt idx="6449">
                  <c:v>0.42880787037014362</c:v>
                </c:pt>
                <c:pt idx="6450">
                  <c:v>0.42881944444421727</c:v>
                </c:pt>
                <c:pt idx="6451">
                  <c:v>0.42883101851829075</c:v>
                </c:pt>
                <c:pt idx="6452">
                  <c:v>0.42884259259236535</c:v>
                </c:pt>
                <c:pt idx="6453">
                  <c:v>0.42885416666644055</c:v>
                </c:pt>
                <c:pt idx="6454">
                  <c:v>0.42886574074051398</c:v>
                </c:pt>
                <c:pt idx="6455">
                  <c:v>0.42887731481458841</c:v>
                </c:pt>
                <c:pt idx="6456">
                  <c:v>0.42888888888866283</c:v>
                </c:pt>
                <c:pt idx="6457">
                  <c:v>0.42890046296273643</c:v>
                </c:pt>
                <c:pt idx="6458">
                  <c:v>0.42891203703681041</c:v>
                </c:pt>
                <c:pt idx="6459">
                  <c:v>0.42892361111088462</c:v>
                </c:pt>
                <c:pt idx="6460">
                  <c:v>0.42893518518495843</c:v>
                </c:pt>
                <c:pt idx="6461">
                  <c:v>0.42894675925903242</c:v>
                </c:pt>
                <c:pt idx="6462">
                  <c:v>0.42895833333310635</c:v>
                </c:pt>
                <c:pt idx="6463">
                  <c:v>0.42896990740718027</c:v>
                </c:pt>
                <c:pt idx="6464">
                  <c:v>0.42898148148125442</c:v>
                </c:pt>
                <c:pt idx="6465">
                  <c:v>0.42899305555532774</c:v>
                </c:pt>
                <c:pt idx="6466">
                  <c:v>0.42900462962940256</c:v>
                </c:pt>
                <c:pt idx="6467">
                  <c:v>0.42901620370347643</c:v>
                </c:pt>
                <c:pt idx="6468">
                  <c:v>0.42902777777755063</c:v>
                </c:pt>
                <c:pt idx="6469">
                  <c:v>0.42903935185162401</c:v>
                </c:pt>
                <c:pt idx="6470">
                  <c:v>0.42905092592569843</c:v>
                </c:pt>
                <c:pt idx="6471">
                  <c:v>0.42906249999977258</c:v>
                </c:pt>
                <c:pt idx="6472">
                  <c:v>0.42907407407384662</c:v>
                </c:pt>
                <c:pt idx="6473">
                  <c:v>0.42908564814792027</c:v>
                </c:pt>
                <c:pt idx="6474">
                  <c:v>0.42909722222199376</c:v>
                </c:pt>
                <c:pt idx="6475">
                  <c:v>0.42910879629606841</c:v>
                </c:pt>
                <c:pt idx="6476">
                  <c:v>0.42912037037014356</c:v>
                </c:pt>
                <c:pt idx="6477">
                  <c:v>0.42913194444421593</c:v>
                </c:pt>
                <c:pt idx="6478">
                  <c:v>0.42914351851828975</c:v>
                </c:pt>
                <c:pt idx="6479">
                  <c:v>0.42915509259236501</c:v>
                </c:pt>
                <c:pt idx="6480">
                  <c:v>0.42916666666643927</c:v>
                </c:pt>
                <c:pt idx="6481">
                  <c:v>0.42917824074051297</c:v>
                </c:pt>
                <c:pt idx="6482">
                  <c:v>0.42918981481458734</c:v>
                </c:pt>
                <c:pt idx="6483">
                  <c:v>0.42920138888866127</c:v>
                </c:pt>
                <c:pt idx="6484">
                  <c:v>0.42921296296273542</c:v>
                </c:pt>
                <c:pt idx="6485">
                  <c:v>0.42922453703680941</c:v>
                </c:pt>
                <c:pt idx="6486">
                  <c:v>0.42923611111088328</c:v>
                </c:pt>
                <c:pt idx="6487">
                  <c:v>0.42924768518495743</c:v>
                </c:pt>
                <c:pt idx="6488">
                  <c:v>0.42925925925903102</c:v>
                </c:pt>
                <c:pt idx="6489">
                  <c:v>0.42927083333310534</c:v>
                </c:pt>
                <c:pt idx="6490">
                  <c:v>0.42928240740717927</c:v>
                </c:pt>
                <c:pt idx="6491">
                  <c:v>0.42929398148125297</c:v>
                </c:pt>
                <c:pt idx="6492">
                  <c:v>0.42930555555532701</c:v>
                </c:pt>
                <c:pt idx="6493">
                  <c:v>0.42931712962940155</c:v>
                </c:pt>
                <c:pt idx="6494">
                  <c:v>0.4293287037034757</c:v>
                </c:pt>
                <c:pt idx="6495">
                  <c:v>0.42934027777754963</c:v>
                </c:pt>
                <c:pt idx="6496">
                  <c:v>0.42935185185162328</c:v>
                </c:pt>
                <c:pt idx="6497">
                  <c:v>0.42936342592569743</c:v>
                </c:pt>
                <c:pt idx="6498">
                  <c:v>0.42937499999977197</c:v>
                </c:pt>
                <c:pt idx="6499">
                  <c:v>0.42938657407384584</c:v>
                </c:pt>
                <c:pt idx="6500">
                  <c:v>0.42939814814791927</c:v>
                </c:pt>
                <c:pt idx="6501">
                  <c:v>0.42940972222199297</c:v>
                </c:pt>
                <c:pt idx="6502">
                  <c:v>0.42942129629606834</c:v>
                </c:pt>
                <c:pt idx="6503">
                  <c:v>0.42943287037014155</c:v>
                </c:pt>
                <c:pt idx="6504">
                  <c:v>0.42944444444421498</c:v>
                </c:pt>
                <c:pt idx="6505">
                  <c:v>0.42945601851829002</c:v>
                </c:pt>
                <c:pt idx="6506">
                  <c:v>0.42946759259236428</c:v>
                </c:pt>
                <c:pt idx="6507">
                  <c:v>0.42947916666643798</c:v>
                </c:pt>
                <c:pt idx="6508">
                  <c:v>0.42949074074051202</c:v>
                </c:pt>
                <c:pt idx="6509">
                  <c:v>0.42950231481458634</c:v>
                </c:pt>
                <c:pt idx="6510">
                  <c:v>0.42951388888866043</c:v>
                </c:pt>
                <c:pt idx="6511">
                  <c:v>0.42952546296273442</c:v>
                </c:pt>
                <c:pt idx="6512">
                  <c:v>0.42953703703680801</c:v>
                </c:pt>
                <c:pt idx="6513">
                  <c:v>0.42954861111088255</c:v>
                </c:pt>
                <c:pt idx="6514">
                  <c:v>0.4295601851849567</c:v>
                </c:pt>
                <c:pt idx="6515">
                  <c:v>0.42957175925903041</c:v>
                </c:pt>
                <c:pt idx="6516">
                  <c:v>0.42958333333310428</c:v>
                </c:pt>
                <c:pt idx="6517">
                  <c:v>0.42959490740717798</c:v>
                </c:pt>
                <c:pt idx="6518">
                  <c:v>0.42960648148125241</c:v>
                </c:pt>
                <c:pt idx="6519">
                  <c:v>0.42961805555532601</c:v>
                </c:pt>
                <c:pt idx="6520">
                  <c:v>0.42962962962940043</c:v>
                </c:pt>
                <c:pt idx="6521">
                  <c:v>0.42964120370347397</c:v>
                </c:pt>
                <c:pt idx="6522">
                  <c:v>0.42965277777754862</c:v>
                </c:pt>
                <c:pt idx="6523">
                  <c:v>0.42966435185162227</c:v>
                </c:pt>
                <c:pt idx="6524">
                  <c:v>0.42967592592569642</c:v>
                </c:pt>
                <c:pt idx="6525">
                  <c:v>0.42968749999977068</c:v>
                </c:pt>
                <c:pt idx="6526">
                  <c:v>0.42969907407384428</c:v>
                </c:pt>
                <c:pt idx="6527">
                  <c:v>0.42971064814791798</c:v>
                </c:pt>
                <c:pt idx="6528">
                  <c:v>0.42972222222199202</c:v>
                </c:pt>
                <c:pt idx="6529">
                  <c:v>0.42973379629606701</c:v>
                </c:pt>
                <c:pt idx="6530">
                  <c:v>0.42974537037014127</c:v>
                </c:pt>
                <c:pt idx="6531">
                  <c:v>0.42975694444421508</c:v>
                </c:pt>
                <c:pt idx="6532">
                  <c:v>0.42976851851828901</c:v>
                </c:pt>
                <c:pt idx="6533">
                  <c:v>0.42978009259236327</c:v>
                </c:pt>
                <c:pt idx="6534">
                  <c:v>0.42979166666643676</c:v>
                </c:pt>
                <c:pt idx="6535">
                  <c:v>0.42980324074051102</c:v>
                </c:pt>
                <c:pt idx="6536">
                  <c:v>0.42981481481458556</c:v>
                </c:pt>
                <c:pt idx="6537">
                  <c:v>0.42982638888865976</c:v>
                </c:pt>
                <c:pt idx="6538">
                  <c:v>0.42983796296273341</c:v>
                </c:pt>
                <c:pt idx="6539">
                  <c:v>0.42984953703680734</c:v>
                </c:pt>
                <c:pt idx="6540">
                  <c:v>0.42986111111088143</c:v>
                </c:pt>
                <c:pt idx="6541">
                  <c:v>0.42987268518495597</c:v>
                </c:pt>
                <c:pt idx="6542">
                  <c:v>0.42988425925902962</c:v>
                </c:pt>
                <c:pt idx="6543">
                  <c:v>0.42989583333310327</c:v>
                </c:pt>
                <c:pt idx="6544">
                  <c:v>0.42990740740717698</c:v>
                </c:pt>
                <c:pt idx="6545">
                  <c:v>0.42991898148125168</c:v>
                </c:pt>
                <c:pt idx="6546">
                  <c:v>0.429930555555325</c:v>
                </c:pt>
                <c:pt idx="6547">
                  <c:v>0.42994212962939898</c:v>
                </c:pt>
                <c:pt idx="6548">
                  <c:v>0.42995370370347341</c:v>
                </c:pt>
                <c:pt idx="6549">
                  <c:v>0.42996527777754762</c:v>
                </c:pt>
                <c:pt idx="6550">
                  <c:v>0.42997685185162143</c:v>
                </c:pt>
                <c:pt idx="6551">
                  <c:v>0.42998842592569558</c:v>
                </c:pt>
                <c:pt idx="6552">
                  <c:v>0.42999999999976962</c:v>
                </c:pt>
                <c:pt idx="6553">
                  <c:v>0.43001157407384355</c:v>
                </c:pt>
                <c:pt idx="6554">
                  <c:v>0.43002314814791698</c:v>
                </c:pt>
                <c:pt idx="6555">
                  <c:v>0.43003472222199102</c:v>
                </c:pt>
                <c:pt idx="6556">
                  <c:v>0.43004629629606628</c:v>
                </c:pt>
                <c:pt idx="6557">
                  <c:v>0.43005787037013998</c:v>
                </c:pt>
                <c:pt idx="6558">
                  <c:v>0.43006944444421402</c:v>
                </c:pt>
                <c:pt idx="6559">
                  <c:v>0.43008101851828801</c:v>
                </c:pt>
                <c:pt idx="6560">
                  <c:v>0.43009259259236227</c:v>
                </c:pt>
                <c:pt idx="6561">
                  <c:v>0.43010416666643608</c:v>
                </c:pt>
                <c:pt idx="6562">
                  <c:v>0.43011574074051001</c:v>
                </c:pt>
                <c:pt idx="6563">
                  <c:v>0.43012731481458427</c:v>
                </c:pt>
                <c:pt idx="6564">
                  <c:v>0.43013888888865842</c:v>
                </c:pt>
                <c:pt idx="6565">
                  <c:v>0.43015046296273241</c:v>
                </c:pt>
                <c:pt idx="6566">
                  <c:v>0.43016203703680628</c:v>
                </c:pt>
                <c:pt idx="6567">
                  <c:v>0.43017361111088043</c:v>
                </c:pt>
                <c:pt idx="6568">
                  <c:v>0.43018518518495463</c:v>
                </c:pt>
                <c:pt idx="6569">
                  <c:v>0.43019675925902834</c:v>
                </c:pt>
                <c:pt idx="6570">
                  <c:v>0.43020833333310227</c:v>
                </c:pt>
                <c:pt idx="6571">
                  <c:v>0.43021990740717608</c:v>
                </c:pt>
                <c:pt idx="6572">
                  <c:v>0.43023148148125001</c:v>
                </c:pt>
                <c:pt idx="6573">
                  <c:v>0.43024305555532366</c:v>
                </c:pt>
                <c:pt idx="6574">
                  <c:v>0.43025462962939798</c:v>
                </c:pt>
                <c:pt idx="6575">
                  <c:v>0.43026620370347241</c:v>
                </c:pt>
                <c:pt idx="6576">
                  <c:v>0.43027777777754656</c:v>
                </c:pt>
                <c:pt idx="6577">
                  <c:v>0.43028935185161998</c:v>
                </c:pt>
                <c:pt idx="6578">
                  <c:v>0.43030092592569463</c:v>
                </c:pt>
                <c:pt idx="6579">
                  <c:v>0.43031249999976984</c:v>
                </c:pt>
                <c:pt idx="6580">
                  <c:v>0.43032407407384277</c:v>
                </c:pt>
                <c:pt idx="6581">
                  <c:v>0.43033564814791597</c:v>
                </c:pt>
                <c:pt idx="6582">
                  <c:v>0.43034722222199101</c:v>
                </c:pt>
                <c:pt idx="6583">
                  <c:v>0.43035879629606555</c:v>
                </c:pt>
                <c:pt idx="6584">
                  <c:v>0.43037037037013942</c:v>
                </c:pt>
                <c:pt idx="6585">
                  <c:v>0.4303819444442134</c:v>
                </c:pt>
                <c:pt idx="6586">
                  <c:v>0.430393518518287</c:v>
                </c:pt>
                <c:pt idx="6587">
                  <c:v>0.43040509259236098</c:v>
                </c:pt>
                <c:pt idx="6588">
                  <c:v>0.43041666666643541</c:v>
                </c:pt>
                <c:pt idx="6589">
                  <c:v>0.43042824074050934</c:v>
                </c:pt>
                <c:pt idx="6590">
                  <c:v>0.43043981481458327</c:v>
                </c:pt>
                <c:pt idx="6591">
                  <c:v>0.43045138888865747</c:v>
                </c:pt>
                <c:pt idx="6592">
                  <c:v>0.43046296296273162</c:v>
                </c:pt>
                <c:pt idx="6593">
                  <c:v>0.43047453703680555</c:v>
                </c:pt>
                <c:pt idx="6594">
                  <c:v>0.4304861111108797</c:v>
                </c:pt>
                <c:pt idx="6595">
                  <c:v>0.43049768518495368</c:v>
                </c:pt>
                <c:pt idx="6596">
                  <c:v>0.43050925925902728</c:v>
                </c:pt>
                <c:pt idx="6597">
                  <c:v>0.43052083333310143</c:v>
                </c:pt>
                <c:pt idx="6598">
                  <c:v>0.43053240740717502</c:v>
                </c:pt>
                <c:pt idx="6599">
                  <c:v>0.43054398148124934</c:v>
                </c:pt>
                <c:pt idx="6600">
                  <c:v>0.43055555555532299</c:v>
                </c:pt>
                <c:pt idx="6601">
                  <c:v>0.43056712962939708</c:v>
                </c:pt>
                <c:pt idx="6602">
                  <c:v>0.43057870370347162</c:v>
                </c:pt>
                <c:pt idx="6603">
                  <c:v>0.43059027777754555</c:v>
                </c:pt>
                <c:pt idx="6604">
                  <c:v>0.43060185185161898</c:v>
                </c:pt>
                <c:pt idx="6605">
                  <c:v>0.4306134259256944</c:v>
                </c:pt>
                <c:pt idx="6606">
                  <c:v>0.43062499999976783</c:v>
                </c:pt>
                <c:pt idx="6607">
                  <c:v>0.43063657407384243</c:v>
                </c:pt>
                <c:pt idx="6608">
                  <c:v>0.43064814814791602</c:v>
                </c:pt>
                <c:pt idx="6609">
                  <c:v>0.43065972222199</c:v>
                </c:pt>
                <c:pt idx="6610">
                  <c:v>0.43067129629606427</c:v>
                </c:pt>
                <c:pt idx="6611">
                  <c:v>0.43068287037013847</c:v>
                </c:pt>
                <c:pt idx="6612">
                  <c:v>0.43069444444421201</c:v>
                </c:pt>
                <c:pt idx="6613">
                  <c:v>0.43070601851828599</c:v>
                </c:pt>
                <c:pt idx="6614">
                  <c:v>0.43071759259235998</c:v>
                </c:pt>
                <c:pt idx="6615">
                  <c:v>0.43072916666643402</c:v>
                </c:pt>
                <c:pt idx="6616">
                  <c:v>0.430740740740508</c:v>
                </c:pt>
                <c:pt idx="6617">
                  <c:v>0.43075231481458198</c:v>
                </c:pt>
                <c:pt idx="6618">
                  <c:v>0.43076388888865641</c:v>
                </c:pt>
                <c:pt idx="6619">
                  <c:v>0.43077546296273034</c:v>
                </c:pt>
                <c:pt idx="6620">
                  <c:v>0.43078703703680427</c:v>
                </c:pt>
                <c:pt idx="6621">
                  <c:v>0.43079861111087847</c:v>
                </c:pt>
                <c:pt idx="6622">
                  <c:v>0.43081018518495284</c:v>
                </c:pt>
                <c:pt idx="6623">
                  <c:v>0.43082175925902655</c:v>
                </c:pt>
                <c:pt idx="6624">
                  <c:v>0.43083333333309998</c:v>
                </c:pt>
                <c:pt idx="6625">
                  <c:v>0.4308449074071744</c:v>
                </c:pt>
                <c:pt idx="6626">
                  <c:v>0.43085648148124855</c:v>
                </c:pt>
                <c:pt idx="6627">
                  <c:v>0.43086805555532198</c:v>
                </c:pt>
                <c:pt idx="6628">
                  <c:v>0.43087962962939641</c:v>
                </c:pt>
                <c:pt idx="6629">
                  <c:v>0.43089120370347034</c:v>
                </c:pt>
                <c:pt idx="6630">
                  <c:v>0.43090277777754477</c:v>
                </c:pt>
                <c:pt idx="6631">
                  <c:v>0.43091435185161847</c:v>
                </c:pt>
                <c:pt idx="6632">
                  <c:v>0.43092592592569262</c:v>
                </c:pt>
                <c:pt idx="6633">
                  <c:v>0.43093749999976755</c:v>
                </c:pt>
                <c:pt idx="6634">
                  <c:v>0.43094907407384142</c:v>
                </c:pt>
                <c:pt idx="6635">
                  <c:v>0.4309606481479154</c:v>
                </c:pt>
                <c:pt idx="6636">
                  <c:v>0.43097222222198928</c:v>
                </c:pt>
                <c:pt idx="6637">
                  <c:v>0.43098379629606343</c:v>
                </c:pt>
                <c:pt idx="6638">
                  <c:v>0.43099537037013702</c:v>
                </c:pt>
                <c:pt idx="6639">
                  <c:v>0.43100694444421134</c:v>
                </c:pt>
                <c:pt idx="6640">
                  <c:v>0.43101851851828527</c:v>
                </c:pt>
                <c:pt idx="6641">
                  <c:v>0.43103009259235908</c:v>
                </c:pt>
                <c:pt idx="6642">
                  <c:v>0.43104166666643301</c:v>
                </c:pt>
                <c:pt idx="6643">
                  <c:v>0.43105324074050699</c:v>
                </c:pt>
                <c:pt idx="6644">
                  <c:v>0.43106481481458142</c:v>
                </c:pt>
                <c:pt idx="6645">
                  <c:v>0.43107638888865568</c:v>
                </c:pt>
                <c:pt idx="6646">
                  <c:v>0.43108796296272955</c:v>
                </c:pt>
                <c:pt idx="6647">
                  <c:v>0.43109953703680298</c:v>
                </c:pt>
                <c:pt idx="6648">
                  <c:v>0.43111111111087741</c:v>
                </c:pt>
                <c:pt idx="6649">
                  <c:v>0.43112268518495184</c:v>
                </c:pt>
                <c:pt idx="6650">
                  <c:v>0.43113425925902527</c:v>
                </c:pt>
                <c:pt idx="6651">
                  <c:v>0.43114583333309908</c:v>
                </c:pt>
                <c:pt idx="6652">
                  <c:v>0.43115740740717301</c:v>
                </c:pt>
                <c:pt idx="6653">
                  <c:v>0.43116898148124755</c:v>
                </c:pt>
                <c:pt idx="6654">
                  <c:v>0.43118055555532098</c:v>
                </c:pt>
                <c:pt idx="6655">
                  <c:v>0.43119212962939502</c:v>
                </c:pt>
                <c:pt idx="6656">
                  <c:v>0.43120370370346928</c:v>
                </c:pt>
                <c:pt idx="6657">
                  <c:v>0.43121527777754343</c:v>
                </c:pt>
                <c:pt idx="6658">
                  <c:v>0.43122685185161741</c:v>
                </c:pt>
                <c:pt idx="6659">
                  <c:v>0.43123842592569234</c:v>
                </c:pt>
                <c:pt idx="6660">
                  <c:v>0.43124999999976643</c:v>
                </c:pt>
                <c:pt idx="6661">
                  <c:v>0.43126157407384047</c:v>
                </c:pt>
                <c:pt idx="6662">
                  <c:v>0.43127314814791401</c:v>
                </c:pt>
                <c:pt idx="6663">
                  <c:v>0.43128472222198827</c:v>
                </c:pt>
                <c:pt idx="6664">
                  <c:v>0.43129629629606198</c:v>
                </c:pt>
                <c:pt idx="6665">
                  <c:v>0.4313078703701364</c:v>
                </c:pt>
                <c:pt idx="6666">
                  <c:v>0.43131944444421028</c:v>
                </c:pt>
                <c:pt idx="6667">
                  <c:v>0.43133101851828393</c:v>
                </c:pt>
                <c:pt idx="6668">
                  <c:v>0.43134259259235841</c:v>
                </c:pt>
                <c:pt idx="6669">
                  <c:v>0.43135416666643234</c:v>
                </c:pt>
                <c:pt idx="6670">
                  <c:v>0.43136574074050626</c:v>
                </c:pt>
                <c:pt idx="6671">
                  <c:v>0.43137731481458047</c:v>
                </c:pt>
                <c:pt idx="6672">
                  <c:v>0.43138888888865484</c:v>
                </c:pt>
                <c:pt idx="6673">
                  <c:v>0.43140046296272855</c:v>
                </c:pt>
                <c:pt idx="6674">
                  <c:v>0.43141203703680242</c:v>
                </c:pt>
                <c:pt idx="6675">
                  <c:v>0.43142361111087668</c:v>
                </c:pt>
                <c:pt idx="6676">
                  <c:v>0.43143518518495055</c:v>
                </c:pt>
                <c:pt idx="6677">
                  <c:v>0.43144675925902443</c:v>
                </c:pt>
                <c:pt idx="6678">
                  <c:v>0.43145833333309841</c:v>
                </c:pt>
                <c:pt idx="6679">
                  <c:v>0.43146990740717234</c:v>
                </c:pt>
                <c:pt idx="6680">
                  <c:v>0.43148148148124643</c:v>
                </c:pt>
                <c:pt idx="6681">
                  <c:v>0.43149305555532003</c:v>
                </c:pt>
                <c:pt idx="6682">
                  <c:v>0.43150462962939534</c:v>
                </c:pt>
                <c:pt idx="6683">
                  <c:v>0.43151620370346855</c:v>
                </c:pt>
                <c:pt idx="6684">
                  <c:v>0.4315277777775427</c:v>
                </c:pt>
                <c:pt idx="6685">
                  <c:v>0.43153935185161701</c:v>
                </c:pt>
                <c:pt idx="6686">
                  <c:v>0.43155092592569155</c:v>
                </c:pt>
                <c:pt idx="6687">
                  <c:v>0.43156249999976576</c:v>
                </c:pt>
                <c:pt idx="6688">
                  <c:v>0.43157407407383941</c:v>
                </c:pt>
                <c:pt idx="6689">
                  <c:v>0.43158564814791334</c:v>
                </c:pt>
                <c:pt idx="6690">
                  <c:v>0.43159722222198699</c:v>
                </c:pt>
                <c:pt idx="6691">
                  <c:v>0.43160879629606147</c:v>
                </c:pt>
                <c:pt idx="6692">
                  <c:v>0.43162037037013534</c:v>
                </c:pt>
                <c:pt idx="6693">
                  <c:v>0.43163194444420899</c:v>
                </c:pt>
                <c:pt idx="6694">
                  <c:v>0.43164351851828275</c:v>
                </c:pt>
                <c:pt idx="6695">
                  <c:v>0.43165509259235701</c:v>
                </c:pt>
                <c:pt idx="6696">
                  <c:v>0.43166666666643128</c:v>
                </c:pt>
                <c:pt idx="6697">
                  <c:v>0.43167824074050498</c:v>
                </c:pt>
                <c:pt idx="6698">
                  <c:v>0.43168981481457941</c:v>
                </c:pt>
                <c:pt idx="6699">
                  <c:v>0.43170138888865334</c:v>
                </c:pt>
                <c:pt idx="6700">
                  <c:v>0.43171296296272743</c:v>
                </c:pt>
                <c:pt idx="6701">
                  <c:v>0.43172453703680147</c:v>
                </c:pt>
                <c:pt idx="6702">
                  <c:v>0.43173611111087534</c:v>
                </c:pt>
                <c:pt idx="6703">
                  <c:v>0.43174768518494955</c:v>
                </c:pt>
                <c:pt idx="6704">
                  <c:v>0.43175925925902298</c:v>
                </c:pt>
                <c:pt idx="6705">
                  <c:v>0.4317708333330974</c:v>
                </c:pt>
                <c:pt idx="6706">
                  <c:v>0.43178240740717128</c:v>
                </c:pt>
                <c:pt idx="6707">
                  <c:v>0.43179398148124498</c:v>
                </c:pt>
                <c:pt idx="6708">
                  <c:v>0.43180555555531902</c:v>
                </c:pt>
                <c:pt idx="6709">
                  <c:v>0.43181712962939434</c:v>
                </c:pt>
                <c:pt idx="6710">
                  <c:v>0.43182870370346876</c:v>
                </c:pt>
                <c:pt idx="6711">
                  <c:v>0.43184027777754269</c:v>
                </c:pt>
                <c:pt idx="6712">
                  <c:v>0.43185185185161634</c:v>
                </c:pt>
                <c:pt idx="6713">
                  <c:v>0.43186342592569055</c:v>
                </c:pt>
                <c:pt idx="6714">
                  <c:v>0.43187499999976497</c:v>
                </c:pt>
                <c:pt idx="6715">
                  <c:v>0.43188657407383868</c:v>
                </c:pt>
                <c:pt idx="6716">
                  <c:v>0.43189814814791228</c:v>
                </c:pt>
                <c:pt idx="6717">
                  <c:v>0.43190972222198598</c:v>
                </c:pt>
                <c:pt idx="6718">
                  <c:v>0.43192129629606041</c:v>
                </c:pt>
                <c:pt idx="6719">
                  <c:v>0.43193287037013434</c:v>
                </c:pt>
                <c:pt idx="6720">
                  <c:v>0.43194444444420826</c:v>
                </c:pt>
                <c:pt idx="6721">
                  <c:v>0.43195601851828208</c:v>
                </c:pt>
                <c:pt idx="6722">
                  <c:v>0.43196759259235634</c:v>
                </c:pt>
                <c:pt idx="6723">
                  <c:v>0.43197916666643027</c:v>
                </c:pt>
                <c:pt idx="6724">
                  <c:v>0.43199074074050398</c:v>
                </c:pt>
                <c:pt idx="6725">
                  <c:v>0.4320023148145784</c:v>
                </c:pt>
                <c:pt idx="6726">
                  <c:v>0.43201388888865255</c:v>
                </c:pt>
                <c:pt idx="6727">
                  <c:v>0.43202546296272643</c:v>
                </c:pt>
                <c:pt idx="6728">
                  <c:v>0.43203703703680002</c:v>
                </c:pt>
                <c:pt idx="6729">
                  <c:v>0.43204861111087461</c:v>
                </c:pt>
                <c:pt idx="6730">
                  <c:v>0.43206018518494876</c:v>
                </c:pt>
                <c:pt idx="6731">
                  <c:v>0.43207175925902247</c:v>
                </c:pt>
                <c:pt idx="6732">
                  <c:v>0.43208333333309634</c:v>
                </c:pt>
                <c:pt idx="6733">
                  <c:v>0.43209490740717027</c:v>
                </c:pt>
                <c:pt idx="6734">
                  <c:v>0.43210648148124442</c:v>
                </c:pt>
                <c:pt idx="6735">
                  <c:v>0.43211805555531801</c:v>
                </c:pt>
                <c:pt idx="6736">
                  <c:v>0.43212962962939327</c:v>
                </c:pt>
                <c:pt idx="6737">
                  <c:v>0.43214120370346698</c:v>
                </c:pt>
                <c:pt idx="6738">
                  <c:v>0.43215277777754163</c:v>
                </c:pt>
                <c:pt idx="6739">
                  <c:v>0.43216435185161528</c:v>
                </c:pt>
                <c:pt idx="6740">
                  <c:v>0.43217592592568943</c:v>
                </c:pt>
                <c:pt idx="6741">
                  <c:v>0.43218749999976369</c:v>
                </c:pt>
                <c:pt idx="6742">
                  <c:v>0.43219907407383701</c:v>
                </c:pt>
                <c:pt idx="6743">
                  <c:v>0.43221064814791127</c:v>
                </c:pt>
                <c:pt idx="6744">
                  <c:v>0.43222222222198498</c:v>
                </c:pt>
                <c:pt idx="6745">
                  <c:v>0.43223379629605901</c:v>
                </c:pt>
                <c:pt idx="6746">
                  <c:v>0.432245370370133</c:v>
                </c:pt>
                <c:pt idx="6747">
                  <c:v>0.43225694444420698</c:v>
                </c:pt>
                <c:pt idx="6748">
                  <c:v>0.43226851851828102</c:v>
                </c:pt>
                <c:pt idx="6749">
                  <c:v>0.43228009259235534</c:v>
                </c:pt>
                <c:pt idx="6750">
                  <c:v>0.43229166666642899</c:v>
                </c:pt>
                <c:pt idx="6751">
                  <c:v>0.43230324074050308</c:v>
                </c:pt>
                <c:pt idx="6752">
                  <c:v>0.43231481481457762</c:v>
                </c:pt>
                <c:pt idx="6753">
                  <c:v>0.43232638888865182</c:v>
                </c:pt>
                <c:pt idx="6754">
                  <c:v>0.43233796296272542</c:v>
                </c:pt>
                <c:pt idx="6755">
                  <c:v>0.43234953703679901</c:v>
                </c:pt>
                <c:pt idx="6756">
                  <c:v>0.43236111111087355</c:v>
                </c:pt>
                <c:pt idx="6757">
                  <c:v>0.43237268518494798</c:v>
                </c:pt>
                <c:pt idx="6758">
                  <c:v>0.43238425925902163</c:v>
                </c:pt>
                <c:pt idx="6759">
                  <c:v>0.43239583333309628</c:v>
                </c:pt>
                <c:pt idx="6760">
                  <c:v>0.43240740740716926</c:v>
                </c:pt>
                <c:pt idx="6761">
                  <c:v>0.43241898148124369</c:v>
                </c:pt>
                <c:pt idx="6762">
                  <c:v>0.43243055555531801</c:v>
                </c:pt>
                <c:pt idx="6763">
                  <c:v>0.43244212962939227</c:v>
                </c:pt>
                <c:pt idx="6764">
                  <c:v>0.43245370370346642</c:v>
                </c:pt>
                <c:pt idx="6765">
                  <c:v>0.43246527777754062</c:v>
                </c:pt>
                <c:pt idx="6766">
                  <c:v>0.43247685185161455</c:v>
                </c:pt>
                <c:pt idx="6767">
                  <c:v>0.4324884259256887</c:v>
                </c:pt>
                <c:pt idx="6768">
                  <c:v>0.43249999999976263</c:v>
                </c:pt>
                <c:pt idx="6769">
                  <c:v>0.43251157407383628</c:v>
                </c:pt>
                <c:pt idx="6770">
                  <c:v>0.43252314814791026</c:v>
                </c:pt>
                <c:pt idx="6771">
                  <c:v>0.43253472222198402</c:v>
                </c:pt>
                <c:pt idx="6772">
                  <c:v>0.43254629629605834</c:v>
                </c:pt>
                <c:pt idx="6773">
                  <c:v>0.43255787037013227</c:v>
                </c:pt>
                <c:pt idx="6774">
                  <c:v>0.43256944444420597</c:v>
                </c:pt>
                <c:pt idx="6775">
                  <c:v>0.43258101851828001</c:v>
                </c:pt>
                <c:pt idx="6776">
                  <c:v>0.43259259259235427</c:v>
                </c:pt>
                <c:pt idx="6777">
                  <c:v>0.43260416666642798</c:v>
                </c:pt>
                <c:pt idx="6778">
                  <c:v>0.43261574074050202</c:v>
                </c:pt>
                <c:pt idx="6779">
                  <c:v>0.43262731481457628</c:v>
                </c:pt>
                <c:pt idx="6780">
                  <c:v>0.43263888888865043</c:v>
                </c:pt>
                <c:pt idx="6781">
                  <c:v>0.43265046296272447</c:v>
                </c:pt>
                <c:pt idx="6782">
                  <c:v>0.43266203703679801</c:v>
                </c:pt>
                <c:pt idx="6783">
                  <c:v>0.43267361111087244</c:v>
                </c:pt>
                <c:pt idx="6784">
                  <c:v>0.4326851851849467</c:v>
                </c:pt>
                <c:pt idx="6785">
                  <c:v>0.43269675925902135</c:v>
                </c:pt>
                <c:pt idx="6786">
                  <c:v>0.43270833333309427</c:v>
                </c:pt>
                <c:pt idx="6787">
                  <c:v>0.43271990740716898</c:v>
                </c:pt>
                <c:pt idx="6788">
                  <c:v>0.43273148148124302</c:v>
                </c:pt>
                <c:pt idx="6789">
                  <c:v>0.43274305555531672</c:v>
                </c:pt>
                <c:pt idx="6790">
                  <c:v>0.43275462962939126</c:v>
                </c:pt>
                <c:pt idx="6791">
                  <c:v>0.43276620370346541</c:v>
                </c:pt>
                <c:pt idx="6792">
                  <c:v>0.43277777777753934</c:v>
                </c:pt>
                <c:pt idx="6793">
                  <c:v>0.43278935185161327</c:v>
                </c:pt>
                <c:pt idx="6794">
                  <c:v>0.4328009259256877</c:v>
                </c:pt>
                <c:pt idx="6795">
                  <c:v>0.43281249999976185</c:v>
                </c:pt>
                <c:pt idx="6796">
                  <c:v>0.43282407407383555</c:v>
                </c:pt>
                <c:pt idx="6797">
                  <c:v>0.43283564814790898</c:v>
                </c:pt>
                <c:pt idx="6798">
                  <c:v>0.43284722222198302</c:v>
                </c:pt>
                <c:pt idx="6799">
                  <c:v>0.43285879629605756</c:v>
                </c:pt>
                <c:pt idx="6800">
                  <c:v>0.43287037037013143</c:v>
                </c:pt>
                <c:pt idx="6801">
                  <c:v>0.43288194444420541</c:v>
                </c:pt>
                <c:pt idx="6802">
                  <c:v>0.43289351851827901</c:v>
                </c:pt>
                <c:pt idx="6803">
                  <c:v>0.43290509259235327</c:v>
                </c:pt>
                <c:pt idx="6804">
                  <c:v>0.43291666666642742</c:v>
                </c:pt>
                <c:pt idx="6805">
                  <c:v>0.43292824074050135</c:v>
                </c:pt>
                <c:pt idx="6806">
                  <c:v>0.43293981481457527</c:v>
                </c:pt>
                <c:pt idx="6807">
                  <c:v>0.43295138888864942</c:v>
                </c:pt>
                <c:pt idx="6808">
                  <c:v>0.43296296296272363</c:v>
                </c:pt>
                <c:pt idx="6809">
                  <c:v>0.43297453703679728</c:v>
                </c:pt>
                <c:pt idx="6810">
                  <c:v>0.43298611111087176</c:v>
                </c:pt>
                <c:pt idx="6811">
                  <c:v>0.43299768518494564</c:v>
                </c:pt>
                <c:pt idx="6812">
                  <c:v>0.43300925925901934</c:v>
                </c:pt>
                <c:pt idx="6813">
                  <c:v>0.43302083333309443</c:v>
                </c:pt>
                <c:pt idx="6814">
                  <c:v>0.43303240740716797</c:v>
                </c:pt>
                <c:pt idx="6815">
                  <c:v>0.43304398148124235</c:v>
                </c:pt>
                <c:pt idx="6816">
                  <c:v>0.433055555555316</c:v>
                </c:pt>
                <c:pt idx="6817">
                  <c:v>0.43306712962938998</c:v>
                </c:pt>
                <c:pt idx="6818">
                  <c:v>0.43307870370346463</c:v>
                </c:pt>
                <c:pt idx="6819">
                  <c:v>0.43309027777753828</c:v>
                </c:pt>
                <c:pt idx="6820">
                  <c:v>0.43310185185161226</c:v>
                </c:pt>
                <c:pt idx="6821">
                  <c:v>0.43311342592568641</c:v>
                </c:pt>
                <c:pt idx="6822">
                  <c:v>0.43312499999976084</c:v>
                </c:pt>
                <c:pt idx="6823">
                  <c:v>0.43313657407383427</c:v>
                </c:pt>
                <c:pt idx="6824">
                  <c:v>0.43314814814790797</c:v>
                </c:pt>
                <c:pt idx="6825">
                  <c:v>0.43315972222198201</c:v>
                </c:pt>
                <c:pt idx="6826">
                  <c:v>0.43317129629605627</c:v>
                </c:pt>
                <c:pt idx="6827">
                  <c:v>0.43318287037013042</c:v>
                </c:pt>
                <c:pt idx="6828">
                  <c:v>0.43319444444420402</c:v>
                </c:pt>
                <c:pt idx="6829">
                  <c:v>0.433206018518278</c:v>
                </c:pt>
                <c:pt idx="6830">
                  <c:v>0.43321759259235226</c:v>
                </c:pt>
                <c:pt idx="6831">
                  <c:v>0.43322916666642602</c:v>
                </c:pt>
                <c:pt idx="6832">
                  <c:v>0.43324074074050001</c:v>
                </c:pt>
                <c:pt idx="6833">
                  <c:v>0.43325231481457427</c:v>
                </c:pt>
                <c:pt idx="6834">
                  <c:v>0.43326388888864842</c:v>
                </c:pt>
                <c:pt idx="6835">
                  <c:v>0.43327546296272235</c:v>
                </c:pt>
                <c:pt idx="6836">
                  <c:v>0.433287037036796</c:v>
                </c:pt>
                <c:pt idx="6837">
                  <c:v>0.43329861111087042</c:v>
                </c:pt>
                <c:pt idx="6838">
                  <c:v>0.43331018518494496</c:v>
                </c:pt>
                <c:pt idx="6839">
                  <c:v>0.43332175925901956</c:v>
                </c:pt>
                <c:pt idx="6840">
                  <c:v>0.43333333333309298</c:v>
                </c:pt>
                <c:pt idx="6841">
                  <c:v>0.43334490740716741</c:v>
                </c:pt>
                <c:pt idx="6842">
                  <c:v>0.43335648148124162</c:v>
                </c:pt>
                <c:pt idx="6843">
                  <c:v>0.43336805555531527</c:v>
                </c:pt>
                <c:pt idx="6844">
                  <c:v>0.43337962962938942</c:v>
                </c:pt>
                <c:pt idx="6845">
                  <c:v>0.43339120370346335</c:v>
                </c:pt>
                <c:pt idx="6846">
                  <c:v>0.43340277777753755</c:v>
                </c:pt>
                <c:pt idx="6847">
                  <c:v>0.43341435185161142</c:v>
                </c:pt>
                <c:pt idx="6848">
                  <c:v>0.43342592592568563</c:v>
                </c:pt>
                <c:pt idx="6849">
                  <c:v>0.43343749999975956</c:v>
                </c:pt>
                <c:pt idx="6850">
                  <c:v>0.43344907407383326</c:v>
                </c:pt>
                <c:pt idx="6851">
                  <c:v>0.43346064814790741</c:v>
                </c:pt>
                <c:pt idx="6852">
                  <c:v>0.43347222222198134</c:v>
                </c:pt>
                <c:pt idx="6853">
                  <c:v>0.43348379629605543</c:v>
                </c:pt>
                <c:pt idx="6854">
                  <c:v>0.43349537037012897</c:v>
                </c:pt>
                <c:pt idx="6855">
                  <c:v>0.43350694444420335</c:v>
                </c:pt>
                <c:pt idx="6856">
                  <c:v>0.43351851851827727</c:v>
                </c:pt>
                <c:pt idx="6857">
                  <c:v>0.43353009259235098</c:v>
                </c:pt>
                <c:pt idx="6858">
                  <c:v>0.43354166666642502</c:v>
                </c:pt>
                <c:pt idx="6859">
                  <c:v>0.433553240740499</c:v>
                </c:pt>
                <c:pt idx="6860">
                  <c:v>0.43356481481457343</c:v>
                </c:pt>
                <c:pt idx="6861">
                  <c:v>0.43357638888864763</c:v>
                </c:pt>
                <c:pt idx="6862">
                  <c:v>0.43358796296272262</c:v>
                </c:pt>
                <c:pt idx="6863">
                  <c:v>0.43359953703679499</c:v>
                </c:pt>
                <c:pt idx="6864">
                  <c:v>0.43361111111086942</c:v>
                </c:pt>
                <c:pt idx="6865">
                  <c:v>0.43362268518494484</c:v>
                </c:pt>
                <c:pt idx="6866">
                  <c:v>0.43363425925901827</c:v>
                </c:pt>
                <c:pt idx="6867">
                  <c:v>0.43364583333309198</c:v>
                </c:pt>
                <c:pt idx="6868">
                  <c:v>0.43365740740716602</c:v>
                </c:pt>
                <c:pt idx="6869">
                  <c:v>0.43366898148124056</c:v>
                </c:pt>
                <c:pt idx="6870">
                  <c:v>0.43368055555531398</c:v>
                </c:pt>
                <c:pt idx="6871">
                  <c:v>0.43369212962938802</c:v>
                </c:pt>
                <c:pt idx="6872">
                  <c:v>0.43370370370346234</c:v>
                </c:pt>
                <c:pt idx="6873">
                  <c:v>0.43371527777753627</c:v>
                </c:pt>
                <c:pt idx="6874">
                  <c:v>0.43372685185161042</c:v>
                </c:pt>
                <c:pt idx="6875">
                  <c:v>0.43373842592568435</c:v>
                </c:pt>
                <c:pt idx="6876">
                  <c:v>0.43374999999975855</c:v>
                </c:pt>
                <c:pt idx="6877">
                  <c:v>0.43376157407383198</c:v>
                </c:pt>
                <c:pt idx="6878">
                  <c:v>0.43377314814790602</c:v>
                </c:pt>
                <c:pt idx="6879">
                  <c:v>0.43378472222198028</c:v>
                </c:pt>
                <c:pt idx="6880">
                  <c:v>0.43379629629605398</c:v>
                </c:pt>
                <c:pt idx="6881">
                  <c:v>0.43380787037012841</c:v>
                </c:pt>
                <c:pt idx="6882">
                  <c:v>0.43381944444420234</c:v>
                </c:pt>
                <c:pt idx="6883">
                  <c:v>0.43383101851827599</c:v>
                </c:pt>
                <c:pt idx="6884">
                  <c:v>0.43384259259235042</c:v>
                </c:pt>
                <c:pt idx="6885">
                  <c:v>0.43385416666642435</c:v>
                </c:pt>
                <c:pt idx="6886">
                  <c:v>0.43386574074049827</c:v>
                </c:pt>
                <c:pt idx="6887">
                  <c:v>0.43387731481457242</c:v>
                </c:pt>
                <c:pt idx="6888">
                  <c:v>0.43388888888864785</c:v>
                </c:pt>
                <c:pt idx="6889">
                  <c:v>0.43390046296272156</c:v>
                </c:pt>
                <c:pt idx="6890">
                  <c:v>0.43391203703679498</c:v>
                </c:pt>
                <c:pt idx="6891">
                  <c:v>0.43392361111086963</c:v>
                </c:pt>
                <c:pt idx="6892">
                  <c:v>0.43393518518494362</c:v>
                </c:pt>
                <c:pt idx="6893">
                  <c:v>0.43394675925901743</c:v>
                </c:pt>
                <c:pt idx="6894">
                  <c:v>0.43395833333309142</c:v>
                </c:pt>
                <c:pt idx="6895">
                  <c:v>0.43396990740716535</c:v>
                </c:pt>
                <c:pt idx="6896">
                  <c:v>0.43398148148123927</c:v>
                </c:pt>
                <c:pt idx="6897">
                  <c:v>0.43399305555531276</c:v>
                </c:pt>
                <c:pt idx="6898">
                  <c:v>0.43400462962938741</c:v>
                </c:pt>
                <c:pt idx="6899">
                  <c:v>0.43401620370346156</c:v>
                </c:pt>
                <c:pt idx="6900">
                  <c:v>0.43402777777753543</c:v>
                </c:pt>
                <c:pt idx="6901">
                  <c:v>0.43403935185160902</c:v>
                </c:pt>
                <c:pt idx="6902">
                  <c:v>0.43405092592568362</c:v>
                </c:pt>
                <c:pt idx="6903">
                  <c:v>0.43406249999975777</c:v>
                </c:pt>
                <c:pt idx="6904">
                  <c:v>0.43407407407383142</c:v>
                </c:pt>
                <c:pt idx="6905">
                  <c:v>0.43408564814790535</c:v>
                </c:pt>
                <c:pt idx="6906">
                  <c:v>0.434097222221979</c:v>
                </c:pt>
                <c:pt idx="6907">
                  <c:v>0.43410879629605342</c:v>
                </c:pt>
                <c:pt idx="6908">
                  <c:v>0.43412037037012741</c:v>
                </c:pt>
                <c:pt idx="6909">
                  <c:v>0.434131944444201</c:v>
                </c:pt>
                <c:pt idx="6910">
                  <c:v>0.43414351851827493</c:v>
                </c:pt>
                <c:pt idx="6911">
                  <c:v>0.43415509259234902</c:v>
                </c:pt>
                <c:pt idx="6912">
                  <c:v>0.43416666666642334</c:v>
                </c:pt>
                <c:pt idx="6913">
                  <c:v>0.43417824074049727</c:v>
                </c:pt>
                <c:pt idx="6914">
                  <c:v>0.43418981481457142</c:v>
                </c:pt>
                <c:pt idx="6915">
                  <c:v>0.43420138888864535</c:v>
                </c:pt>
                <c:pt idx="6916">
                  <c:v>0.43421296296272055</c:v>
                </c:pt>
                <c:pt idx="6917">
                  <c:v>0.43422453703679398</c:v>
                </c:pt>
                <c:pt idx="6918">
                  <c:v>0.43423611111086841</c:v>
                </c:pt>
                <c:pt idx="6919">
                  <c:v>0.43424768518494256</c:v>
                </c:pt>
                <c:pt idx="6920">
                  <c:v>0.43425925925901598</c:v>
                </c:pt>
                <c:pt idx="6921">
                  <c:v>0.43427083333309041</c:v>
                </c:pt>
                <c:pt idx="6922">
                  <c:v>0.43428240740716434</c:v>
                </c:pt>
                <c:pt idx="6923">
                  <c:v>0.43429398148123799</c:v>
                </c:pt>
                <c:pt idx="6924">
                  <c:v>0.43430555555531197</c:v>
                </c:pt>
                <c:pt idx="6925">
                  <c:v>0.43431712962938634</c:v>
                </c:pt>
                <c:pt idx="6926">
                  <c:v>0.43432870370346083</c:v>
                </c:pt>
                <c:pt idx="6927">
                  <c:v>0.43434027777753442</c:v>
                </c:pt>
                <c:pt idx="6928">
                  <c:v>0.43435185185160841</c:v>
                </c:pt>
                <c:pt idx="6929">
                  <c:v>0.43436342592568256</c:v>
                </c:pt>
                <c:pt idx="6930">
                  <c:v>0.43437499999975698</c:v>
                </c:pt>
                <c:pt idx="6931">
                  <c:v>0.43438657407383063</c:v>
                </c:pt>
                <c:pt idx="6932">
                  <c:v>0.43439814814790434</c:v>
                </c:pt>
                <c:pt idx="6933">
                  <c:v>0.43440972222197827</c:v>
                </c:pt>
                <c:pt idx="6934">
                  <c:v>0.43442129629605242</c:v>
                </c:pt>
                <c:pt idx="6935">
                  <c:v>0.43443287037012634</c:v>
                </c:pt>
                <c:pt idx="6936">
                  <c:v>0.43444444444420027</c:v>
                </c:pt>
                <c:pt idx="6937">
                  <c:v>0.43445601851827398</c:v>
                </c:pt>
                <c:pt idx="6938">
                  <c:v>0.43446759259234841</c:v>
                </c:pt>
                <c:pt idx="6939">
                  <c:v>0.43447916666642328</c:v>
                </c:pt>
                <c:pt idx="6940">
                  <c:v>0.43449074074049598</c:v>
                </c:pt>
                <c:pt idx="6941">
                  <c:v>0.43450231481457041</c:v>
                </c:pt>
                <c:pt idx="6942">
                  <c:v>0.43451388888864562</c:v>
                </c:pt>
                <c:pt idx="6943">
                  <c:v>0.43452546296271943</c:v>
                </c:pt>
                <c:pt idx="6944">
                  <c:v>0.43453703703679275</c:v>
                </c:pt>
                <c:pt idx="6945">
                  <c:v>0.43454861111086762</c:v>
                </c:pt>
                <c:pt idx="6946">
                  <c:v>0.43456018518494183</c:v>
                </c:pt>
                <c:pt idx="6947">
                  <c:v>0.43457175925901542</c:v>
                </c:pt>
                <c:pt idx="6948">
                  <c:v>0.43458333333308941</c:v>
                </c:pt>
                <c:pt idx="6949">
                  <c:v>0.43459490740716328</c:v>
                </c:pt>
                <c:pt idx="6950">
                  <c:v>0.43460648148123698</c:v>
                </c:pt>
                <c:pt idx="6951">
                  <c:v>0.43461805555531102</c:v>
                </c:pt>
                <c:pt idx="6952">
                  <c:v>0.43462962962938534</c:v>
                </c:pt>
                <c:pt idx="6953">
                  <c:v>0.43464120370345927</c:v>
                </c:pt>
                <c:pt idx="6954">
                  <c:v>0.43465277777753342</c:v>
                </c:pt>
                <c:pt idx="6955">
                  <c:v>0.43466435185160734</c:v>
                </c:pt>
                <c:pt idx="6956">
                  <c:v>0.43467592592568155</c:v>
                </c:pt>
                <c:pt idx="6957">
                  <c:v>0.4346874999997557</c:v>
                </c:pt>
                <c:pt idx="6958">
                  <c:v>0.43469907407382902</c:v>
                </c:pt>
                <c:pt idx="6959">
                  <c:v>0.43471064814790328</c:v>
                </c:pt>
                <c:pt idx="6960">
                  <c:v>0.43472222222197698</c:v>
                </c:pt>
                <c:pt idx="6961">
                  <c:v>0.43473379629605102</c:v>
                </c:pt>
                <c:pt idx="6962">
                  <c:v>0.43474537037012501</c:v>
                </c:pt>
                <c:pt idx="6963">
                  <c:v>0.43475694444419899</c:v>
                </c:pt>
                <c:pt idx="6964">
                  <c:v>0.43476851851827297</c:v>
                </c:pt>
                <c:pt idx="6965">
                  <c:v>0.43478009259234834</c:v>
                </c:pt>
                <c:pt idx="6966">
                  <c:v>0.434791666666421</c:v>
                </c:pt>
                <c:pt idx="6967">
                  <c:v>0.43480324074049498</c:v>
                </c:pt>
                <c:pt idx="6968">
                  <c:v>0.43481481481457068</c:v>
                </c:pt>
                <c:pt idx="6969">
                  <c:v>0.43482638888864483</c:v>
                </c:pt>
                <c:pt idx="6970">
                  <c:v>0.43483796296271843</c:v>
                </c:pt>
                <c:pt idx="6971">
                  <c:v>0.43484953703679202</c:v>
                </c:pt>
                <c:pt idx="6972">
                  <c:v>0.43486111111086662</c:v>
                </c:pt>
                <c:pt idx="6973">
                  <c:v>0.43487268518494099</c:v>
                </c:pt>
                <c:pt idx="6974">
                  <c:v>0.43488425925901469</c:v>
                </c:pt>
                <c:pt idx="6975">
                  <c:v>0.43489583333308834</c:v>
                </c:pt>
                <c:pt idx="6976">
                  <c:v>0.43490740740716227</c:v>
                </c:pt>
                <c:pt idx="6977">
                  <c:v>0.43491898148123642</c:v>
                </c:pt>
                <c:pt idx="6978">
                  <c:v>0.43493055555531002</c:v>
                </c:pt>
                <c:pt idx="6979">
                  <c:v>0.43494212962938428</c:v>
                </c:pt>
                <c:pt idx="6980">
                  <c:v>0.43495370370345843</c:v>
                </c:pt>
                <c:pt idx="6981">
                  <c:v>0.43496527777753241</c:v>
                </c:pt>
                <c:pt idx="6982">
                  <c:v>0.43497685185160662</c:v>
                </c:pt>
                <c:pt idx="6983">
                  <c:v>0.43498842592568077</c:v>
                </c:pt>
                <c:pt idx="6984">
                  <c:v>0.43499999999975458</c:v>
                </c:pt>
                <c:pt idx="6985">
                  <c:v>0.43501157407382834</c:v>
                </c:pt>
                <c:pt idx="6986">
                  <c:v>0.43502314814790227</c:v>
                </c:pt>
                <c:pt idx="6987">
                  <c:v>0.43503472222197598</c:v>
                </c:pt>
                <c:pt idx="6988">
                  <c:v>0.43504629629605041</c:v>
                </c:pt>
                <c:pt idx="6989">
                  <c:v>0.43505787037012428</c:v>
                </c:pt>
                <c:pt idx="6990">
                  <c:v>0.43506944444419793</c:v>
                </c:pt>
                <c:pt idx="6991">
                  <c:v>0.43508101851827202</c:v>
                </c:pt>
                <c:pt idx="6992">
                  <c:v>0.43509259259234734</c:v>
                </c:pt>
                <c:pt idx="6993">
                  <c:v>0.43510416666642127</c:v>
                </c:pt>
                <c:pt idx="6994">
                  <c:v>0.43511574074049508</c:v>
                </c:pt>
                <c:pt idx="6995">
                  <c:v>0.43512731481456934</c:v>
                </c:pt>
                <c:pt idx="6996">
                  <c:v>0.43513888888864355</c:v>
                </c:pt>
                <c:pt idx="6997">
                  <c:v>0.43515046296271742</c:v>
                </c:pt>
                <c:pt idx="6998">
                  <c:v>0.43516203703679102</c:v>
                </c:pt>
                <c:pt idx="6999">
                  <c:v>0.43517361111086555</c:v>
                </c:pt>
                <c:pt idx="7000">
                  <c:v>0.43518518518493943</c:v>
                </c:pt>
                <c:pt idx="7001">
                  <c:v>0.43519675925901341</c:v>
                </c:pt>
                <c:pt idx="7002">
                  <c:v>0.43520833333308734</c:v>
                </c:pt>
                <c:pt idx="7003">
                  <c:v>0.43521990740716127</c:v>
                </c:pt>
                <c:pt idx="7004">
                  <c:v>0.43523148148123503</c:v>
                </c:pt>
                <c:pt idx="7005">
                  <c:v>0.43524305555530879</c:v>
                </c:pt>
                <c:pt idx="7006">
                  <c:v>0.43525462962938327</c:v>
                </c:pt>
                <c:pt idx="7007">
                  <c:v>0.43526620370345742</c:v>
                </c:pt>
                <c:pt idx="7008">
                  <c:v>0.4352777777775314</c:v>
                </c:pt>
                <c:pt idx="7009">
                  <c:v>0.43528935185160528</c:v>
                </c:pt>
                <c:pt idx="7010">
                  <c:v>0.43530092592567976</c:v>
                </c:pt>
                <c:pt idx="7011">
                  <c:v>0.43531249999975397</c:v>
                </c:pt>
                <c:pt idx="7012">
                  <c:v>0.43532407407382762</c:v>
                </c:pt>
                <c:pt idx="7013">
                  <c:v>0.43533564814790127</c:v>
                </c:pt>
                <c:pt idx="7014">
                  <c:v>0.43534722222197508</c:v>
                </c:pt>
                <c:pt idx="7015">
                  <c:v>0.43535879629604962</c:v>
                </c:pt>
                <c:pt idx="7016">
                  <c:v>0.43537037037012355</c:v>
                </c:pt>
                <c:pt idx="7017">
                  <c:v>0.43538194444419698</c:v>
                </c:pt>
                <c:pt idx="7018">
                  <c:v>0.43539351851827102</c:v>
                </c:pt>
                <c:pt idx="7019">
                  <c:v>0.43540509259234628</c:v>
                </c:pt>
                <c:pt idx="7020">
                  <c:v>0.43541666666642043</c:v>
                </c:pt>
                <c:pt idx="7021">
                  <c:v>0.43542824074049441</c:v>
                </c:pt>
                <c:pt idx="7022">
                  <c:v>0.43543981481456834</c:v>
                </c:pt>
                <c:pt idx="7023">
                  <c:v>0.43545138888864243</c:v>
                </c:pt>
                <c:pt idx="7024">
                  <c:v>0.43546296296271669</c:v>
                </c:pt>
                <c:pt idx="7025">
                  <c:v>0.43547453703679034</c:v>
                </c:pt>
                <c:pt idx="7026">
                  <c:v>0.43548611111086483</c:v>
                </c:pt>
                <c:pt idx="7027">
                  <c:v>0.43549768518493842</c:v>
                </c:pt>
                <c:pt idx="7028">
                  <c:v>0.4355092592590124</c:v>
                </c:pt>
                <c:pt idx="7029">
                  <c:v>0.43552083333308655</c:v>
                </c:pt>
                <c:pt idx="7030">
                  <c:v>0.43553240740715998</c:v>
                </c:pt>
                <c:pt idx="7031">
                  <c:v>0.43554398148123402</c:v>
                </c:pt>
                <c:pt idx="7032">
                  <c:v>0.435555555555308</c:v>
                </c:pt>
                <c:pt idx="7033">
                  <c:v>0.43556712962938227</c:v>
                </c:pt>
                <c:pt idx="7034">
                  <c:v>0.43557870370345669</c:v>
                </c:pt>
                <c:pt idx="7035">
                  <c:v>0.43559027777753034</c:v>
                </c:pt>
                <c:pt idx="7036">
                  <c:v>0.43560185185160427</c:v>
                </c:pt>
                <c:pt idx="7037">
                  <c:v>0.43561342592567842</c:v>
                </c:pt>
                <c:pt idx="7038">
                  <c:v>0.43562499999975285</c:v>
                </c:pt>
                <c:pt idx="7039">
                  <c:v>0.43563657407382628</c:v>
                </c:pt>
                <c:pt idx="7040">
                  <c:v>0.43564814814789998</c:v>
                </c:pt>
                <c:pt idx="7041">
                  <c:v>0.43565972222197402</c:v>
                </c:pt>
                <c:pt idx="7042">
                  <c:v>0.43567129629604934</c:v>
                </c:pt>
                <c:pt idx="7043">
                  <c:v>0.43568287037012243</c:v>
                </c:pt>
                <c:pt idx="7044">
                  <c:v>0.43569444444419603</c:v>
                </c:pt>
                <c:pt idx="7045">
                  <c:v>0.43570601851827101</c:v>
                </c:pt>
                <c:pt idx="7046">
                  <c:v>0.43571759259234527</c:v>
                </c:pt>
                <c:pt idx="7047">
                  <c:v>0.43572916666641898</c:v>
                </c:pt>
                <c:pt idx="7048">
                  <c:v>0.43574074074049302</c:v>
                </c:pt>
                <c:pt idx="7049">
                  <c:v>0.43575231481456728</c:v>
                </c:pt>
                <c:pt idx="7050">
                  <c:v>0.43576388888864143</c:v>
                </c:pt>
                <c:pt idx="7051">
                  <c:v>0.43577546296271541</c:v>
                </c:pt>
                <c:pt idx="7052">
                  <c:v>0.435787037036789</c:v>
                </c:pt>
                <c:pt idx="7053">
                  <c:v>0.43579861111086343</c:v>
                </c:pt>
                <c:pt idx="7054">
                  <c:v>0.43581018518493769</c:v>
                </c:pt>
                <c:pt idx="7055">
                  <c:v>0.43582175925901162</c:v>
                </c:pt>
                <c:pt idx="7056">
                  <c:v>0.43583333333308527</c:v>
                </c:pt>
                <c:pt idx="7057">
                  <c:v>0.43584490740715942</c:v>
                </c:pt>
                <c:pt idx="7058">
                  <c:v>0.4358564814812334</c:v>
                </c:pt>
                <c:pt idx="7059">
                  <c:v>0.43586805555530728</c:v>
                </c:pt>
                <c:pt idx="7060">
                  <c:v>0.43587962962938143</c:v>
                </c:pt>
                <c:pt idx="7061">
                  <c:v>0.43589120370345541</c:v>
                </c:pt>
                <c:pt idx="7062">
                  <c:v>0.43590277777752962</c:v>
                </c:pt>
                <c:pt idx="7063">
                  <c:v>0.43591435185160343</c:v>
                </c:pt>
                <c:pt idx="7064">
                  <c:v>0.43592592592567769</c:v>
                </c:pt>
                <c:pt idx="7065">
                  <c:v>0.43593749999975162</c:v>
                </c:pt>
                <c:pt idx="7066">
                  <c:v>0.43594907407382527</c:v>
                </c:pt>
                <c:pt idx="7067">
                  <c:v>0.43596064814789942</c:v>
                </c:pt>
                <c:pt idx="7068">
                  <c:v>0.4359722222219744</c:v>
                </c:pt>
                <c:pt idx="7069">
                  <c:v>0.43598379629604755</c:v>
                </c:pt>
                <c:pt idx="7070">
                  <c:v>0.43599537037012198</c:v>
                </c:pt>
                <c:pt idx="7071">
                  <c:v>0.43600694444419602</c:v>
                </c:pt>
                <c:pt idx="7072">
                  <c:v>0.43601851851827034</c:v>
                </c:pt>
                <c:pt idx="7073">
                  <c:v>0.43603009259234426</c:v>
                </c:pt>
                <c:pt idx="7074">
                  <c:v>0.43604166666641808</c:v>
                </c:pt>
                <c:pt idx="7075">
                  <c:v>0.43605324074049201</c:v>
                </c:pt>
                <c:pt idx="7076">
                  <c:v>0.43606481481456655</c:v>
                </c:pt>
                <c:pt idx="7077">
                  <c:v>0.43607638888864059</c:v>
                </c:pt>
                <c:pt idx="7078">
                  <c:v>0.43608796296271468</c:v>
                </c:pt>
                <c:pt idx="7079">
                  <c:v>0.436099537036788</c:v>
                </c:pt>
                <c:pt idx="7080">
                  <c:v>0.43611111111086243</c:v>
                </c:pt>
                <c:pt idx="7081">
                  <c:v>0.43612268518493663</c:v>
                </c:pt>
                <c:pt idx="7082">
                  <c:v>0.43613425925901034</c:v>
                </c:pt>
                <c:pt idx="7083">
                  <c:v>0.43614583333308427</c:v>
                </c:pt>
                <c:pt idx="7084">
                  <c:v>0.43615740740715808</c:v>
                </c:pt>
                <c:pt idx="7085">
                  <c:v>0.43616898148123234</c:v>
                </c:pt>
                <c:pt idx="7086">
                  <c:v>0.43618055555530627</c:v>
                </c:pt>
                <c:pt idx="7087">
                  <c:v>0.43619212962937998</c:v>
                </c:pt>
                <c:pt idx="7088">
                  <c:v>0.4362037037034544</c:v>
                </c:pt>
                <c:pt idx="7089">
                  <c:v>0.43621527777752828</c:v>
                </c:pt>
                <c:pt idx="7090">
                  <c:v>0.43622685185160243</c:v>
                </c:pt>
                <c:pt idx="7091">
                  <c:v>0.43623842592567641</c:v>
                </c:pt>
                <c:pt idx="7092">
                  <c:v>0.43624999999975062</c:v>
                </c:pt>
                <c:pt idx="7093">
                  <c:v>0.43626157407382427</c:v>
                </c:pt>
                <c:pt idx="7094">
                  <c:v>0.43627314814789808</c:v>
                </c:pt>
                <c:pt idx="7095">
                  <c:v>0.43628472222197234</c:v>
                </c:pt>
                <c:pt idx="7096">
                  <c:v>0.43629629629604727</c:v>
                </c:pt>
                <c:pt idx="7097">
                  <c:v>0.43630787037012142</c:v>
                </c:pt>
                <c:pt idx="7098">
                  <c:v>0.43631944444419501</c:v>
                </c:pt>
                <c:pt idx="7099">
                  <c:v>0.436331018518269</c:v>
                </c:pt>
                <c:pt idx="7100">
                  <c:v>0.43634259259234343</c:v>
                </c:pt>
                <c:pt idx="7101">
                  <c:v>0.43635416666641741</c:v>
                </c:pt>
                <c:pt idx="7102">
                  <c:v>0.43636574074049134</c:v>
                </c:pt>
                <c:pt idx="7103">
                  <c:v>0.43637731481456543</c:v>
                </c:pt>
                <c:pt idx="7104">
                  <c:v>0.43638888888863969</c:v>
                </c:pt>
                <c:pt idx="7105">
                  <c:v>0.43640046296271362</c:v>
                </c:pt>
                <c:pt idx="7106">
                  <c:v>0.43641203703678727</c:v>
                </c:pt>
                <c:pt idx="7107">
                  <c:v>0.4364236111108617</c:v>
                </c:pt>
                <c:pt idx="7108">
                  <c:v>0.4364351851849354</c:v>
                </c:pt>
                <c:pt idx="7109">
                  <c:v>0.43644675925900955</c:v>
                </c:pt>
                <c:pt idx="7110">
                  <c:v>0.43645833333308343</c:v>
                </c:pt>
                <c:pt idx="7111">
                  <c:v>0.43646990740715741</c:v>
                </c:pt>
                <c:pt idx="7112">
                  <c:v>0.43648148148123134</c:v>
                </c:pt>
                <c:pt idx="7113">
                  <c:v>0.43649305555530499</c:v>
                </c:pt>
                <c:pt idx="7114">
                  <c:v>0.43650462962937947</c:v>
                </c:pt>
                <c:pt idx="7115">
                  <c:v>0.43651620370345362</c:v>
                </c:pt>
                <c:pt idx="7116">
                  <c:v>0.43652777777752755</c:v>
                </c:pt>
                <c:pt idx="7117">
                  <c:v>0.43653935185160098</c:v>
                </c:pt>
                <c:pt idx="7118">
                  <c:v>0.43655092592567568</c:v>
                </c:pt>
                <c:pt idx="7119">
                  <c:v>0.43656249999974983</c:v>
                </c:pt>
                <c:pt idx="7120">
                  <c:v>0.43657407407382343</c:v>
                </c:pt>
                <c:pt idx="7121">
                  <c:v>0.43658564814789741</c:v>
                </c:pt>
                <c:pt idx="7122">
                  <c:v>0.436597222221972</c:v>
                </c:pt>
                <c:pt idx="7123">
                  <c:v>0.43660879629604643</c:v>
                </c:pt>
                <c:pt idx="7124">
                  <c:v>0.43662037037012047</c:v>
                </c:pt>
                <c:pt idx="7125">
                  <c:v>0.43663194444419379</c:v>
                </c:pt>
                <c:pt idx="7126">
                  <c:v>0.43664351851826799</c:v>
                </c:pt>
                <c:pt idx="7127">
                  <c:v>0.43665509259234198</c:v>
                </c:pt>
                <c:pt idx="7128">
                  <c:v>0.4366666666664164</c:v>
                </c:pt>
                <c:pt idx="7129">
                  <c:v>0.43667824074049028</c:v>
                </c:pt>
                <c:pt idx="7130">
                  <c:v>0.43668981481456443</c:v>
                </c:pt>
                <c:pt idx="7131">
                  <c:v>0.43670138888863802</c:v>
                </c:pt>
                <c:pt idx="7132">
                  <c:v>0.43671296296271261</c:v>
                </c:pt>
                <c:pt idx="7133">
                  <c:v>0.43672453703678626</c:v>
                </c:pt>
                <c:pt idx="7134">
                  <c:v>0.43673611111086047</c:v>
                </c:pt>
                <c:pt idx="7135">
                  <c:v>0.43674768518493434</c:v>
                </c:pt>
                <c:pt idx="7136">
                  <c:v>0.43675925925900827</c:v>
                </c:pt>
                <c:pt idx="7137">
                  <c:v>0.43677083333308242</c:v>
                </c:pt>
                <c:pt idx="7138">
                  <c:v>0.4367824074071564</c:v>
                </c:pt>
                <c:pt idx="7139">
                  <c:v>0.43679398148123</c:v>
                </c:pt>
                <c:pt idx="7140">
                  <c:v>0.43680555555530398</c:v>
                </c:pt>
                <c:pt idx="7141">
                  <c:v>0.43681712962937841</c:v>
                </c:pt>
                <c:pt idx="7142">
                  <c:v>0.43682870370345284</c:v>
                </c:pt>
                <c:pt idx="7143">
                  <c:v>0.43684027777752643</c:v>
                </c:pt>
                <c:pt idx="7144">
                  <c:v>0.43685185185160047</c:v>
                </c:pt>
                <c:pt idx="7145">
                  <c:v>0.43686342592567562</c:v>
                </c:pt>
                <c:pt idx="7146">
                  <c:v>0.43687499999974905</c:v>
                </c:pt>
                <c:pt idx="7147">
                  <c:v>0.4368865740738227</c:v>
                </c:pt>
                <c:pt idx="7148">
                  <c:v>0.4368981481478974</c:v>
                </c:pt>
                <c:pt idx="7149">
                  <c:v>0.43690972222197128</c:v>
                </c:pt>
                <c:pt idx="7150">
                  <c:v>0.43692129629604542</c:v>
                </c:pt>
                <c:pt idx="7151">
                  <c:v>0.43693287037011941</c:v>
                </c:pt>
                <c:pt idx="7152">
                  <c:v>0.436944444444193</c:v>
                </c:pt>
                <c:pt idx="7153">
                  <c:v>0.43695601851826726</c:v>
                </c:pt>
                <c:pt idx="7154">
                  <c:v>0.43696759259234147</c:v>
                </c:pt>
                <c:pt idx="7155">
                  <c:v>0.43697916666641534</c:v>
                </c:pt>
                <c:pt idx="7156">
                  <c:v>0.43699074074048927</c:v>
                </c:pt>
                <c:pt idx="7157">
                  <c:v>0.43700231481456342</c:v>
                </c:pt>
                <c:pt idx="7158">
                  <c:v>0.4370138888886374</c:v>
                </c:pt>
                <c:pt idx="7159">
                  <c:v>0.43702546296271155</c:v>
                </c:pt>
                <c:pt idx="7160">
                  <c:v>0.43703703703678493</c:v>
                </c:pt>
                <c:pt idx="7161">
                  <c:v>0.43704861111085963</c:v>
                </c:pt>
                <c:pt idx="7162">
                  <c:v>0.43706018518493361</c:v>
                </c:pt>
                <c:pt idx="7163">
                  <c:v>0.43707175925900743</c:v>
                </c:pt>
                <c:pt idx="7164">
                  <c:v>0.43708333333308147</c:v>
                </c:pt>
                <c:pt idx="7165">
                  <c:v>0.43709490740715534</c:v>
                </c:pt>
                <c:pt idx="7166">
                  <c:v>0.43710648148122927</c:v>
                </c:pt>
                <c:pt idx="7167">
                  <c:v>0.43711805555530298</c:v>
                </c:pt>
                <c:pt idx="7168">
                  <c:v>0.4371296296293774</c:v>
                </c:pt>
                <c:pt idx="7169">
                  <c:v>0.43714120370345128</c:v>
                </c:pt>
                <c:pt idx="7170">
                  <c:v>0.43715277777752543</c:v>
                </c:pt>
                <c:pt idx="7171">
                  <c:v>0.43716435185160041</c:v>
                </c:pt>
                <c:pt idx="7172">
                  <c:v>0.43717592592567456</c:v>
                </c:pt>
                <c:pt idx="7173">
                  <c:v>0.43718749999974876</c:v>
                </c:pt>
                <c:pt idx="7174">
                  <c:v>0.43719907407382202</c:v>
                </c:pt>
                <c:pt idx="7175">
                  <c:v>0.43721064814789634</c:v>
                </c:pt>
                <c:pt idx="7176">
                  <c:v>0.43722222222197027</c:v>
                </c:pt>
                <c:pt idx="7177">
                  <c:v>0.43723379629604398</c:v>
                </c:pt>
                <c:pt idx="7178">
                  <c:v>0.43724537037011801</c:v>
                </c:pt>
                <c:pt idx="7179">
                  <c:v>0.437256944444192</c:v>
                </c:pt>
                <c:pt idx="7180">
                  <c:v>0.43726851851826598</c:v>
                </c:pt>
                <c:pt idx="7181">
                  <c:v>0.43728009259234041</c:v>
                </c:pt>
                <c:pt idx="7182">
                  <c:v>0.437291666666414</c:v>
                </c:pt>
                <c:pt idx="7183">
                  <c:v>0.43730324074048826</c:v>
                </c:pt>
                <c:pt idx="7184">
                  <c:v>0.43731481481456269</c:v>
                </c:pt>
                <c:pt idx="7185">
                  <c:v>0.43732638888863662</c:v>
                </c:pt>
                <c:pt idx="7186">
                  <c:v>0.43733796296271044</c:v>
                </c:pt>
                <c:pt idx="7187">
                  <c:v>0.43734953703678398</c:v>
                </c:pt>
                <c:pt idx="7188">
                  <c:v>0.43736111111085868</c:v>
                </c:pt>
                <c:pt idx="7189">
                  <c:v>0.43737268518493283</c:v>
                </c:pt>
                <c:pt idx="7190">
                  <c:v>0.4373842592590067</c:v>
                </c:pt>
                <c:pt idx="7191">
                  <c:v>0.43739583333308041</c:v>
                </c:pt>
                <c:pt idx="7192">
                  <c:v>0.43740740740715434</c:v>
                </c:pt>
                <c:pt idx="7193">
                  <c:v>0.43741898148122843</c:v>
                </c:pt>
                <c:pt idx="7194">
                  <c:v>0.43743055555530208</c:v>
                </c:pt>
                <c:pt idx="7195">
                  <c:v>0.43744212962937634</c:v>
                </c:pt>
                <c:pt idx="7196">
                  <c:v>0.43745370370345055</c:v>
                </c:pt>
                <c:pt idx="7197">
                  <c:v>0.43746527777752442</c:v>
                </c:pt>
                <c:pt idx="7198">
                  <c:v>0.4374768518515984</c:v>
                </c:pt>
                <c:pt idx="7199">
                  <c:v>0.43748842592567383</c:v>
                </c:pt>
                <c:pt idx="7200">
                  <c:v>0.4374999999997477</c:v>
                </c:pt>
                <c:pt idx="7201">
                  <c:v>0.43751157407382141</c:v>
                </c:pt>
                <c:pt idx="7202">
                  <c:v>0.43752314814789528</c:v>
                </c:pt>
                <c:pt idx="7203">
                  <c:v>0.43753472222196926</c:v>
                </c:pt>
                <c:pt idx="7204">
                  <c:v>0.43754629629604341</c:v>
                </c:pt>
                <c:pt idx="7205">
                  <c:v>0.43755787037011734</c:v>
                </c:pt>
                <c:pt idx="7206">
                  <c:v>0.43756944444419099</c:v>
                </c:pt>
                <c:pt idx="7207">
                  <c:v>0.43758101851826497</c:v>
                </c:pt>
                <c:pt idx="7208">
                  <c:v>0.43759259259233901</c:v>
                </c:pt>
                <c:pt idx="7209">
                  <c:v>0.43760416666641327</c:v>
                </c:pt>
                <c:pt idx="7210">
                  <c:v>0.43761574074048698</c:v>
                </c:pt>
                <c:pt idx="7211">
                  <c:v>0.43762731481456141</c:v>
                </c:pt>
                <c:pt idx="7212">
                  <c:v>0.43763888888863528</c:v>
                </c:pt>
                <c:pt idx="7213">
                  <c:v>0.43765046296270943</c:v>
                </c:pt>
                <c:pt idx="7214">
                  <c:v>0.43766203703678302</c:v>
                </c:pt>
                <c:pt idx="7215">
                  <c:v>0.43767361111085762</c:v>
                </c:pt>
                <c:pt idx="7216">
                  <c:v>0.43768518518493144</c:v>
                </c:pt>
                <c:pt idx="7217">
                  <c:v>0.43769675925900542</c:v>
                </c:pt>
                <c:pt idx="7218">
                  <c:v>0.43770833333307935</c:v>
                </c:pt>
                <c:pt idx="7219">
                  <c:v>0.43771990740715327</c:v>
                </c:pt>
                <c:pt idx="7220">
                  <c:v>0.43773148148122693</c:v>
                </c:pt>
                <c:pt idx="7221">
                  <c:v>0.43774305555530074</c:v>
                </c:pt>
                <c:pt idx="7222">
                  <c:v>0.43775462962937628</c:v>
                </c:pt>
                <c:pt idx="7223">
                  <c:v>0.43776620370344943</c:v>
                </c:pt>
                <c:pt idx="7224">
                  <c:v>0.43777777777752347</c:v>
                </c:pt>
                <c:pt idx="7225">
                  <c:v>0.43778935185159801</c:v>
                </c:pt>
                <c:pt idx="7226">
                  <c:v>0.43780092592567277</c:v>
                </c:pt>
                <c:pt idx="7227">
                  <c:v>0.43781249999974697</c:v>
                </c:pt>
                <c:pt idx="7228">
                  <c:v>0.43782407407382062</c:v>
                </c:pt>
                <c:pt idx="7229">
                  <c:v>0.43783564814789427</c:v>
                </c:pt>
                <c:pt idx="7230">
                  <c:v>0.43784722222196798</c:v>
                </c:pt>
                <c:pt idx="7231">
                  <c:v>0.43785879629604263</c:v>
                </c:pt>
                <c:pt idx="7232">
                  <c:v>0.43787037037011656</c:v>
                </c:pt>
                <c:pt idx="7233">
                  <c:v>0.43788194444419026</c:v>
                </c:pt>
                <c:pt idx="7234">
                  <c:v>0.43789351851826402</c:v>
                </c:pt>
                <c:pt idx="7235">
                  <c:v>0.43790509259233801</c:v>
                </c:pt>
                <c:pt idx="7236">
                  <c:v>0.43791666666641244</c:v>
                </c:pt>
                <c:pt idx="7237">
                  <c:v>0.43792824074048642</c:v>
                </c:pt>
                <c:pt idx="7238">
                  <c:v>0.43793981481456035</c:v>
                </c:pt>
                <c:pt idx="7239">
                  <c:v>0.43795138888863427</c:v>
                </c:pt>
                <c:pt idx="7240">
                  <c:v>0.4379629629627087</c:v>
                </c:pt>
                <c:pt idx="7241">
                  <c:v>0.43797453703678241</c:v>
                </c:pt>
                <c:pt idx="7242">
                  <c:v>0.43798611111085684</c:v>
                </c:pt>
                <c:pt idx="7243">
                  <c:v>0.43799768518493043</c:v>
                </c:pt>
                <c:pt idx="7244">
                  <c:v>0.43800925925900441</c:v>
                </c:pt>
                <c:pt idx="7245">
                  <c:v>0.43802083333307862</c:v>
                </c:pt>
                <c:pt idx="7246">
                  <c:v>0.43803240740715227</c:v>
                </c:pt>
                <c:pt idx="7247">
                  <c:v>0.43804398148122597</c:v>
                </c:pt>
                <c:pt idx="7248">
                  <c:v>0.43805555555530101</c:v>
                </c:pt>
                <c:pt idx="7249">
                  <c:v>0.43806712962937427</c:v>
                </c:pt>
                <c:pt idx="7250">
                  <c:v>0.4380787037034497</c:v>
                </c:pt>
                <c:pt idx="7251">
                  <c:v>0.43809027777752341</c:v>
                </c:pt>
                <c:pt idx="7252">
                  <c:v>0.438101851851597</c:v>
                </c:pt>
                <c:pt idx="7253">
                  <c:v>0.43811342592567143</c:v>
                </c:pt>
                <c:pt idx="7254">
                  <c:v>0.43812499999974597</c:v>
                </c:pt>
                <c:pt idx="7255">
                  <c:v>0.43813657407381934</c:v>
                </c:pt>
                <c:pt idx="7256">
                  <c:v>0.43814814814789327</c:v>
                </c:pt>
                <c:pt idx="7257">
                  <c:v>0.43815972222196697</c:v>
                </c:pt>
                <c:pt idx="7258">
                  <c:v>0.43817129629604135</c:v>
                </c:pt>
                <c:pt idx="7259">
                  <c:v>0.43818287037011555</c:v>
                </c:pt>
                <c:pt idx="7260">
                  <c:v>0.43819444444418876</c:v>
                </c:pt>
                <c:pt idx="7261">
                  <c:v>0.43820601851826302</c:v>
                </c:pt>
                <c:pt idx="7262">
                  <c:v>0.438217592592337</c:v>
                </c:pt>
                <c:pt idx="7263">
                  <c:v>0.43822916666641126</c:v>
                </c:pt>
                <c:pt idx="7264">
                  <c:v>0.43824074074048502</c:v>
                </c:pt>
                <c:pt idx="7265">
                  <c:v>0.43825231481455934</c:v>
                </c:pt>
                <c:pt idx="7266">
                  <c:v>0.43826388888863327</c:v>
                </c:pt>
                <c:pt idx="7267">
                  <c:v>0.43827546296270742</c:v>
                </c:pt>
                <c:pt idx="7268">
                  <c:v>0.43828703703678101</c:v>
                </c:pt>
                <c:pt idx="7269">
                  <c:v>0.43829861111085555</c:v>
                </c:pt>
                <c:pt idx="7270">
                  <c:v>0.4383101851849297</c:v>
                </c:pt>
                <c:pt idx="7271">
                  <c:v>0.43832175925900363</c:v>
                </c:pt>
                <c:pt idx="7272">
                  <c:v>0.43833333333307728</c:v>
                </c:pt>
                <c:pt idx="7273">
                  <c:v>0.43834490740715143</c:v>
                </c:pt>
                <c:pt idx="7274">
                  <c:v>0.43835648148122541</c:v>
                </c:pt>
                <c:pt idx="7275">
                  <c:v>0.43836805555529934</c:v>
                </c:pt>
                <c:pt idx="7276">
                  <c:v>0.43837962962937443</c:v>
                </c:pt>
                <c:pt idx="7277">
                  <c:v>0.43839120370344842</c:v>
                </c:pt>
                <c:pt idx="7278">
                  <c:v>0.43840277777752262</c:v>
                </c:pt>
                <c:pt idx="7279">
                  <c:v>0.43841435185159627</c:v>
                </c:pt>
                <c:pt idx="7280">
                  <c:v>0.4384259259256707</c:v>
                </c:pt>
                <c:pt idx="7281">
                  <c:v>0.43843749999974463</c:v>
                </c:pt>
                <c:pt idx="7282">
                  <c:v>0.43844907407381828</c:v>
                </c:pt>
                <c:pt idx="7283">
                  <c:v>0.43846064814789243</c:v>
                </c:pt>
                <c:pt idx="7284">
                  <c:v>0.43847222222196641</c:v>
                </c:pt>
                <c:pt idx="7285">
                  <c:v>0.43848379629604062</c:v>
                </c:pt>
                <c:pt idx="7286">
                  <c:v>0.43849537037011427</c:v>
                </c:pt>
                <c:pt idx="7287">
                  <c:v>0.43850694444418797</c:v>
                </c:pt>
                <c:pt idx="7288">
                  <c:v>0.43851851851826235</c:v>
                </c:pt>
                <c:pt idx="7289">
                  <c:v>0.438530092592336</c:v>
                </c:pt>
                <c:pt idx="7290">
                  <c:v>0.43854166666640998</c:v>
                </c:pt>
                <c:pt idx="7291">
                  <c:v>0.43855324074048402</c:v>
                </c:pt>
                <c:pt idx="7292">
                  <c:v>0.43856481481455856</c:v>
                </c:pt>
                <c:pt idx="7293">
                  <c:v>0.43857638888863243</c:v>
                </c:pt>
                <c:pt idx="7294">
                  <c:v>0.43858796296270663</c:v>
                </c:pt>
                <c:pt idx="7295">
                  <c:v>0.43859953703678001</c:v>
                </c:pt>
                <c:pt idx="7296">
                  <c:v>0.43861111111085443</c:v>
                </c:pt>
                <c:pt idx="7297">
                  <c:v>0.4386226851849287</c:v>
                </c:pt>
                <c:pt idx="7298">
                  <c:v>0.43863425925900235</c:v>
                </c:pt>
                <c:pt idx="7299">
                  <c:v>0.43864583333307627</c:v>
                </c:pt>
                <c:pt idx="7300">
                  <c:v>0.43865740740714998</c:v>
                </c:pt>
                <c:pt idx="7301">
                  <c:v>0.43866898148122441</c:v>
                </c:pt>
                <c:pt idx="7302">
                  <c:v>0.43868055555529928</c:v>
                </c:pt>
                <c:pt idx="7303">
                  <c:v>0.43869212962937298</c:v>
                </c:pt>
                <c:pt idx="7304">
                  <c:v>0.43870370370344741</c:v>
                </c:pt>
                <c:pt idx="7305">
                  <c:v>0.43871527777752134</c:v>
                </c:pt>
                <c:pt idx="7306">
                  <c:v>0.43872685185159527</c:v>
                </c:pt>
                <c:pt idx="7307">
                  <c:v>0.43873842592566942</c:v>
                </c:pt>
                <c:pt idx="7308">
                  <c:v>0.43874999999974362</c:v>
                </c:pt>
                <c:pt idx="7309">
                  <c:v>0.43876157407381727</c:v>
                </c:pt>
                <c:pt idx="7310">
                  <c:v>0.43877314814789098</c:v>
                </c:pt>
                <c:pt idx="7311">
                  <c:v>0.43878472222196541</c:v>
                </c:pt>
                <c:pt idx="7312">
                  <c:v>0.438796296296039</c:v>
                </c:pt>
                <c:pt idx="7313">
                  <c:v>0.43880787037011343</c:v>
                </c:pt>
                <c:pt idx="7314">
                  <c:v>0.43881944444418702</c:v>
                </c:pt>
                <c:pt idx="7315">
                  <c:v>0.43883101851826101</c:v>
                </c:pt>
                <c:pt idx="7316">
                  <c:v>0.43884259259233527</c:v>
                </c:pt>
                <c:pt idx="7317">
                  <c:v>0.43885416666640942</c:v>
                </c:pt>
                <c:pt idx="7318">
                  <c:v>0.43886574074048335</c:v>
                </c:pt>
                <c:pt idx="7319">
                  <c:v>0.43887731481455755</c:v>
                </c:pt>
                <c:pt idx="7320">
                  <c:v>0.4388888888886317</c:v>
                </c:pt>
                <c:pt idx="7321">
                  <c:v>0.43890046296270563</c:v>
                </c:pt>
                <c:pt idx="7322">
                  <c:v>0.43891203703677928</c:v>
                </c:pt>
                <c:pt idx="7323">
                  <c:v>0.43892361111085376</c:v>
                </c:pt>
                <c:pt idx="7324">
                  <c:v>0.43893518518492741</c:v>
                </c:pt>
                <c:pt idx="7325">
                  <c:v>0.43894675925900262</c:v>
                </c:pt>
                <c:pt idx="7326">
                  <c:v>0.43895833333307543</c:v>
                </c:pt>
                <c:pt idx="7327">
                  <c:v>0.43896990740714942</c:v>
                </c:pt>
                <c:pt idx="7328">
                  <c:v>0.43898148148122434</c:v>
                </c:pt>
                <c:pt idx="7329">
                  <c:v>0.438993055555298</c:v>
                </c:pt>
                <c:pt idx="7330">
                  <c:v>0.43900462962937242</c:v>
                </c:pt>
                <c:pt idx="7331">
                  <c:v>0.43901620370344668</c:v>
                </c:pt>
                <c:pt idx="7332">
                  <c:v>0.43902777777752056</c:v>
                </c:pt>
                <c:pt idx="7333">
                  <c:v>0.43903935185159393</c:v>
                </c:pt>
                <c:pt idx="7334">
                  <c:v>0.43905092592566863</c:v>
                </c:pt>
                <c:pt idx="7335">
                  <c:v>0.43906249999974284</c:v>
                </c:pt>
                <c:pt idx="7336">
                  <c:v>0.43907407407381643</c:v>
                </c:pt>
                <c:pt idx="7337">
                  <c:v>0.43908564814789042</c:v>
                </c:pt>
                <c:pt idx="7338">
                  <c:v>0.43909722222196401</c:v>
                </c:pt>
                <c:pt idx="7339">
                  <c:v>0.43910879629603827</c:v>
                </c:pt>
                <c:pt idx="7340">
                  <c:v>0.43912037037011242</c:v>
                </c:pt>
                <c:pt idx="7341">
                  <c:v>0.43913194444418574</c:v>
                </c:pt>
                <c:pt idx="7342">
                  <c:v>0.43914351851826</c:v>
                </c:pt>
                <c:pt idx="7343">
                  <c:v>0.43915509259233393</c:v>
                </c:pt>
                <c:pt idx="7344">
                  <c:v>0.43916666666640841</c:v>
                </c:pt>
                <c:pt idx="7345">
                  <c:v>0.43917824074048234</c:v>
                </c:pt>
                <c:pt idx="7346">
                  <c:v>0.43918981481455643</c:v>
                </c:pt>
                <c:pt idx="7347">
                  <c:v>0.43920138888862997</c:v>
                </c:pt>
                <c:pt idx="7348">
                  <c:v>0.43921296296270462</c:v>
                </c:pt>
                <c:pt idx="7349">
                  <c:v>0.43922453703677827</c:v>
                </c:pt>
                <c:pt idx="7350">
                  <c:v>0.43923611111085242</c:v>
                </c:pt>
                <c:pt idx="7351">
                  <c:v>0.43924768518492741</c:v>
                </c:pt>
                <c:pt idx="7352">
                  <c:v>0.43925925925900128</c:v>
                </c:pt>
                <c:pt idx="7353">
                  <c:v>0.43927083333307543</c:v>
                </c:pt>
                <c:pt idx="7354">
                  <c:v>0.43928240740714941</c:v>
                </c:pt>
                <c:pt idx="7355">
                  <c:v>0.43929398148122301</c:v>
                </c:pt>
                <c:pt idx="7356">
                  <c:v>0.43930555555529727</c:v>
                </c:pt>
                <c:pt idx="7357">
                  <c:v>0.43931712962937142</c:v>
                </c:pt>
                <c:pt idx="7358">
                  <c:v>0.43932870370344584</c:v>
                </c:pt>
                <c:pt idx="7359">
                  <c:v>0.43934027777751955</c:v>
                </c:pt>
                <c:pt idx="7360">
                  <c:v>0.43935185185159298</c:v>
                </c:pt>
                <c:pt idx="7361">
                  <c:v>0.43936342592566768</c:v>
                </c:pt>
                <c:pt idx="7362">
                  <c:v>0.43937499999974211</c:v>
                </c:pt>
                <c:pt idx="7363">
                  <c:v>0.43938657407381576</c:v>
                </c:pt>
                <c:pt idx="7364">
                  <c:v>0.43939814814788941</c:v>
                </c:pt>
                <c:pt idx="7365">
                  <c:v>0.43940972222196334</c:v>
                </c:pt>
                <c:pt idx="7366">
                  <c:v>0.43942129629603727</c:v>
                </c:pt>
                <c:pt idx="7367">
                  <c:v>0.43943287037011142</c:v>
                </c:pt>
                <c:pt idx="7368">
                  <c:v>0.43944444444418501</c:v>
                </c:pt>
                <c:pt idx="7369">
                  <c:v>0.43945601851825927</c:v>
                </c:pt>
                <c:pt idx="7370">
                  <c:v>0.43946759259233298</c:v>
                </c:pt>
                <c:pt idx="7371">
                  <c:v>0.43947916666640741</c:v>
                </c:pt>
                <c:pt idx="7372">
                  <c:v>0.43949074074048128</c:v>
                </c:pt>
                <c:pt idx="7373">
                  <c:v>0.43950231481455543</c:v>
                </c:pt>
                <c:pt idx="7374">
                  <c:v>0.43951388888862941</c:v>
                </c:pt>
                <c:pt idx="7375">
                  <c:v>0.43952546296270362</c:v>
                </c:pt>
                <c:pt idx="7376">
                  <c:v>0.43953703703677699</c:v>
                </c:pt>
                <c:pt idx="7377">
                  <c:v>0.43954861111085158</c:v>
                </c:pt>
                <c:pt idx="7378">
                  <c:v>0.43956018518492562</c:v>
                </c:pt>
                <c:pt idx="7379">
                  <c:v>0.43957175925900044</c:v>
                </c:pt>
                <c:pt idx="7380">
                  <c:v>0.43958333333307442</c:v>
                </c:pt>
                <c:pt idx="7381">
                  <c:v>0.43959490740714841</c:v>
                </c:pt>
                <c:pt idx="7382">
                  <c:v>0.43960648148122228</c:v>
                </c:pt>
                <c:pt idx="7383">
                  <c:v>0.43961805555529598</c:v>
                </c:pt>
                <c:pt idx="7384">
                  <c:v>0.43962962962937041</c:v>
                </c:pt>
                <c:pt idx="7385">
                  <c:v>0.43964120370344434</c:v>
                </c:pt>
                <c:pt idx="7386">
                  <c:v>0.43965277777751843</c:v>
                </c:pt>
                <c:pt idx="7387">
                  <c:v>0.43966435185159197</c:v>
                </c:pt>
                <c:pt idx="7388">
                  <c:v>0.43967592592566662</c:v>
                </c:pt>
                <c:pt idx="7389">
                  <c:v>0.43968749999974077</c:v>
                </c:pt>
                <c:pt idx="7390">
                  <c:v>0.43969907407381398</c:v>
                </c:pt>
                <c:pt idx="7391">
                  <c:v>0.43971064814788841</c:v>
                </c:pt>
                <c:pt idx="7392">
                  <c:v>0.43972222222196228</c:v>
                </c:pt>
                <c:pt idx="7393">
                  <c:v>0.43973379629603593</c:v>
                </c:pt>
                <c:pt idx="7394">
                  <c:v>0.43974537037011002</c:v>
                </c:pt>
                <c:pt idx="7395">
                  <c:v>0.43975694444418401</c:v>
                </c:pt>
                <c:pt idx="7396">
                  <c:v>0.43976851851825827</c:v>
                </c:pt>
                <c:pt idx="7397">
                  <c:v>0.43978009259233197</c:v>
                </c:pt>
                <c:pt idx="7398">
                  <c:v>0.43979166666640601</c:v>
                </c:pt>
                <c:pt idx="7399">
                  <c:v>0.43980324074048027</c:v>
                </c:pt>
                <c:pt idx="7400">
                  <c:v>0.4398148148145547</c:v>
                </c:pt>
                <c:pt idx="7401">
                  <c:v>0.43982638888862868</c:v>
                </c:pt>
                <c:pt idx="7402">
                  <c:v>0.43983796296270355</c:v>
                </c:pt>
                <c:pt idx="7403">
                  <c:v>0.43984953703677598</c:v>
                </c:pt>
                <c:pt idx="7404">
                  <c:v>0.43986111111085063</c:v>
                </c:pt>
                <c:pt idx="7405">
                  <c:v>0.43987268518492584</c:v>
                </c:pt>
                <c:pt idx="7406">
                  <c:v>0.43988425925899943</c:v>
                </c:pt>
                <c:pt idx="7407">
                  <c:v>0.43989583333307347</c:v>
                </c:pt>
                <c:pt idx="7408">
                  <c:v>0.43990740740714734</c:v>
                </c:pt>
                <c:pt idx="7409">
                  <c:v>0.43991898148122155</c:v>
                </c:pt>
                <c:pt idx="7410">
                  <c:v>0.43993055555529498</c:v>
                </c:pt>
                <c:pt idx="7411">
                  <c:v>0.43994212962936941</c:v>
                </c:pt>
                <c:pt idx="7412">
                  <c:v>0.43995370370344355</c:v>
                </c:pt>
                <c:pt idx="7413">
                  <c:v>0.43996527777751743</c:v>
                </c:pt>
                <c:pt idx="7414">
                  <c:v>0.43997685185159141</c:v>
                </c:pt>
                <c:pt idx="7415">
                  <c:v>0.43998842592566584</c:v>
                </c:pt>
                <c:pt idx="7416">
                  <c:v>0.43999999999973943</c:v>
                </c:pt>
                <c:pt idx="7417">
                  <c:v>0.44001157407381336</c:v>
                </c:pt>
                <c:pt idx="7418">
                  <c:v>0.44002314814788718</c:v>
                </c:pt>
                <c:pt idx="7419">
                  <c:v>0.44003472222196116</c:v>
                </c:pt>
                <c:pt idx="7420">
                  <c:v>0.44004629629603487</c:v>
                </c:pt>
                <c:pt idx="7421">
                  <c:v>0.44005787037010924</c:v>
                </c:pt>
                <c:pt idx="7422">
                  <c:v>0.44006944444418289</c:v>
                </c:pt>
                <c:pt idx="7423">
                  <c:v>0.44008101851825698</c:v>
                </c:pt>
                <c:pt idx="7424">
                  <c:v>0.44009259259233091</c:v>
                </c:pt>
                <c:pt idx="7425">
                  <c:v>0.44010416666640517</c:v>
                </c:pt>
                <c:pt idx="7426">
                  <c:v>0.44011574074047916</c:v>
                </c:pt>
                <c:pt idx="7427">
                  <c:v>0.44012731481455325</c:v>
                </c:pt>
                <c:pt idx="7428">
                  <c:v>0.44013888888862818</c:v>
                </c:pt>
                <c:pt idx="7429">
                  <c:v>0.44015046296270144</c:v>
                </c:pt>
                <c:pt idx="7430">
                  <c:v>0.44016203703677487</c:v>
                </c:pt>
                <c:pt idx="7431">
                  <c:v>0.44017361111085057</c:v>
                </c:pt>
                <c:pt idx="7432">
                  <c:v>0.44018518518492444</c:v>
                </c:pt>
                <c:pt idx="7433">
                  <c:v>0.44019675925899798</c:v>
                </c:pt>
                <c:pt idx="7434">
                  <c:v>0.44020833333307224</c:v>
                </c:pt>
                <c:pt idx="7435">
                  <c:v>0.44021990740714617</c:v>
                </c:pt>
                <c:pt idx="7436">
                  <c:v>0.44023148148121977</c:v>
                </c:pt>
                <c:pt idx="7437">
                  <c:v>0.44024305555529375</c:v>
                </c:pt>
                <c:pt idx="7438">
                  <c:v>0.44025462962936818</c:v>
                </c:pt>
                <c:pt idx="7439">
                  <c:v>0.44026620370344244</c:v>
                </c:pt>
                <c:pt idx="7440">
                  <c:v>0.44027777777751625</c:v>
                </c:pt>
                <c:pt idx="7441">
                  <c:v>0.44028935185158991</c:v>
                </c:pt>
                <c:pt idx="7442">
                  <c:v>0.44030092592566472</c:v>
                </c:pt>
                <c:pt idx="7443">
                  <c:v>0.44031249999973859</c:v>
                </c:pt>
                <c:pt idx="7444">
                  <c:v>0.44032407407381252</c:v>
                </c:pt>
                <c:pt idx="7445">
                  <c:v>0.44033564814788617</c:v>
                </c:pt>
                <c:pt idx="7446">
                  <c:v>0.44034722222196016</c:v>
                </c:pt>
                <c:pt idx="7447">
                  <c:v>0.44035879629603436</c:v>
                </c:pt>
                <c:pt idx="7448">
                  <c:v>0.44037037037010851</c:v>
                </c:pt>
                <c:pt idx="7449">
                  <c:v>0.44038194444418216</c:v>
                </c:pt>
                <c:pt idx="7450">
                  <c:v>0.44039351851825587</c:v>
                </c:pt>
                <c:pt idx="7451">
                  <c:v>0.44040509259232991</c:v>
                </c:pt>
                <c:pt idx="7452">
                  <c:v>0.44041666666640444</c:v>
                </c:pt>
                <c:pt idx="7453">
                  <c:v>0.44042824074047826</c:v>
                </c:pt>
                <c:pt idx="7454">
                  <c:v>0.44043981481455224</c:v>
                </c:pt>
                <c:pt idx="7455">
                  <c:v>0.44045138888862717</c:v>
                </c:pt>
                <c:pt idx="7456">
                  <c:v>0.44046296296270165</c:v>
                </c:pt>
                <c:pt idx="7457">
                  <c:v>0.44047453703677536</c:v>
                </c:pt>
                <c:pt idx="7458">
                  <c:v>0.44048611111084979</c:v>
                </c:pt>
                <c:pt idx="7459">
                  <c:v>0.44049768518492344</c:v>
                </c:pt>
                <c:pt idx="7460">
                  <c:v>0.44050925925899687</c:v>
                </c:pt>
                <c:pt idx="7461">
                  <c:v>0.44052083333307157</c:v>
                </c:pt>
                <c:pt idx="7462">
                  <c:v>0.44053240740714517</c:v>
                </c:pt>
                <c:pt idx="7463">
                  <c:v>0.44054398148121898</c:v>
                </c:pt>
                <c:pt idx="7464">
                  <c:v>0.44055555555529291</c:v>
                </c:pt>
                <c:pt idx="7465">
                  <c:v>0.44056712962936717</c:v>
                </c:pt>
                <c:pt idx="7466">
                  <c:v>0.44057870370344165</c:v>
                </c:pt>
                <c:pt idx="7467">
                  <c:v>0.44059027777751536</c:v>
                </c:pt>
                <c:pt idx="7468">
                  <c:v>0.4406018518515889</c:v>
                </c:pt>
                <c:pt idx="7469">
                  <c:v>0.44061342592566344</c:v>
                </c:pt>
                <c:pt idx="7470">
                  <c:v>0.44062499999973753</c:v>
                </c:pt>
                <c:pt idx="7471">
                  <c:v>0.44063657407381124</c:v>
                </c:pt>
                <c:pt idx="7472">
                  <c:v>0.44064814814788517</c:v>
                </c:pt>
                <c:pt idx="7473">
                  <c:v>0.44065972222195898</c:v>
                </c:pt>
                <c:pt idx="7474">
                  <c:v>0.44067129629603291</c:v>
                </c:pt>
                <c:pt idx="7475">
                  <c:v>0.4406828703701075</c:v>
                </c:pt>
                <c:pt idx="7476">
                  <c:v>0.44069444444418077</c:v>
                </c:pt>
                <c:pt idx="7477">
                  <c:v>0.44070601851825508</c:v>
                </c:pt>
                <c:pt idx="7478">
                  <c:v>0.4407175925923289</c:v>
                </c:pt>
                <c:pt idx="7479">
                  <c:v>0.44072916666640316</c:v>
                </c:pt>
                <c:pt idx="7480">
                  <c:v>0.44074074074047687</c:v>
                </c:pt>
                <c:pt idx="7481">
                  <c:v>0.44075231481455124</c:v>
                </c:pt>
                <c:pt idx="7482">
                  <c:v>0.44076388888862617</c:v>
                </c:pt>
                <c:pt idx="7483">
                  <c:v>0.44077546296270026</c:v>
                </c:pt>
                <c:pt idx="7484">
                  <c:v>0.44078703703677391</c:v>
                </c:pt>
                <c:pt idx="7485">
                  <c:v>0.4407986111108485</c:v>
                </c:pt>
                <c:pt idx="7486">
                  <c:v>0.44081018518492265</c:v>
                </c:pt>
                <c:pt idx="7487">
                  <c:v>0.44082175925899636</c:v>
                </c:pt>
                <c:pt idx="7488">
                  <c:v>0.44083333333307018</c:v>
                </c:pt>
                <c:pt idx="7489">
                  <c:v>0.44084490740714444</c:v>
                </c:pt>
                <c:pt idx="7490">
                  <c:v>0.44085648148121825</c:v>
                </c:pt>
                <c:pt idx="7491">
                  <c:v>0.44086805555529224</c:v>
                </c:pt>
                <c:pt idx="7492">
                  <c:v>0.44087962962936644</c:v>
                </c:pt>
                <c:pt idx="7493">
                  <c:v>0.44089120370343998</c:v>
                </c:pt>
                <c:pt idx="7494">
                  <c:v>0.44090277777751452</c:v>
                </c:pt>
                <c:pt idx="7495">
                  <c:v>0.44091435185158817</c:v>
                </c:pt>
                <c:pt idx="7496">
                  <c:v>0.44092592592566265</c:v>
                </c:pt>
                <c:pt idx="7497">
                  <c:v>0.44093749999973636</c:v>
                </c:pt>
                <c:pt idx="7498">
                  <c:v>0.44094907407381018</c:v>
                </c:pt>
                <c:pt idx="7499">
                  <c:v>0.44096064814788444</c:v>
                </c:pt>
                <c:pt idx="7500">
                  <c:v>0.44097222222195825</c:v>
                </c:pt>
                <c:pt idx="7501">
                  <c:v>0.44098379629603224</c:v>
                </c:pt>
                <c:pt idx="7502">
                  <c:v>0.44099537037010617</c:v>
                </c:pt>
                <c:pt idx="7503">
                  <c:v>0.44100694444417998</c:v>
                </c:pt>
                <c:pt idx="7504">
                  <c:v>0.44101851851825424</c:v>
                </c:pt>
                <c:pt idx="7505">
                  <c:v>0.44103009259232889</c:v>
                </c:pt>
                <c:pt idx="7506">
                  <c:v>0.44104166666640215</c:v>
                </c:pt>
                <c:pt idx="7507">
                  <c:v>0.44105324074047608</c:v>
                </c:pt>
                <c:pt idx="7508">
                  <c:v>0.44106481481455151</c:v>
                </c:pt>
                <c:pt idx="7509">
                  <c:v>0.44107638888862544</c:v>
                </c:pt>
                <c:pt idx="7510">
                  <c:v>0.44108796296269953</c:v>
                </c:pt>
                <c:pt idx="7511">
                  <c:v>0.4410995370367729</c:v>
                </c:pt>
                <c:pt idx="7512">
                  <c:v>0.44111111111084744</c:v>
                </c:pt>
                <c:pt idx="7513">
                  <c:v>0.44112268518492159</c:v>
                </c:pt>
                <c:pt idx="7514">
                  <c:v>0.44113425925899491</c:v>
                </c:pt>
                <c:pt idx="7515">
                  <c:v>0.44114583333306917</c:v>
                </c:pt>
                <c:pt idx="7516">
                  <c:v>0.44115740740714315</c:v>
                </c:pt>
                <c:pt idx="7517">
                  <c:v>0.44116898148121736</c:v>
                </c:pt>
                <c:pt idx="7518">
                  <c:v>0.44118055555529118</c:v>
                </c:pt>
                <c:pt idx="7519">
                  <c:v>0.44119212962936516</c:v>
                </c:pt>
                <c:pt idx="7520">
                  <c:v>0.44120370370343887</c:v>
                </c:pt>
                <c:pt idx="7521">
                  <c:v>0.44121527777751324</c:v>
                </c:pt>
                <c:pt idx="7522">
                  <c:v>0.44122685185158717</c:v>
                </c:pt>
                <c:pt idx="7523">
                  <c:v>0.44123842592566126</c:v>
                </c:pt>
                <c:pt idx="7524">
                  <c:v>0.44124999999973524</c:v>
                </c:pt>
                <c:pt idx="7525">
                  <c:v>0.44126157407380917</c:v>
                </c:pt>
                <c:pt idx="7526">
                  <c:v>0.44127314814788315</c:v>
                </c:pt>
                <c:pt idx="7527">
                  <c:v>0.44128472222195736</c:v>
                </c:pt>
                <c:pt idx="7528">
                  <c:v>0.4412962962960309</c:v>
                </c:pt>
                <c:pt idx="7529">
                  <c:v>0.44130787037010544</c:v>
                </c:pt>
                <c:pt idx="7530">
                  <c:v>0.44131944444417887</c:v>
                </c:pt>
                <c:pt idx="7531">
                  <c:v>0.4413310185182539</c:v>
                </c:pt>
                <c:pt idx="7532">
                  <c:v>0.44134259259232717</c:v>
                </c:pt>
                <c:pt idx="7533">
                  <c:v>0.44135416666640226</c:v>
                </c:pt>
                <c:pt idx="7534">
                  <c:v>0.44136574074047624</c:v>
                </c:pt>
                <c:pt idx="7535">
                  <c:v>0.4413773148145505</c:v>
                </c:pt>
                <c:pt idx="7536">
                  <c:v>0.44138888888862465</c:v>
                </c:pt>
                <c:pt idx="7537">
                  <c:v>0.44140046296269869</c:v>
                </c:pt>
                <c:pt idx="7538">
                  <c:v>0.44141203703677218</c:v>
                </c:pt>
                <c:pt idx="7539">
                  <c:v>0.44142361111084666</c:v>
                </c:pt>
                <c:pt idx="7540">
                  <c:v>0.44143518518492025</c:v>
                </c:pt>
                <c:pt idx="7541">
                  <c:v>0.44144675925899424</c:v>
                </c:pt>
                <c:pt idx="7542">
                  <c:v>0.44145833333306844</c:v>
                </c:pt>
                <c:pt idx="7543">
                  <c:v>0.44146990740714226</c:v>
                </c:pt>
                <c:pt idx="7544">
                  <c:v>0.44148148148121624</c:v>
                </c:pt>
                <c:pt idx="7545">
                  <c:v>0.44149305555528989</c:v>
                </c:pt>
                <c:pt idx="7546">
                  <c:v>0.44150462962936438</c:v>
                </c:pt>
                <c:pt idx="7547">
                  <c:v>0.44151620370343836</c:v>
                </c:pt>
                <c:pt idx="7548">
                  <c:v>0.44152777777751251</c:v>
                </c:pt>
                <c:pt idx="7549">
                  <c:v>0.44153935185158583</c:v>
                </c:pt>
                <c:pt idx="7550">
                  <c:v>0.44155092592566053</c:v>
                </c:pt>
                <c:pt idx="7551">
                  <c:v>0.44156249999973457</c:v>
                </c:pt>
                <c:pt idx="7552">
                  <c:v>0.44157407407380844</c:v>
                </c:pt>
                <c:pt idx="7553">
                  <c:v>0.44158564814788226</c:v>
                </c:pt>
                <c:pt idx="7554">
                  <c:v>0.44159722222195591</c:v>
                </c:pt>
                <c:pt idx="7555">
                  <c:v>0.44160879629603017</c:v>
                </c:pt>
                <c:pt idx="7556">
                  <c:v>0.44162037037010438</c:v>
                </c:pt>
                <c:pt idx="7557">
                  <c:v>0.44163194444417775</c:v>
                </c:pt>
                <c:pt idx="7558">
                  <c:v>0.4416435185182519</c:v>
                </c:pt>
                <c:pt idx="7559">
                  <c:v>0.44165509259232683</c:v>
                </c:pt>
                <c:pt idx="7560">
                  <c:v>0.44166666666640125</c:v>
                </c:pt>
                <c:pt idx="7561">
                  <c:v>0.44167824074047524</c:v>
                </c:pt>
                <c:pt idx="7562">
                  <c:v>0.44168981481454944</c:v>
                </c:pt>
                <c:pt idx="7563">
                  <c:v>0.44170138888862298</c:v>
                </c:pt>
                <c:pt idx="7564">
                  <c:v>0.44171296296269752</c:v>
                </c:pt>
                <c:pt idx="7565">
                  <c:v>0.44172453703677117</c:v>
                </c:pt>
                <c:pt idx="7566">
                  <c:v>0.44173611111084538</c:v>
                </c:pt>
                <c:pt idx="7567">
                  <c:v>0.44174768518491936</c:v>
                </c:pt>
                <c:pt idx="7568">
                  <c:v>0.4417592592589929</c:v>
                </c:pt>
                <c:pt idx="7569">
                  <c:v>0.44177083333306744</c:v>
                </c:pt>
                <c:pt idx="7570">
                  <c:v>0.44178240740714125</c:v>
                </c:pt>
                <c:pt idx="7571">
                  <c:v>0.4417939814812149</c:v>
                </c:pt>
                <c:pt idx="7572">
                  <c:v>0.44180555555528916</c:v>
                </c:pt>
                <c:pt idx="7573">
                  <c:v>0.44181712962936326</c:v>
                </c:pt>
                <c:pt idx="7574">
                  <c:v>0.44182870370343752</c:v>
                </c:pt>
                <c:pt idx="7575">
                  <c:v>0.4418402777775115</c:v>
                </c:pt>
                <c:pt idx="7576">
                  <c:v>0.44185185185158515</c:v>
                </c:pt>
                <c:pt idx="7577">
                  <c:v>0.44186342592565969</c:v>
                </c:pt>
                <c:pt idx="7578">
                  <c:v>0.44187499999973379</c:v>
                </c:pt>
                <c:pt idx="7579">
                  <c:v>0.44188657407380766</c:v>
                </c:pt>
                <c:pt idx="7580">
                  <c:v>0.44189814814788125</c:v>
                </c:pt>
                <c:pt idx="7581">
                  <c:v>0.44190972222195524</c:v>
                </c:pt>
                <c:pt idx="7582">
                  <c:v>0.44192129629602916</c:v>
                </c:pt>
                <c:pt idx="7583">
                  <c:v>0.44193287037010326</c:v>
                </c:pt>
                <c:pt idx="7584">
                  <c:v>0.44194444444417691</c:v>
                </c:pt>
                <c:pt idx="7585">
                  <c:v>0.44195601851825217</c:v>
                </c:pt>
                <c:pt idx="7586">
                  <c:v>0.44196759259232615</c:v>
                </c:pt>
                <c:pt idx="7587">
                  <c:v>0.44197916666640036</c:v>
                </c:pt>
                <c:pt idx="7588">
                  <c:v>0.44199074074047418</c:v>
                </c:pt>
                <c:pt idx="7589">
                  <c:v>0.44200231481454838</c:v>
                </c:pt>
                <c:pt idx="7590">
                  <c:v>0.44201388888862225</c:v>
                </c:pt>
                <c:pt idx="7591">
                  <c:v>0.44202546296269657</c:v>
                </c:pt>
                <c:pt idx="7592">
                  <c:v>0.44203703703676989</c:v>
                </c:pt>
                <c:pt idx="7593">
                  <c:v>0.44204861111084454</c:v>
                </c:pt>
                <c:pt idx="7594">
                  <c:v>0.44206018518491852</c:v>
                </c:pt>
                <c:pt idx="7595">
                  <c:v>0.44207175925899217</c:v>
                </c:pt>
                <c:pt idx="7596">
                  <c:v>0.44208333333306638</c:v>
                </c:pt>
                <c:pt idx="7597">
                  <c:v>0.44209490740714036</c:v>
                </c:pt>
                <c:pt idx="7598">
                  <c:v>0.44210648148121418</c:v>
                </c:pt>
                <c:pt idx="7599">
                  <c:v>0.44211805555528816</c:v>
                </c:pt>
                <c:pt idx="7600">
                  <c:v>0.44212962962936225</c:v>
                </c:pt>
                <c:pt idx="7601">
                  <c:v>0.4421412037034359</c:v>
                </c:pt>
                <c:pt idx="7602">
                  <c:v>0.44215277777751044</c:v>
                </c:pt>
                <c:pt idx="7603">
                  <c:v>0.44216435185158398</c:v>
                </c:pt>
                <c:pt idx="7604">
                  <c:v>0.44217592592565852</c:v>
                </c:pt>
                <c:pt idx="7605">
                  <c:v>0.4421874999997325</c:v>
                </c:pt>
                <c:pt idx="7606">
                  <c:v>0.44219907407380615</c:v>
                </c:pt>
                <c:pt idx="7607">
                  <c:v>0.44221064814788036</c:v>
                </c:pt>
                <c:pt idx="7608">
                  <c:v>0.44222222222195517</c:v>
                </c:pt>
                <c:pt idx="7609">
                  <c:v>0.44223379629602783</c:v>
                </c:pt>
                <c:pt idx="7610">
                  <c:v>0.44224537037010186</c:v>
                </c:pt>
                <c:pt idx="7611">
                  <c:v>0.4422569444441769</c:v>
                </c:pt>
                <c:pt idx="7612">
                  <c:v>0.44226851851825116</c:v>
                </c:pt>
                <c:pt idx="7613">
                  <c:v>0.44228009259232487</c:v>
                </c:pt>
                <c:pt idx="7614">
                  <c:v>0.44229166666639874</c:v>
                </c:pt>
                <c:pt idx="7615">
                  <c:v>0.44230324074047317</c:v>
                </c:pt>
                <c:pt idx="7616">
                  <c:v>0.44231481481454765</c:v>
                </c:pt>
                <c:pt idx="7617">
                  <c:v>0.44232638888862152</c:v>
                </c:pt>
                <c:pt idx="7618">
                  <c:v>0.44233796296269551</c:v>
                </c:pt>
                <c:pt idx="7619">
                  <c:v>0.44234953703676916</c:v>
                </c:pt>
                <c:pt idx="7620">
                  <c:v>0.44236111111084353</c:v>
                </c:pt>
                <c:pt idx="7621">
                  <c:v>0.44237268518491779</c:v>
                </c:pt>
                <c:pt idx="7622">
                  <c:v>0.44238425925899144</c:v>
                </c:pt>
                <c:pt idx="7623">
                  <c:v>0.44239583333306526</c:v>
                </c:pt>
                <c:pt idx="7624">
                  <c:v>0.44240740740713891</c:v>
                </c:pt>
                <c:pt idx="7625">
                  <c:v>0.44241898148121345</c:v>
                </c:pt>
                <c:pt idx="7626">
                  <c:v>0.44243055555528715</c:v>
                </c:pt>
                <c:pt idx="7627">
                  <c:v>0.44244212962936136</c:v>
                </c:pt>
                <c:pt idx="7628">
                  <c:v>0.44245370370343517</c:v>
                </c:pt>
                <c:pt idx="7629">
                  <c:v>0.44246527777750938</c:v>
                </c:pt>
                <c:pt idx="7630">
                  <c:v>0.44247685185158325</c:v>
                </c:pt>
                <c:pt idx="7631">
                  <c:v>0.44248842592565785</c:v>
                </c:pt>
                <c:pt idx="7632">
                  <c:v>0.44249999999973144</c:v>
                </c:pt>
                <c:pt idx="7633">
                  <c:v>0.44251157407380526</c:v>
                </c:pt>
                <c:pt idx="7634">
                  <c:v>0.44252314814788024</c:v>
                </c:pt>
                <c:pt idx="7635">
                  <c:v>0.44253472222195417</c:v>
                </c:pt>
                <c:pt idx="7636">
                  <c:v>0.44254629629602815</c:v>
                </c:pt>
                <c:pt idx="7637">
                  <c:v>0.44255787037010225</c:v>
                </c:pt>
                <c:pt idx="7638">
                  <c:v>0.4425694444441759</c:v>
                </c:pt>
                <c:pt idx="7639">
                  <c:v>0.44258101851825016</c:v>
                </c:pt>
                <c:pt idx="7640">
                  <c:v>0.44259259259232386</c:v>
                </c:pt>
                <c:pt idx="7641">
                  <c:v>0.4426041666663979</c:v>
                </c:pt>
                <c:pt idx="7642">
                  <c:v>0.44261574074047216</c:v>
                </c:pt>
                <c:pt idx="7643">
                  <c:v>0.44262731481454626</c:v>
                </c:pt>
                <c:pt idx="7644">
                  <c:v>0.44263888888862024</c:v>
                </c:pt>
                <c:pt idx="7645">
                  <c:v>0.44265046296269445</c:v>
                </c:pt>
                <c:pt idx="7646">
                  <c:v>0.44266203703676815</c:v>
                </c:pt>
                <c:pt idx="7647">
                  <c:v>0.44267361111084252</c:v>
                </c:pt>
                <c:pt idx="7648">
                  <c:v>0.44268518518491651</c:v>
                </c:pt>
                <c:pt idx="7649">
                  <c:v>0.44269675925899016</c:v>
                </c:pt>
                <c:pt idx="7650">
                  <c:v>0.44270833333306425</c:v>
                </c:pt>
                <c:pt idx="7651">
                  <c:v>0.4427199074071379</c:v>
                </c:pt>
                <c:pt idx="7652">
                  <c:v>0.44273148148121189</c:v>
                </c:pt>
                <c:pt idx="7653">
                  <c:v>0.44274305555528576</c:v>
                </c:pt>
                <c:pt idx="7654">
                  <c:v>0.44275462962936024</c:v>
                </c:pt>
                <c:pt idx="7655">
                  <c:v>0.44276620370343417</c:v>
                </c:pt>
                <c:pt idx="7656">
                  <c:v>0.44277777777750837</c:v>
                </c:pt>
                <c:pt idx="7657">
                  <c:v>0.44278935185158191</c:v>
                </c:pt>
                <c:pt idx="7658">
                  <c:v>0.44280092592565679</c:v>
                </c:pt>
                <c:pt idx="7659">
                  <c:v>0.44281249999973066</c:v>
                </c:pt>
                <c:pt idx="7660">
                  <c:v>0.44282407407380453</c:v>
                </c:pt>
                <c:pt idx="7661">
                  <c:v>0.44283564814787818</c:v>
                </c:pt>
                <c:pt idx="7662">
                  <c:v>0.44284722222195316</c:v>
                </c:pt>
                <c:pt idx="7663">
                  <c:v>0.44285879629602726</c:v>
                </c:pt>
                <c:pt idx="7664">
                  <c:v>0.44287037037010152</c:v>
                </c:pt>
                <c:pt idx="7665">
                  <c:v>0.44288194444417517</c:v>
                </c:pt>
                <c:pt idx="7666">
                  <c:v>0.44289351851824915</c:v>
                </c:pt>
                <c:pt idx="7667">
                  <c:v>0.44290509259232291</c:v>
                </c:pt>
                <c:pt idx="7668">
                  <c:v>0.44291666666639717</c:v>
                </c:pt>
                <c:pt idx="7669">
                  <c:v>0.44292824074047138</c:v>
                </c:pt>
                <c:pt idx="7670">
                  <c:v>0.44293981481454525</c:v>
                </c:pt>
                <c:pt idx="7671">
                  <c:v>0.44295138888861918</c:v>
                </c:pt>
                <c:pt idx="7672">
                  <c:v>0.44296296296269372</c:v>
                </c:pt>
                <c:pt idx="7673">
                  <c:v>0.44297453703676726</c:v>
                </c:pt>
                <c:pt idx="7674">
                  <c:v>0.44298611111084185</c:v>
                </c:pt>
                <c:pt idx="7675">
                  <c:v>0.44299768518491545</c:v>
                </c:pt>
                <c:pt idx="7676">
                  <c:v>0.44300925925898915</c:v>
                </c:pt>
                <c:pt idx="7677">
                  <c:v>0.44302083333306352</c:v>
                </c:pt>
                <c:pt idx="7678">
                  <c:v>0.4430324074071369</c:v>
                </c:pt>
                <c:pt idx="7679">
                  <c:v>0.44304398148121116</c:v>
                </c:pt>
                <c:pt idx="7680">
                  <c:v>0.44305555555528486</c:v>
                </c:pt>
                <c:pt idx="7681">
                  <c:v>0.44306712962935918</c:v>
                </c:pt>
                <c:pt idx="7682">
                  <c:v>0.44307870370343344</c:v>
                </c:pt>
                <c:pt idx="7683">
                  <c:v>0.44309027777750726</c:v>
                </c:pt>
                <c:pt idx="7684">
                  <c:v>0.44310185185158091</c:v>
                </c:pt>
                <c:pt idx="7685">
                  <c:v>0.44311342592565645</c:v>
                </c:pt>
                <c:pt idx="7686">
                  <c:v>0.44312499999972965</c:v>
                </c:pt>
                <c:pt idx="7687">
                  <c:v>0.44313657407380325</c:v>
                </c:pt>
                <c:pt idx="7688">
                  <c:v>0.44314814814787817</c:v>
                </c:pt>
                <c:pt idx="7689">
                  <c:v>0.44315972222195216</c:v>
                </c:pt>
                <c:pt idx="7690">
                  <c:v>0.44317129629602586</c:v>
                </c:pt>
                <c:pt idx="7691">
                  <c:v>0.44318287037010051</c:v>
                </c:pt>
                <c:pt idx="7692">
                  <c:v>0.44319444444417389</c:v>
                </c:pt>
                <c:pt idx="7693">
                  <c:v>0.44320601851824787</c:v>
                </c:pt>
                <c:pt idx="7694">
                  <c:v>0.44321759259232191</c:v>
                </c:pt>
                <c:pt idx="7695">
                  <c:v>0.44322916666639589</c:v>
                </c:pt>
                <c:pt idx="7696">
                  <c:v>0.44324074074047015</c:v>
                </c:pt>
                <c:pt idx="7697">
                  <c:v>0.44325231481454425</c:v>
                </c:pt>
                <c:pt idx="7698">
                  <c:v>0.44326388888861817</c:v>
                </c:pt>
                <c:pt idx="7699">
                  <c:v>0.44327546296269238</c:v>
                </c:pt>
                <c:pt idx="7700">
                  <c:v>0.44328703703676586</c:v>
                </c:pt>
                <c:pt idx="7701">
                  <c:v>0.44329861111084051</c:v>
                </c:pt>
                <c:pt idx="7702">
                  <c:v>0.44331018518491466</c:v>
                </c:pt>
                <c:pt idx="7703">
                  <c:v>0.44332175925898826</c:v>
                </c:pt>
                <c:pt idx="7704">
                  <c:v>0.44333333333306224</c:v>
                </c:pt>
                <c:pt idx="7705">
                  <c:v>0.44334490740713617</c:v>
                </c:pt>
                <c:pt idx="7706">
                  <c:v>0.44335648148121037</c:v>
                </c:pt>
                <c:pt idx="7707">
                  <c:v>0.44336805555528425</c:v>
                </c:pt>
                <c:pt idx="7708">
                  <c:v>0.44337962962935851</c:v>
                </c:pt>
                <c:pt idx="7709">
                  <c:v>0.44339120370343216</c:v>
                </c:pt>
                <c:pt idx="7710">
                  <c:v>0.44340277777750653</c:v>
                </c:pt>
                <c:pt idx="7711">
                  <c:v>0.44341435185158118</c:v>
                </c:pt>
                <c:pt idx="7712">
                  <c:v>0.44342592592565472</c:v>
                </c:pt>
                <c:pt idx="7713">
                  <c:v>0.44343749999972826</c:v>
                </c:pt>
                <c:pt idx="7714">
                  <c:v>0.44344907407380324</c:v>
                </c:pt>
                <c:pt idx="7715">
                  <c:v>0.44346064814787745</c:v>
                </c:pt>
                <c:pt idx="7716">
                  <c:v>0.44347222222195126</c:v>
                </c:pt>
                <c:pt idx="7717">
                  <c:v>0.44348379629602525</c:v>
                </c:pt>
                <c:pt idx="7718">
                  <c:v>0.44349537037009917</c:v>
                </c:pt>
                <c:pt idx="7719">
                  <c:v>0.44350694444417316</c:v>
                </c:pt>
                <c:pt idx="7720">
                  <c:v>0.44351851851824725</c:v>
                </c:pt>
                <c:pt idx="7721">
                  <c:v>0.4435300925923209</c:v>
                </c:pt>
                <c:pt idx="7722">
                  <c:v>0.44354166666639483</c:v>
                </c:pt>
                <c:pt idx="7723">
                  <c:v>0.44355324074046887</c:v>
                </c:pt>
                <c:pt idx="7724">
                  <c:v>0.44356481481454352</c:v>
                </c:pt>
                <c:pt idx="7725">
                  <c:v>0.44357638888861745</c:v>
                </c:pt>
                <c:pt idx="7726">
                  <c:v>0.4435879629626916</c:v>
                </c:pt>
                <c:pt idx="7727">
                  <c:v>0.44359953703676491</c:v>
                </c:pt>
                <c:pt idx="7728">
                  <c:v>0.44361111111083917</c:v>
                </c:pt>
                <c:pt idx="7729">
                  <c:v>0.44362268518491366</c:v>
                </c:pt>
                <c:pt idx="7730">
                  <c:v>0.44363425925898686</c:v>
                </c:pt>
                <c:pt idx="7731">
                  <c:v>0.44364583333306118</c:v>
                </c:pt>
                <c:pt idx="7732">
                  <c:v>0.44365740740713483</c:v>
                </c:pt>
                <c:pt idx="7733">
                  <c:v>0.44366898148120926</c:v>
                </c:pt>
                <c:pt idx="7734">
                  <c:v>0.44368055555528324</c:v>
                </c:pt>
                <c:pt idx="7735">
                  <c:v>0.44369212962935717</c:v>
                </c:pt>
                <c:pt idx="7736">
                  <c:v>0.44370370370343098</c:v>
                </c:pt>
                <c:pt idx="7737">
                  <c:v>0.44371527777750525</c:v>
                </c:pt>
                <c:pt idx="7738">
                  <c:v>0.44372685185157917</c:v>
                </c:pt>
                <c:pt idx="7739">
                  <c:v>0.44373842592565438</c:v>
                </c:pt>
                <c:pt idx="7740">
                  <c:v>0.44374999999972825</c:v>
                </c:pt>
                <c:pt idx="7741">
                  <c:v>0.44376157407380218</c:v>
                </c:pt>
                <c:pt idx="7742">
                  <c:v>0.44377314814787616</c:v>
                </c:pt>
                <c:pt idx="7743">
                  <c:v>0.44378472222195026</c:v>
                </c:pt>
                <c:pt idx="7744">
                  <c:v>0.44379629629602391</c:v>
                </c:pt>
                <c:pt idx="7745">
                  <c:v>0.44380787037009845</c:v>
                </c:pt>
                <c:pt idx="7746">
                  <c:v>0.44381944444417198</c:v>
                </c:pt>
                <c:pt idx="7747">
                  <c:v>0.44383101851824591</c:v>
                </c:pt>
                <c:pt idx="7748">
                  <c:v>0.44384259259232017</c:v>
                </c:pt>
                <c:pt idx="7749">
                  <c:v>0.44385416666639416</c:v>
                </c:pt>
                <c:pt idx="7750">
                  <c:v>0.44386574074046825</c:v>
                </c:pt>
                <c:pt idx="7751">
                  <c:v>0.44387731481454251</c:v>
                </c:pt>
                <c:pt idx="7752">
                  <c:v>0.44388888888861666</c:v>
                </c:pt>
                <c:pt idx="7753">
                  <c:v>0.44390046296269053</c:v>
                </c:pt>
                <c:pt idx="7754">
                  <c:v>0.44391203703676424</c:v>
                </c:pt>
                <c:pt idx="7755">
                  <c:v>0.44392361111083845</c:v>
                </c:pt>
                <c:pt idx="7756">
                  <c:v>0.44393518518491226</c:v>
                </c:pt>
                <c:pt idx="7757">
                  <c:v>0.44394675925898625</c:v>
                </c:pt>
                <c:pt idx="7758">
                  <c:v>0.44395833333306051</c:v>
                </c:pt>
                <c:pt idx="7759">
                  <c:v>0.44396990740713416</c:v>
                </c:pt>
                <c:pt idx="7760">
                  <c:v>0.44398148148120825</c:v>
                </c:pt>
                <c:pt idx="7761">
                  <c:v>0.4439930555552819</c:v>
                </c:pt>
                <c:pt idx="7762">
                  <c:v>0.44400462962935644</c:v>
                </c:pt>
                <c:pt idx="7763">
                  <c:v>0.44401620370343026</c:v>
                </c:pt>
                <c:pt idx="7764">
                  <c:v>0.44402777777750452</c:v>
                </c:pt>
                <c:pt idx="7765">
                  <c:v>0.44403935185157889</c:v>
                </c:pt>
                <c:pt idx="7766">
                  <c:v>0.44405092592565359</c:v>
                </c:pt>
                <c:pt idx="7767">
                  <c:v>0.44406249999972752</c:v>
                </c:pt>
                <c:pt idx="7768">
                  <c:v>0.44407407407380151</c:v>
                </c:pt>
                <c:pt idx="7769">
                  <c:v>0.44408564814787538</c:v>
                </c:pt>
                <c:pt idx="7770">
                  <c:v>0.44409722222194886</c:v>
                </c:pt>
                <c:pt idx="7771">
                  <c:v>0.44410879629602318</c:v>
                </c:pt>
                <c:pt idx="7772">
                  <c:v>0.44412037037009744</c:v>
                </c:pt>
                <c:pt idx="7773">
                  <c:v>0.44413194444417076</c:v>
                </c:pt>
                <c:pt idx="7774">
                  <c:v>0.44414351851824491</c:v>
                </c:pt>
                <c:pt idx="7775">
                  <c:v>0.44415509259231889</c:v>
                </c:pt>
                <c:pt idx="7776">
                  <c:v>0.44416666666639298</c:v>
                </c:pt>
                <c:pt idx="7777">
                  <c:v>0.44417824074046725</c:v>
                </c:pt>
                <c:pt idx="7778">
                  <c:v>0.44418981481454151</c:v>
                </c:pt>
                <c:pt idx="7779">
                  <c:v>0.44420138888861516</c:v>
                </c:pt>
                <c:pt idx="7780">
                  <c:v>0.44421296296268953</c:v>
                </c:pt>
                <c:pt idx="7781">
                  <c:v>0.44422453703676318</c:v>
                </c:pt>
                <c:pt idx="7782">
                  <c:v>0.44423611111083716</c:v>
                </c:pt>
                <c:pt idx="7783">
                  <c:v>0.44424768518491126</c:v>
                </c:pt>
                <c:pt idx="7784">
                  <c:v>0.44425925925898491</c:v>
                </c:pt>
                <c:pt idx="7785">
                  <c:v>0.44427083333305945</c:v>
                </c:pt>
                <c:pt idx="7786">
                  <c:v>0.44428240740713298</c:v>
                </c:pt>
                <c:pt idx="7787">
                  <c:v>0.44429398148120691</c:v>
                </c:pt>
                <c:pt idx="7788">
                  <c:v>0.44430555555528217</c:v>
                </c:pt>
                <c:pt idx="7789">
                  <c:v>0.44431712962935538</c:v>
                </c:pt>
                <c:pt idx="7790">
                  <c:v>0.44432870370342953</c:v>
                </c:pt>
                <c:pt idx="7791">
                  <c:v>0.44434027777750451</c:v>
                </c:pt>
                <c:pt idx="7792">
                  <c:v>0.44435185185157816</c:v>
                </c:pt>
                <c:pt idx="7793">
                  <c:v>0.44436342592565253</c:v>
                </c:pt>
                <c:pt idx="7794">
                  <c:v>0.44437499999972685</c:v>
                </c:pt>
                <c:pt idx="7795">
                  <c:v>0.44438657407380072</c:v>
                </c:pt>
                <c:pt idx="7796">
                  <c:v>0.44439814814787426</c:v>
                </c:pt>
                <c:pt idx="7797">
                  <c:v>0.44440972222194824</c:v>
                </c:pt>
                <c:pt idx="7798">
                  <c:v>0.44442129629602217</c:v>
                </c:pt>
                <c:pt idx="7799">
                  <c:v>0.44443287037009638</c:v>
                </c:pt>
                <c:pt idx="7800">
                  <c:v>0.44444444444416986</c:v>
                </c:pt>
                <c:pt idx="7801">
                  <c:v>0.44445601851824418</c:v>
                </c:pt>
                <c:pt idx="7802">
                  <c:v>0.44446759259231816</c:v>
                </c:pt>
                <c:pt idx="7803">
                  <c:v>0.44447916666639187</c:v>
                </c:pt>
                <c:pt idx="7804">
                  <c:v>0.44449074074046624</c:v>
                </c:pt>
                <c:pt idx="7805">
                  <c:v>0.44450231481454044</c:v>
                </c:pt>
                <c:pt idx="7806">
                  <c:v>0.44451388888861426</c:v>
                </c:pt>
                <c:pt idx="7807">
                  <c:v>0.44452546296268852</c:v>
                </c:pt>
                <c:pt idx="7808">
                  <c:v>0.4445370370367619</c:v>
                </c:pt>
                <c:pt idx="7809">
                  <c:v>0.44454861111083638</c:v>
                </c:pt>
                <c:pt idx="7810">
                  <c:v>0.44456018518491053</c:v>
                </c:pt>
                <c:pt idx="7811">
                  <c:v>0.44457175925898418</c:v>
                </c:pt>
                <c:pt idx="7812">
                  <c:v>0.44458333333305844</c:v>
                </c:pt>
                <c:pt idx="7813">
                  <c:v>0.44459490740713187</c:v>
                </c:pt>
                <c:pt idx="7814">
                  <c:v>0.44460648148120724</c:v>
                </c:pt>
                <c:pt idx="7815">
                  <c:v>0.44461805555528117</c:v>
                </c:pt>
                <c:pt idx="7816">
                  <c:v>0.44462962962935526</c:v>
                </c:pt>
                <c:pt idx="7817">
                  <c:v>0.44464120370342891</c:v>
                </c:pt>
                <c:pt idx="7818">
                  <c:v>0.44465277777750351</c:v>
                </c:pt>
                <c:pt idx="7819">
                  <c:v>0.44466435185157716</c:v>
                </c:pt>
                <c:pt idx="7820">
                  <c:v>0.44467592592565169</c:v>
                </c:pt>
                <c:pt idx="7821">
                  <c:v>0.44468749999972551</c:v>
                </c:pt>
                <c:pt idx="7822">
                  <c:v>0.44469907407379883</c:v>
                </c:pt>
                <c:pt idx="7823">
                  <c:v>0.44471064814787326</c:v>
                </c:pt>
                <c:pt idx="7824">
                  <c:v>0.44472222222194724</c:v>
                </c:pt>
                <c:pt idx="7825">
                  <c:v>0.44473379629602089</c:v>
                </c:pt>
                <c:pt idx="7826">
                  <c:v>0.44474537037009498</c:v>
                </c:pt>
                <c:pt idx="7827">
                  <c:v>0.44475694444416891</c:v>
                </c:pt>
                <c:pt idx="7828">
                  <c:v>0.44476851851824317</c:v>
                </c:pt>
                <c:pt idx="7829">
                  <c:v>0.44478009259231716</c:v>
                </c:pt>
                <c:pt idx="7830">
                  <c:v>0.44479166666639075</c:v>
                </c:pt>
                <c:pt idx="7831">
                  <c:v>0.44480324074046518</c:v>
                </c:pt>
                <c:pt idx="7832">
                  <c:v>0.44481481481453944</c:v>
                </c:pt>
                <c:pt idx="7833">
                  <c:v>0.44482638888861353</c:v>
                </c:pt>
                <c:pt idx="7834">
                  <c:v>0.44483796296268757</c:v>
                </c:pt>
                <c:pt idx="7835">
                  <c:v>0.44484953703676117</c:v>
                </c:pt>
                <c:pt idx="7836">
                  <c:v>0.44486111111083526</c:v>
                </c:pt>
                <c:pt idx="7837">
                  <c:v>0.44487268518490986</c:v>
                </c:pt>
                <c:pt idx="7838">
                  <c:v>0.44488425925898351</c:v>
                </c:pt>
                <c:pt idx="7839">
                  <c:v>0.44489583333305738</c:v>
                </c:pt>
                <c:pt idx="7840">
                  <c:v>0.44490740740713086</c:v>
                </c:pt>
                <c:pt idx="7841">
                  <c:v>0.44491898148120551</c:v>
                </c:pt>
                <c:pt idx="7842">
                  <c:v>0.44493055555528016</c:v>
                </c:pt>
                <c:pt idx="7843">
                  <c:v>0.44494212962935425</c:v>
                </c:pt>
                <c:pt idx="7844">
                  <c:v>0.44495370370342824</c:v>
                </c:pt>
                <c:pt idx="7845">
                  <c:v>0.44496527777750244</c:v>
                </c:pt>
                <c:pt idx="7846">
                  <c:v>0.44497685185157626</c:v>
                </c:pt>
                <c:pt idx="7847">
                  <c:v>0.44498842592565085</c:v>
                </c:pt>
                <c:pt idx="7848">
                  <c:v>0.4449999999997245</c:v>
                </c:pt>
                <c:pt idx="7849">
                  <c:v>0.44501157407379816</c:v>
                </c:pt>
                <c:pt idx="7850">
                  <c:v>0.44502314814787236</c:v>
                </c:pt>
                <c:pt idx="7851">
                  <c:v>0.44503472222194618</c:v>
                </c:pt>
                <c:pt idx="7852">
                  <c:v>0.44504629629602016</c:v>
                </c:pt>
                <c:pt idx="7853">
                  <c:v>0.44505787037009426</c:v>
                </c:pt>
                <c:pt idx="7854">
                  <c:v>0.44506944444416791</c:v>
                </c:pt>
                <c:pt idx="7855">
                  <c:v>0.44508101851824217</c:v>
                </c:pt>
                <c:pt idx="7856">
                  <c:v>0.44509259259231598</c:v>
                </c:pt>
                <c:pt idx="7857">
                  <c:v>0.44510416666638991</c:v>
                </c:pt>
                <c:pt idx="7858">
                  <c:v>0.44511574074046417</c:v>
                </c:pt>
                <c:pt idx="7859">
                  <c:v>0.44512731481453816</c:v>
                </c:pt>
                <c:pt idx="7860">
                  <c:v>0.44513888888861236</c:v>
                </c:pt>
                <c:pt idx="7861">
                  <c:v>0.44515046296268651</c:v>
                </c:pt>
                <c:pt idx="7862">
                  <c:v>0.44516203703676016</c:v>
                </c:pt>
                <c:pt idx="7863">
                  <c:v>0.44517361111083426</c:v>
                </c:pt>
                <c:pt idx="7864">
                  <c:v>0.44518518518490857</c:v>
                </c:pt>
                <c:pt idx="7865">
                  <c:v>0.44519675925898217</c:v>
                </c:pt>
                <c:pt idx="7866">
                  <c:v>0.44520833333305626</c:v>
                </c:pt>
                <c:pt idx="7867">
                  <c:v>0.44521990740712991</c:v>
                </c:pt>
                <c:pt idx="7868">
                  <c:v>0.44523148148120489</c:v>
                </c:pt>
                <c:pt idx="7869">
                  <c:v>0.44524305555527877</c:v>
                </c:pt>
                <c:pt idx="7870">
                  <c:v>0.44525462962935336</c:v>
                </c:pt>
                <c:pt idx="7871">
                  <c:v>0.44526620370342718</c:v>
                </c:pt>
                <c:pt idx="7872">
                  <c:v>0.44527777777750144</c:v>
                </c:pt>
                <c:pt idx="7873">
                  <c:v>0.44528935185157487</c:v>
                </c:pt>
                <c:pt idx="7874">
                  <c:v>0.44530092592564985</c:v>
                </c:pt>
                <c:pt idx="7875">
                  <c:v>0.44531249999972372</c:v>
                </c:pt>
                <c:pt idx="7876">
                  <c:v>0.44532407407379726</c:v>
                </c:pt>
                <c:pt idx="7877">
                  <c:v>0.44533564814787124</c:v>
                </c:pt>
                <c:pt idx="7878">
                  <c:v>0.44534722222194517</c:v>
                </c:pt>
                <c:pt idx="7879">
                  <c:v>0.44535879629601938</c:v>
                </c:pt>
                <c:pt idx="7880">
                  <c:v>0.44537037037009369</c:v>
                </c:pt>
                <c:pt idx="7881">
                  <c:v>0.44538194444416718</c:v>
                </c:pt>
                <c:pt idx="7882">
                  <c:v>0.44539351851824116</c:v>
                </c:pt>
                <c:pt idx="7883">
                  <c:v>0.44540509259231487</c:v>
                </c:pt>
                <c:pt idx="7884">
                  <c:v>0.44541666666638924</c:v>
                </c:pt>
                <c:pt idx="7885">
                  <c:v>0.44542824074046344</c:v>
                </c:pt>
                <c:pt idx="7886">
                  <c:v>0.44543981481453698</c:v>
                </c:pt>
                <c:pt idx="7887">
                  <c:v>0.44545138888861124</c:v>
                </c:pt>
                <c:pt idx="7888">
                  <c:v>0.44546296296268578</c:v>
                </c:pt>
                <c:pt idx="7889">
                  <c:v>0.44547453703675938</c:v>
                </c:pt>
                <c:pt idx="7890">
                  <c:v>0.44548611111083369</c:v>
                </c:pt>
                <c:pt idx="7891">
                  <c:v>0.44549768518490851</c:v>
                </c:pt>
                <c:pt idx="7892">
                  <c:v>0.44550925925898116</c:v>
                </c:pt>
                <c:pt idx="7893">
                  <c:v>0.44552083333305553</c:v>
                </c:pt>
                <c:pt idx="7894">
                  <c:v>0.4455324074071299</c:v>
                </c:pt>
                <c:pt idx="7895">
                  <c:v>0.44554398148120417</c:v>
                </c:pt>
                <c:pt idx="7896">
                  <c:v>0.44555555555527798</c:v>
                </c:pt>
                <c:pt idx="7897">
                  <c:v>0.44556712962935224</c:v>
                </c:pt>
                <c:pt idx="7898">
                  <c:v>0.4455787037034265</c:v>
                </c:pt>
                <c:pt idx="7899">
                  <c:v>0.44559027777750038</c:v>
                </c:pt>
                <c:pt idx="7900">
                  <c:v>0.44560185185157408</c:v>
                </c:pt>
                <c:pt idx="7901">
                  <c:v>0.44561342592564851</c:v>
                </c:pt>
                <c:pt idx="7902">
                  <c:v>0.44562499999972266</c:v>
                </c:pt>
                <c:pt idx="7903">
                  <c:v>0.44563657407379587</c:v>
                </c:pt>
                <c:pt idx="7904">
                  <c:v>0.44564814814787024</c:v>
                </c:pt>
                <c:pt idx="7905">
                  <c:v>0.44565972222194417</c:v>
                </c:pt>
                <c:pt idx="7906">
                  <c:v>0.44567129629601798</c:v>
                </c:pt>
                <c:pt idx="7907">
                  <c:v>0.44568287037009252</c:v>
                </c:pt>
                <c:pt idx="7908">
                  <c:v>0.44569444444416589</c:v>
                </c:pt>
                <c:pt idx="7909">
                  <c:v>0.44570601851823977</c:v>
                </c:pt>
                <c:pt idx="7910">
                  <c:v>0.44571759259231408</c:v>
                </c:pt>
                <c:pt idx="7911">
                  <c:v>0.4457291666663879</c:v>
                </c:pt>
                <c:pt idx="7912">
                  <c:v>0.44574074074046216</c:v>
                </c:pt>
                <c:pt idx="7913">
                  <c:v>0.44575231481453587</c:v>
                </c:pt>
                <c:pt idx="7914">
                  <c:v>0.44576388888861024</c:v>
                </c:pt>
                <c:pt idx="7915">
                  <c:v>0.44577546296268444</c:v>
                </c:pt>
                <c:pt idx="7916">
                  <c:v>0.44578703703675798</c:v>
                </c:pt>
                <c:pt idx="7917">
                  <c:v>0.44579861111083224</c:v>
                </c:pt>
                <c:pt idx="7918">
                  <c:v>0.44581018518490778</c:v>
                </c:pt>
                <c:pt idx="7919">
                  <c:v>0.44582175925898138</c:v>
                </c:pt>
                <c:pt idx="7920">
                  <c:v>0.44583333333305536</c:v>
                </c:pt>
                <c:pt idx="7921">
                  <c:v>0.44584490740712918</c:v>
                </c:pt>
                <c:pt idx="7922">
                  <c:v>0.44585648148120344</c:v>
                </c:pt>
                <c:pt idx="7923">
                  <c:v>0.44586805555527725</c:v>
                </c:pt>
                <c:pt idx="7924">
                  <c:v>0.44587962962935157</c:v>
                </c:pt>
                <c:pt idx="7925">
                  <c:v>0.44589120370342517</c:v>
                </c:pt>
                <c:pt idx="7926">
                  <c:v>0.44590277777749959</c:v>
                </c:pt>
                <c:pt idx="7927">
                  <c:v>0.44591435185157324</c:v>
                </c:pt>
                <c:pt idx="7928">
                  <c:v>0.44592592592564778</c:v>
                </c:pt>
                <c:pt idx="7929">
                  <c:v>0.44593749999972138</c:v>
                </c:pt>
                <c:pt idx="7930">
                  <c:v>0.44594907407379508</c:v>
                </c:pt>
                <c:pt idx="7931">
                  <c:v>0.44596064814786951</c:v>
                </c:pt>
                <c:pt idx="7932">
                  <c:v>0.44597222222194344</c:v>
                </c:pt>
                <c:pt idx="7933">
                  <c:v>0.44598379629601725</c:v>
                </c:pt>
                <c:pt idx="7934">
                  <c:v>0.44599537037009124</c:v>
                </c:pt>
                <c:pt idx="7935">
                  <c:v>0.44600694444416517</c:v>
                </c:pt>
                <c:pt idx="7936">
                  <c:v>0.44601851851823898</c:v>
                </c:pt>
                <c:pt idx="7937">
                  <c:v>0.44603009259231291</c:v>
                </c:pt>
                <c:pt idx="7938">
                  <c:v>0.44604166666638689</c:v>
                </c:pt>
                <c:pt idx="7939">
                  <c:v>0.44605324074046115</c:v>
                </c:pt>
                <c:pt idx="7940">
                  <c:v>0.44606481481453536</c:v>
                </c:pt>
                <c:pt idx="7941">
                  <c:v>0.44607638888860951</c:v>
                </c:pt>
                <c:pt idx="7942">
                  <c:v>0.44608796296268366</c:v>
                </c:pt>
                <c:pt idx="7943">
                  <c:v>0.44609953703675687</c:v>
                </c:pt>
                <c:pt idx="7944">
                  <c:v>0.44611111111083124</c:v>
                </c:pt>
                <c:pt idx="7945">
                  <c:v>0.44612268518490672</c:v>
                </c:pt>
                <c:pt idx="7946">
                  <c:v>0.44613425925897998</c:v>
                </c:pt>
                <c:pt idx="7947">
                  <c:v>0.44614583333305424</c:v>
                </c:pt>
                <c:pt idx="7948">
                  <c:v>0.44615740740712789</c:v>
                </c:pt>
                <c:pt idx="7949">
                  <c:v>0.44616898148120238</c:v>
                </c:pt>
                <c:pt idx="7950">
                  <c:v>0.44618055555527636</c:v>
                </c:pt>
                <c:pt idx="7951">
                  <c:v>0.44619212962935018</c:v>
                </c:pt>
                <c:pt idx="7952">
                  <c:v>0.44620370370342416</c:v>
                </c:pt>
                <c:pt idx="7953">
                  <c:v>0.44621527777749825</c:v>
                </c:pt>
                <c:pt idx="7954">
                  <c:v>0.44622685185157224</c:v>
                </c:pt>
                <c:pt idx="7955">
                  <c:v>0.44623842592564644</c:v>
                </c:pt>
                <c:pt idx="7956">
                  <c:v>0.44624999999972026</c:v>
                </c:pt>
                <c:pt idx="7957">
                  <c:v>0.44626157407379391</c:v>
                </c:pt>
                <c:pt idx="7958">
                  <c:v>0.44627314814786817</c:v>
                </c:pt>
                <c:pt idx="7959">
                  <c:v>0.44628472222194238</c:v>
                </c:pt>
                <c:pt idx="7960">
                  <c:v>0.44629629629601608</c:v>
                </c:pt>
                <c:pt idx="7961">
                  <c:v>0.44630787037009051</c:v>
                </c:pt>
                <c:pt idx="7962">
                  <c:v>0.44631944444416416</c:v>
                </c:pt>
                <c:pt idx="7963">
                  <c:v>0.44633101851823775</c:v>
                </c:pt>
                <c:pt idx="7964">
                  <c:v>0.44634259259231224</c:v>
                </c:pt>
                <c:pt idx="7965">
                  <c:v>0.44635416666638617</c:v>
                </c:pt>
                <c:pt idx="7966">
                  <c:v>0.44636574074046026</c:v>
                </c:pt>
                <c:pt idx="7967">
                  <c:v>0.44637731481453424</c:v>
                </c:pt>
                <c:pt idx="7968">
                  <c:v>0.44638888888860978</c:v>
                </c:pt>
                <c:pt idx="7969">
                  <c:v>0.44640046296268265</c:v>
                </c:pt>
                <c:pt idx="7970">
                  <c:v>0.44641203703675636</c:v>
                </c:pt>
                <c:pt idx="7971">
                  <c:v>0.44642361111083151</c:v>
                </c:pt>
                <c:pt idx="7972">
                  <c:v>0.44643518518490544</c:v>
                </c:pt>
                <c:pt idx="7973">
                  <c:v>0.44644675925897925</c:v>
                </c:pt>
                <c:pt idx="7974">
                  <c:v>0.44645833333305357</c:v>
                </c:pt>
                <c:pt idx="7975">
                  <c:v>0.44646990740712716</c:v>
                </c:pt>
                <c:pt idx="7976">
                  <c:v>0.44648148148120126</c:v>
                </c:pt>
                <c:pt idx="7977">
                  <c:v>0.44649305555527491</c:v>
                </c:pt>
                <c:pt idx="7978">
                  <c:v>0.4465046296293495</c:v>
                </c:pt>
                <c:pt idx="7979">
                  <c:v>0.44651620370342338</c:v>
                </c:pt>
                <c:pt idx="7980">
                  <c:v>0.44652777777749769</c:v>
                </c:pt>
                <c:pt idx="7981">
                  <c:v>0.4465393518515709</c:v>
                </c:pt>
                <c:pt idx="7982">
                  <c:v>0.44655092592564566</c:v>
                </c:pt>
                <c:pt idx="7983">
                  <c:v>0.44656249999971953</c:v>
                </c:pt>
                <c:pt idx="7984">
                  <c:v>0.44657407407379324</c:v>
                </c:pt>
                <c:pt idx="7985">
                  <c:v>0.44658564814786744</c:v>
                </c:pt>
                <c:pt idx="7986">
                  <c:v>0.44659722222194098</c:v>
                </c:pt>
                <c:pt idx="7987">
                  <c:v>0.44660879629601524</c:v>
                </c:pt>
                <c:pt idx="7988">
                  <c:v>0.4466203703700895</c:v>
                </c:pt>
                <c:pt idx="7989">
                  <c:v>0.44663194444416277</c:v>
                </c:pt>
                <c:pt idx="7990">
                  <c:v>0.44664351851823675</c:v>
                </c:pt>
                <c:pt idx="7991">
                  <c:v>0.4466550925923109</c:v>
                </c:pt>
                <c:pt idx="7992">
                  <c:v>0.44666666666638516</c:v>
                </c:pt>
                <c:pt idx="7993">
                  <c:v>0.44667824074045925</c:v>
                </c:pt>
                <c:pt idx="7994">
                  <c:v>0.44668981481453424</c:v>
                </c:pt>
                <c:pt idx="7995">
                  <c:v>0.44670138888860716</c:v>
                </c:pt>
                <c:pt idx="7996">
                  <c:v>0.44671296296268254</c:v>
                </c:pt>
                <c:pt idx="7997">
                  <c:v>0.44672453703675624</c:v>
                </c:pt>
                <c:pt idx="7998">
                  <c:v>0.44673611111083017</c:v>
                </c:pt>
                <c:pt idx="7999">
                  <c:v>0.44674768518490438</c:v>
                </c:pt>
                <c:pt idx="8000">
                  <c:v>0.44675925925897808</c:v>
                </c:pt>
                <c:pt idx="8001">
                  <c:v>0.44677083333305251</c:v>
                </c:pt>
                <c:pt idx="8002">
                  <c:v>0.44678240740712616</c:v>
                </c:pt>
                <c:pt idx="8003">
                  <c:v>0.44679398148119975</c:v>
                </c:pt>
                <c:pt idx="8004">
                  <c:v>0.44680555555527424</c:v>
                </c:pt>
                <c:pt idx="8005">
                  <c:v>0.44681712962934844</c:v>
                </c:pt>
                <c:pt idx="8006">
                  <c:v>0.44682870370342259</c:v>
                </c:pt>
                <c:pt idx="8007">
                  <c:v>0.44684027777749652</c:v>
                </c:pt>
                <c:pt idx="8008">
                  <c:v>0.44685185185157017</c:v>
                </c:pt>
                <c:pt idx="8009">
                  <c:v>0.44686342592564465</c:v>
                </c:pt>
                <c:pt idx="8010">
                  <c:v>0.44687499999971897</c:v>
                </c:pt>
                <c:pt idx="8011">
                  <c:v>0.44688657407379251</c:v>
                </c:pt>
                <c:pt idx="8012">
                  <c:v>0.44689814814786644</c:v>
                </c:pt>
                <c:pt idx="8013">
                  <c:v>0.44690972222193986</c:v>
                </c:pt>
                <c:pt idx="8014">
                  <c:v>0.44692129629601424</c:v>
                </c:pt>
                <c:pt idx="8015">
                  <c:v>0.44693287037008844</c:v>
                </c:pt>
                <c:pt idx="8016">
                  <c:v>0.44694444444416198</c:v>
                </c:pt>
                <c:pt idx="8017">
                  <c:v>0.44695601851823591</c:v>
                </c:pt>
                <c:pt idx="8018">
                  <c:v>0.44696759259231017</c:v>
                </c:pt>
                <c:pt idx="8019">
                  <c:v>0.44697916666638415</c:v>
                </c:pt>
                <c:pt idx="8020">
                  <c:v>0.44699074074045836</c:v>
                </c:pt>
                <c:pt idx="8021">
                  <c:v>0.44700231481453218</c:v>
                </c:pt>
                <c:pt idx="8022">
                  <c:v>0.44701388888860738</c:v>
                </c:pt>
                <c:pt idx="8023">
                  <c:v>0.44702546296268153</c:v>
                </c:pt>
                <c:pt idx="8024">
                  <c:v>0.4470370370367549</c:v>
                </c:pt>
                <c:pt idx="8025">
                  <c:v>0.44704861111082944</c:v>
                </c:pt>
                <c:pt idx="8026">
                  <c:v>0.44706018518490354</c:v>
                </c:pt>
                <c:pt idx="8027">
                  <c:v>0.44707175925897724</c:v>
                </c:pt>
                <c:pt idx="8028">
                  <c:v>0.44708333333305145</c:v>
                </c:pt>
                <c:pt idx="8029">
                  <c:v>0.44709490740712515</c:v>
                </c:pt>
                <c:pt idx="8030">
                  <c:v>0.44710648148119908</c:v>
                </c:pt>
                <c:pt idx="8031">
                  <c:v>0.44711805555527318</c:v>
                </c:pt>
                <c:pt idx="8032">
                  <c:v>0.44712962962934738</c:v>
                </c:pt>
                <c:pt idx="8033">
                  <c:v>0.44714120370342086</c:v>
                </c:pt>
                <c:pt idx="8034">
                  <c:v>0.44715277777749557</c:v>
                </c:pt>
                <c:pt idx="8035">
                  <c:v>0.44716435185156916</c:v>
                </c:pt>
                <c:pt idx="8036">
                  <c:v>0.44717592592564354</c:v>
                </c:pt>
                <c:pt idx="8037">
                  <c:v>0.44718749999971752</c:v>
                </c:pt>
                <c:pt idx="8038">
                  <c:v>0.44719907407379089</c:v>
                </c:pt>
                <c:pt idx="8039">
                  <c:v>0.44721064814786538</c:v>
                </c:pt>
                <c:pt idx="8040">
                  <c:v>0.44722222222193908</c:v>
                </c:pt>
                <c:pt idx="8041">
                  <c:v>0.4472337962960129</c:v>
                </c:pt>
                <c:pt idx="8042">
                  <c:v>0.44724537037008716</c:v>
                </c:pt>
                <c:pt idx="8043">
                  <c:v>0.44725694444416086</c:v>
                </c:pt>
                <c:pt idx="8044">
                  <c:v>0.4472685185182349</c:v>
                </c:pt>
                <c:pt idx="8045">
                  <c:v>0.44728009259230916</c:v>
                </c:pt>
                <c:pt idx="8046">
                  <c:v>0.44729166666638276</c:v>
                </c:pt>
                <c:pt idx="8047">
                  <c:v>0.44730324074045724</c:v>
                </c:pt>
                <c:pt idx="8048">
                  <c:v>0.44731481481453245</c:v>
                </c:pt>
                <c:pt idx="8049">
                  <c:v>0.44732638888860665</c:v>
                </c:pt>
                <c:pt idx="8050">
                  <c:v>0.44733796296268052</c:v>
                </c:pt>
                <c:pt idx="8051">
                  <c:v>0.44734953703675417</c:v>
                </c:pt>
                <c:pt idx="8052">
                  <c:v>0.44736111111082838</c:v>
                </c:pt>
                <c:pt idx="8053">
                  <c:v>0.44737268518490286</c:v>
                </c:pt>
                <c:pt idx="8054">
                  <c:v>0.44738425925897651</c:v>
                </c:pt>
                <c:pt idx="8055">
                  <c:v>0.44739583333305044</c:v>
                </c:pt>
                <c:pt idx="8056">
                  <c:v>0.44740740740712387</c:v>
                </c:pt>
                <c:pt idx="8057">
                  <c:v>0.44741898148119824</c:v>
                </c:pt>
                <c:pt idx="8058">
                  <c:v>0.44743055555527217</c:v>
                </c:pt>
                <c:pt idx="8059">
                  <c:v>0.44744212962934637</c:v>
                </c:pt>
                <c:pt idx="8060">
                  <c:v>0.44745370370342025</c:v>
                </c:pt>
                <c:pt idx="8061">
                  <c:v>0.44746527777749451</c:v>
                </c:pt>
                <c:pt idx="8062">
                  <c:v>0.44747685185156838</c:v>
                </c:pt>
                <c:pt idx="8063">
                  <c:v>0.44748842592564286</c:v>
                </c:pt>
                <c:pt idx="8064">
                  <c:v>0.44749999999971651</c:v>
                </c:pt>
                <c:pt idx="8065">
                  <c:v>0.44751157407379016</c:v>
                </c:pt>
                <c:pt idx="8066">
                  <c:v>0.44752314814786426</c:v>
                </c:pt>
                <c:pt idx="8067">
                  <c:v>0.44753472222193791</c:v>
                </c:pt>
                <c:pt idx="8068">
                  <c:v>0.44754629629601217</c:v>
                </c:pt>
                <c:pt idx="8069">
                  <c:v>0.44755787037008637</c:v>
                </c:pt>
                <c:pt idx="8070">
                  <c:v>0.44756944444416008</c:v>
                </c:pt>
                <c:pt idx="8071">
                  <c:v>0.4475810185182349</c:v>
                </c:pt>
                <c:pt idx="8072">
                  <c:v>0.44759259259230816</c:v>
                </c:pt>
                <c:pt idx="8073">
                  <c:v>0.44760416666638186</c:v>
                </c:pt>
                <c:pt idx="8074">
                  <c:v>0.44761574074045718</c:v>
                </c:pt>
                <c:pt idx="8075">
                  <c:v>0.44762731481453116</c:v>
                </c:pt>
                <c:pt idx="8076">
                  <c:v>0.44763888888860526</c:v>
                </c:pt>
                <c:pt idx="8077">
                  <c:v>0.44765046296267952</c:v>
                </c:pt>
                <c:pt idx="8078">
                  <c:v>0.44766203703675317</c:v>
                </c:pt>
                <c:pt idx="8079">
                  <c:v>0.44767361111082737</c:v>
                </c:pt>
                <c:pt idx="8080">
                  <c:v>0.44768518518490152</c:v>
                </c:pt>
                <c:pt idx="8081">
                  <c:v>0.44769675925897517</c:v>
                </c:pt>
                <c:pt idx="8082">
                  <c:v>0.44770833333304938</c:v>
                </c:pt>
                <c:pt idx="8083">
                  <c:v>0.44771990740712286</c:v>
                </c:pt>
                <c:pt idx="8084">
                  <c:v>0.44773148148119679</c:v>
                </c:pt>
                <c:pt idx="8085">
                  <c:v>0.44774305555527089</c:v>
                </c:pt>
                <c:pt idx="8086">
                  <c:v>0.44775462962934526</c:v>
                </c:pt>
                <c:pt idx="8087">
                  <c:v>0.44776620370341924</c:v>
                </c:pt>
                <c:pt idx="8088">
                  <c:v>0.44777777777749345</c:v>
                </c:pt>
                <c:pt idx="8089">
                  <c:v>0.44778935185156715</c:v>
                </c:pt>
                <c:pt idx="8090">
                  <c:v>0.44780092592564186</c:v>
                </c:pt>
                <c:pt idx="8091">
                  <c:v>0.44781249999971579</c:v>
                </c:pt>
                <c:pt idx="8092">
                  <c:v>0.44782407407378938</c:v>
                </c:pt>
                <c:pt idx="8093">
                  <c:v>0.44783564814786325</c:v>
                </c:pt>
                <c:pt idx="8094">
                  <c:v>0.4478472222219369</c:v>
                </c:pt>
                <c:pt idx="8095">
                  <c:v>0.44785879629601144</c:v>
                </c:pt>
                <c:pt idx="8096">
                  <c:v>0.44787037037008554</c:v>
                </c:pt>
                <c:pt idx="8097">
                  <c:v>0.44788194444416024</c:v>
                </c:pt>
                <c:pt idx="8098">
                  <c:v>0.44789351851823389</c:v>
                </c:pt>
                <c:pt idx="8099">
                  <c:v>0.44790509259230815</c:v>
                </c:pt>
                <c:pt idx="8100">
                  <c:v>0.44791666666638225</c:v>
                </c:pt>
                <c:pt idx="8101">
                  <c:v>0.44792824074045651</c:v>
                </c:pt>
                <c:pt idx="8102">
                  <c:v>0.44793981481453016</c:v>
                </c:pt>
                <c:pt idx="8103">
                  <c:v>0.44795138888860425</c:v>
                </c:pt>
                <c:pt idx="8104">
                  <c:v>0.44796296296267879</c:v>
                </c:pt>
                <c:pt idx="8105">
                  <c:v>0.44797453703675244</c:v>
                </c:pt>
                <c:pt idx="8106">
                  <c:v>0.44798611111082653</c:v>
                </c:pt>
                <c:pt idx="8107">
                  <c:v>0.44799768518490052</c:v>
                </c:pt>
                <c:pt idx="8108">
                  <c:v>0.44800925925897417</c:v>
                </c:pt>
                <c:pt idx="8109">
                  <c:v>0.4480208333330486</c:v>
                </c:pt>
                <c:pt idx="8110">
                  <c:v>0.44803240740712191</c:v>
                </c:pt>
                <c:pt idx="8111">
                  <c:v>0.4480439814811959</c:v>
                </c:pt>
                <c:pt idx="8112">
                  <c:v>0.44805555555527016</c:v>
                </c:pt>
                <c:pt idx="8113">
                  <c:v>0.44806712962934425</c:v>
                </c:pt>
                <c:pt idx="8114">
                  <c:v>0.44807870370341851</c:v>
                </c:pt>
                <c:pt idx="8115">
                  <c:v>0.44809027777749244</c:v>
                </c:pt>
                <c:pt idx="8116">
                  <c:v>0.44810185185156587</c:v>
                </c:pt>
                <c:pt idx="8117">
                  <c:v>0.44811342592564052</c:v>
                </c:pt>
                <c:pt idx="8118">
                  <c:v>0.44812499999971472</c:v>
                </c:pt>
                <c:pt idx="8119">
                  <c:v>0.44813657407378815</c:v>
                </c:pt>
                <c:pt idx="8120">
                  <c:v>0.44814814814786225</c:v>
                </c:pt>
                <c:pt idx="8121">
                  <c:v>0.4481597222219359</c:v>
                </c:pt>
                <c:pt idx="8122">
                  <c:v>0.44817129629601016</c:v>
                </c:pt>
                <c:pt idx="8123">
                  <c:v>0.44818287037008453</c:v>
                </c:pt>
                <c:pt idx="8124">
                  <c:v>0.4481944444441579</c:v>
                </c:pt>
                <c:pt idx="8125">
                  <c:v>0.44820601851823283</c:v>
                </c:pt>
                <c:pt idx="8126">
                  <c:v>0.44821759259230687</c:v>
                </c:pt>
                <c:pt idx="8127">
                  <c:v>0.44822916666638091</c:v>
                </c:pt>
                <c:pt idx="8128">
                  <c:v>0.44824074074045517</c:v>
                </c:pt>
                <c:pt idx="8129">
                  <c:v>0.44825231481452898</c:v>
                </c:pt>
                <c:pt idx="8130">
                  <c:v>0.44826388888860325</c:v>
                </c:pt>
                <c:pt idx="8131">
                  <c:v>0.44827546296267751</c:v>
                </c:pt>
                <c:pt idx="8132">
                  <c:v>0.44828703703675116</c:v>
                </c:pt>
                <c:pt idx="8133">
                  <c:v>0.44829861111082525</c:v>
                </c:pt>
                <c:pt idx="8134">
                  <c:v>0.44831018518489979</c:v>
                </c:pt>
                <c:pt idx="8135">
                  <c:v>0.44832175925897344</c:v>
                </c:pt>
                <c:pt idx="8136">
                  <c:v>0.44833333333304726</c:v>
                </c:pt>
                <c:pt idx="8137">
                  <c:v>0.44834490740712124</c:v>
                </c:pt>
                <c:pt idx="8138">
                  <c:v>0.44835648148119517</c:v>
                </c:pt>
                <c:pt idx="8139">
                  <c:v>0.44836805555526937</c:v>
                </c:pt>
                <c:pt idx="8140">
                  <c:v>0.44837962962934352</c:v>
                </c:pt>
                <c:pt idx="8141">
                  <c:v>0.44839120370341717</c:v>
                </c:pt>
                <c:pt idx="8142">
                  <c:v>0.44840277777749166</c:v>
                </c:pt>
                <c:pt idx="8143">
                  <c:v>0.44841435185156525</c:v>
                </c:pt>
                <c:pt idx="8144">
                  <c:v>0.44842592592563951</c:v>
                </c:pt>
                <c:pt idx="8145">
                  <c:v>0.44843749999971344</c:v>
                </c:pt>
                <c:pt idx="8146">
                  <c:v>0.44844907407378687</c:v>
                </c:pt>
                <c:pt idx="8147">
                  <c:v>0.44846064814786152</c:v>
                </c:pt>
                <c:pt idx="8148">
                  <c:v>0.44847222222193617</c:v>
                </c:pt>
                <c:pt idx="8149">
                  <c:v>0.44848379629600937</c:v>
                </c:pt>
                <c:pt idx="8150">
                  <c:v>0.44849537037008325</c:v>
                </c:pt>
                <c:pt idx="8151">
                  <c:v>0.44850694444415817</c:v>
                </c:pt>
                <c:pt idx="8152">
                  <c:v>0.44851851851823216</c:v>
                </c:pt>
                <c:pt idx="8153">
                  <c:v>0.44853009259230586</c:v>
                </c:pt>
                <c:pt idx="8154">
                  <c:v>0.4485416666663799</c:v>
                </c:pt>
                <c:pt idx="8155">
                  <c:v>0.44855324074045416</c:v>
                </c:pt>
                <c:pt idx="8156">
                  <c:v>0.44856481481452826</c:v>
                </c:pt>
                <c:pt idx="8157">
                  <c:v>0.44857638888860252</c:v>
                </c:pt>
                <c:pt idx="8158">
                  <c:v>0.44858796296267672</c:v>
                </c:pt>
                <c:pt idx="8159">
                  <c:v>0.44859953703674998</c:v>
                </c:pt>
                <c:pt idx="8160">
                  <c:v>0.44861111111082425</c:v>
                </c:pt>
                <c:pt idx="8161">
                  <c:v>0.44862268518489878</c:v>
                </c:pt>
                <c:pt idx="8162">
                  <c:v>0.44863425925897216</c:v>
                </c:pt>
                <c:pt idx="8163">
                  <c:v>0.44864583333304625</c:v>
                </c:pt>
                <c:pt idx="8164">
                  <c:v>0.4486574074071199</c:v>
                </c:pt>
                <c:pt idx="8165">
                  <c:v>0.44866898148119416</c:v>
                </c:pt>
                <c:pt idx="8166">
                  <c:v>0.44868055555526826</c:v>
                </c:pt>
                <c:pt idx="8167">
                  <c:v>0.44869212962934224</c:v>
                </c:pt>
                <c:pt idx="8168">
                  <c:v>0.44870370370341617</c:v>
                </c:pt>
                <c:pt idx="8169">
                  <c:v>0.44871527777749026</c:v>
                </c:pt>
                <c:pt idx="8170">
                  <c:v>0.44872685185156425</c:v>
                </c:pt>
                <c:pt idx="8171">
                  <c:v>0.44873842592563817</c:v>
                </c:pt>
                <c:pt idx="8172">
                  <c:v>0.44874999999971238</c:v>
                </c:pt>
                <c:pt idx="8173">
                  <c:v>0.44876157407378586</c:v>
                </c:pt>
                <c:pt idx="8174">
                  <c:v>0.44877314814786118</c:v>
                </c:pt>
                <c:pt idx="8175">
                  <c:v>0.44878472222193416</c:v>
                </c:pt>
                <c:pt idx="8176">
                  <c:v>0.44879629629600787</c:v>
                </c:pt>
                <c:pt idx="8177">
                  <c:v>0.44880787037008357</c:v>
                </c:pt>
                <c:pt idx="8178">
                  <c:v>0.44881944444415717</c:v>
                </c:pt>
                <c:pt idx="8179">
                  <c:v>0.44883101851823076</c:v>
                </c:pt>
                <c:pt idx="8180">
                  <c:v>0.44884259259230525</c:v>
                </c:pt>
                <c:pt idx="8181">
                  <c:v>0.44885416666637917</c:v>
                </c:pt>
                <c:pt idx="8182">
                  <c:v>0.44886574074045338</c:v>
                </c:pt>
                <c:pt idx="8183">
                  <c:v>0.44887731481452725</c:v>
                </c:pt>
                <c:pt idx="8184">
                  <c:v>0.44888888888860179</c:v>
                </c:pt>
                <c:pt idx="8185">
                  <c:v>0.44890046296267566</c:v>
                </c:pt>
                <c:pt idx="8186">
                  <c:v>0.44891203703674926</c:v>
                </c:pt>
                <c:pt idx="8187">
                  <c:v>0.44892361111082352</c:v>
                </c:pt>
                <c:pt idx="8188">
                  <c:v>0.44893518518489745</c:v>
                </c:pt>
                <c:pt idx="8189">
                  <c:v>0.44894675925897126</c:v>
                </c:pt>
                <c:pt idx="8190">
                  <c:v>0.44895833333304552</c:v>
                </c:pt>
                <c:pt idx="8191">
                  <c:v>0.44896990740711917</c:v>
                </c:pt>
                <c:pt idx="8192">
                  <c:v>0.44898148148119316</c:v>
                </c:pt>
                <c:pt idx="8193">
                  <c:v>0.44899305555526686</c:v>
                </c:pt>
                <c:pt idx="8194">
                  <c:v>0.44900462962934151</c:v>
                </c:pt>
                <c:pt idx="8195">
                  <c:v>0.44901620370341544</c:v>
                </c:pt>
                <c:pt idx="8196">
                  <c:v>0.44902777777748953</c:v>
                </c:pt>
                <c:pt idx="8197">
                  <c:v>0.44903935185156291</c:v>
                </c:pt>
                <c:pt idx="8198">
                  <c:v>0.44905092592563745</c:v>
                </c:pt>
                <c:pt idx="8199">
                  <c:v>0.4490624999997116</c:v>
                </c:pt>
                <c:pt idx="8200">
                  <c:v>0.44907407407378525</c:v>
                </c:pt>
                <c:pt idx="8201">
                  <c:v>0.44908564814785951</c:v>
                </c:pt>
                <c:pt idx="8202">
                  <c:v>0.44909722222193377</c:v>
                </c:pt>
                <c:pt idx="8203">
                  <c:v>0.44910879629600825</c:v>
                </c:pt>
                <c:pt idx="8204">
                  <c:v>0.44912037037008251</c:v>
                </c:pt>
                <c:pt idx="8205">
                  <c:v>0.44913194444415583</c:v>
                </c:pt>
                <c:pt idx="8206">
                  <c:v>0.44914351851822976</c:v>
                </c:pt>
                <c:pt idx="8207">
                  <c:v>0.44915509259230391</c:v>
                </c:pt>
                <c:pt idx="8208">
                  <c:v>0.44916666666637817</c:v>
                </c:pt>
                <c:pt idx="8209">
                  <c:v>0.44917824074045226</c:v>
                </c:pt>
                <c:pt idx="8210">
                  <c:v>0.44918981481452624</c:v>
                </c:pt>
                <c:pt idx="8211">
                  <c:v>0.44920138888860017</c:v>
                </c:pt>
                <c:pt idx="8212">
                  <c:v>0.44921296296267466</c:v>
                </c:pt>
                <c:pt idx="8213">
                  <c:v>0.44922453703674825</c:v>
                </c:pt>
                <c:pt idx="8214">
                  <c:v>0.44923611111082218</c:v>
                </c:pt>
                <c:pt idx="8215">
                  <c:v>0.44924768518489644</c:v>
                </c:pt>
                <c:pt idx="8216">
                  <c:v>0.44925925925896987</c:v>
                </c:pt>
                <c:pt idx="8217">
                  <c:v>0.44927083333304457</c:v>
                </c:pt>
                <c:pt idx="8218">
                  <c:v>0.44928240740711817</c:v>
                </c:pt>
                <c:pt idx="8219">
                  <c:v>0.44929398148119176</c:v>
                </c:pt>
                <c:pt idx="8220">
                  <c:v>0.44930555555526625</c:v>
                </c:pt>
                <c:pt idx="8221">
                  <c:v>0.44931712962934051</c:v>
                </c:pt>
                <c:pt idx="8222">
                  <c:v>0.44932870370341466</c:v>
                </c:pt>
                <c:pt idx="8223">
                  <c:v>0.44934027777748853</c:v>
                </c:pt>
                <c:pt idx="8224">
                  <c:v>0.44935185185156218</c:v>
                </c:pt>
                <c:pt idx="8225">
                  <c:v>0.44936342592563644</c:v>
                </c:pt>
                <c:pt idx="8226">
                  <c:v>0.44937499999971087</c:v>
                </c:pt>
                <c:pt idx="8227">
                  <c:v>0.44938657407378452</c:v>
                </c:pt>
                <c:pt idx="8228">
                  <c:v>0.44939814814785944</c:v>
                </c:pt>
                <c:pt idx="8229">
                  <c:v>0.44940972222193298</c:v>
                </c:pt>
                <c:pt idx="8230">
                  <c:v>0.44942129629600724</c:v>
                </c:pt>
                <c:pt idx="8231">
                  <c:v>0.44943287037008151</c:v>
                </c:pt>
                <c:pt idx="8232">
                  <c:v>0.44944444444415516</c:v>
                </c:pt>
                <c:pt idx="8233">
                  <c:v>0.44945601851822886</c:v>
                </c:pt>
                <c:pt idx="8234">
                  <c:v>0.44946759259230318</c:v>
                </c:pt>
                <c:pt idx="8235">
                  <c:v>0.44947916666637716</c:v>
                </c:pt>
                <c:pt idx="8236">
                  <c:v>0.44949074074045126</c:v>
                </c:pt>
                <c:pt idx="8237">
                  <c:v>0.44950231481452524</c:v>
                </c:pt>
                <c:pt idx="8238">
                  <c:v>0.44951388888859917</c:v>
                </c:pt>
                <c:pt idx="8239">
                  <c:v>0.44952546296267359</c:v>
                </c:pt>
                <c:pt idx="8240">
                  <c:v>0.44953703703674691</c:v>
                </c:pt>
                <c:pt idx="8241">
                  <c:v>0.44954861111082151</c:v>
                </c:pt>
                <c:pt idx="8242">
                  <c:v>0.44956018518489566</c:v>
                </c:pt>
                <c:pt idx="8243">
                  <c:v>0.44957175925896925</c:v>
                </c:pt>
                <c:pt idx="8244">
                  <c:v>0.44958333333304351</c:v>
                </c:pt>
                <c:pt idx="8245">
                  <c:v>0.44959490740711716</c:v>
                </c:pt>
                <c:pt idx="8246">
                  <c:v>0.44960648148119087</c:v>
                </c:pt>
                <c:pt idx="8247">
                  <c:v>0.44961805555526524</c:v>
                </c:pt>
                <c:pt idx="8248">
                  <c:v>0.44962962962933917</c:v>
                </c:pt>
                <c:pt idx="8249">
                  <c:v>0.44964120370341298</c:v>
                </c:pt>
                <c:pt idx="8250">
                  <c:v>0.44965277777748752</c:v>
                </c:pt>
                <c:pt idx="8251">
                  <c:v>0.44966435185156217</c:v>
                </c:pt>
                <c:pt idx="8252">
                  <c:v>0.44967592592563538</c:v>
                </c:pt>
                <c:pt idx="8253">
                  <c:v>0.44968749999970953</c:v>
                </c:pt>
                <c:pt idx="8254">
                  <c:v>0.4496990740737839</c:v>
                </c:pt>
                <c:pt idx="8255">
                  <c:v>0.44971064814785844</c:v>
                </c:pt>
                <c:pt idx="8256">
                  <c:v>0.44972222222193187</c:v>
                </c:pt>
                <c:pt idx="8257">
                  <c:v>0.44973379629600591</c:v>
                </c:pt>
                <c:pt idx="8258">
                  <c:v>0.44974537037008017</c:v>
                </c:pt>
                <c:pt idx="8259">
                  <c:v>0.44975694444415398</c:v>
                </c:pt>
                <c:pt idx="8260">
                  <c:v>0.44976851851822791</c:v>
                </c:pt>
                <c:pt idx="8261">
                  <c:v>0.44978009259230217</c:v>
                </c:pt>
                <c:pt idx="8262">
                  <c:v>0.44979166666637577</c:v>
                </c:pt>
                <c:pt idx="8263">
                  <c:v>0.44980324074045036</c:v>
                </c:pt>
                <c:pt idx="8264">
                  <c:v>0.44981481481452451</c:v>
                </c:pt>
                <c:pt idx="8265">
                  <c:v>0.44982638888859844</c:v>
                </c:pt>
                <c:pt idx="8266">
                  <c:v>0.44983796296267253</c:v>
                </c:pt>
                <c:pt idx="8267">
                  <c:v>0.44984953703674624</c:v>
                </c:pt>
                <c:pt idx="8268">
                  <c:v>0.44986111111082044</c:v>
                </c:pt>
                <c:pt idx="8269">
                  <c:v>0.44987268518489487</c:v>
                </c:pt>
                <c:pt idx="8270">
                  <c:v>0.44988425925896852</c:v>
                </c:pt>
                <c:pt idx="8271">
                  <c:v>0.44989583333304251</c:v>
                </c:pt>
                <c:pt idx="8272">
                  <c:v>0.44990740740711616</c:v>
                </c:pt>
                <c:pt idx="8273">
                  <c:v>0.44991898148119025</c:v>
                </c:pt>
                <c:pt idx="8274">
                  <c:v>0.44993055555526418</c:v>
                </c:pt>
                <c:pt idx="8275">
                  <c:v>0.44994212962933816</c:v>
                </c:pt>
                <c:pt idx="8276">
                  <c:v>0.44995370370341226</c:v>
                </c:pt>
                <c:pt idx="8277">
                  <c:v>0.44996527777748757</c:v>
                </c:pt>
                <c:pt idx="8278">
                  <c:v>0.44997685185156044</c:v>
                </c:pt>
                <c:pt idx="8279">
                  <c:v>0.44998842592563559</c:v>
                </c:pt>
                <c:pt idx="8280">
                  <c:v>0.44999999999970952</c:v>
                </c:pt>
                <c:pt idx="8281">
                  <c:v>0.45001157407378301</c:v>
                </c:pt>
                <c:pt idx="8282">
                  <c:v>0.45002314814785727</c:v>
                </c:pt>
                <c:pt idx="8283">
                  <c:v>0.45003472222193103</c:v>
                </c:pt>
                <c:pt idx="8284">
                  <c:v>0.45004629629600501</c:v>
                </c:pt>
                <c:pt idx="8285">
                  <c:v>0.45005787037007927</c:v>
                </c:pt>
                <c:pt idx="8286">
                  <c:v>0.45006944444415276</c:v>
                </c:pt>
                <c:pt idx="8287">
                  <c:v>0.45008101851822679</c:v>
                </c:pt>
                <c:pt idx="8288">
                  <c:v>0.450092592592301</c:v>
                </c:pt>
                <c:pt idx="8289">
                  <c:v>0.45010416666637493</c:v>
                </c:pt>
                <c:pt idx="8290">
                  <c:v>0.45011574074044902</c:v>
                </c:pt>
                <c:pt idx="8291">
                  <c:v>0.45012731481452301</c:v>
                </c:pt>
                <c:pt idx="8292">
                  <c:v>0.45013888888859699</c:v>
                </c:pt>
                <c:pt idx="8293">
                  <c:v>0.45015046296267147</c:v>
                </c:pt>
                <c:pt idx="8294">
                  <c:v>0.45016203703674501</c:v>
                </c:pt>
                <c:pt idx="8295">
                  <c:v>0.45017361111081927</c:v>
                </c:pt>
                <c:pt idx="8296">
                  <c:v>0.45018518518489342</c:v>
                </c:pt>
                <c:pt idx="8297">
                  <c:v>0.45019675925896702</c:v>
                </c:pt>
                <c:pt idx="8298">
                  <c:v>0.45020833333304128</c:v>
                </c:pt>
                <c:pt idx="8299">
                  <c:v>0.45021990740711493</c:v>
                </c:pt>
                <c:pt idx="8300">
                  <c:v>0.45023148148118858</c:v>
                </c:pt>
                <c:pt idx="8301">
                  <c:v>0.45024305555526273</c:v>
                </c:pt>
                <c:pt idx="8302">
                  <c:v>0.45025462962933699</c:v>
                </c:pt>
                <c:pt idx="8303">
                  <c:v>0.45026620370341108</c:v>
                </c:pt>
                <c:pt idx="8304">
                  <c:v>0.45027777777748534</c:v>
                </c:pt>
                <c:pt idx="8305">
                  <c:v>0.45028935185155999</c:v>
                </c:pt>
                <c:pt idx="8306">
                  <c:v>0.45030092592563442</c:v>
                </c:pt>
                <c:pt idx="8307">
                  <c:v>0.45031249999970868</c:v>
                </c:pt>
                <c:pt idx="8308">
                  <c:v>0.45032407407378228</c:v>
                </c:pt>
                <c:pt idx="8309">
                  <c:v>0.45033564814785598</c:v>
                </c:pt>
                <c:pt idx="8310">
                  <c:v>0.45034722222192974</c:v>
                </c:pt>
                <c:pt idx="8311">
                  <c:v>0.45035879629600434</c:v>
                </c:pt>
                <c:pt idx="8312">
                  <c:v>0.45037037037007843</c:v>
                </c:pt>
                <c:pt idx="8313">
                  <c:v>0.45038194444415208</c:v>
                </c:pt>
                <c:pt idx="8314">
                  <c:v>0.45039351851822579</c:v>
                </c:pt>
                <c:pt idx="8315">
                  <c:v>0.45040509259229999</c:v>
                </c:pt>
                <c:pt idx="8316">
                  <c:v>0.45041666666637398</c:v>
                </c:pt>
                <c:pt idx="8317">
                  <c:v>0.4504282407404484</c:v>
                </c:pt>
                <c:pt idx="8318">
                  <c:v>0.450439814814522</c:v>
                </c:pt>
                <c:pt idx="8319">
                  <c:v>0.45045138888859593</c:v>
                </c:pt>
                <c:pt idx="8320">
                  <c:v>0.45046296296267063</c:v>
                </c:pt>
                <c:pt idx="8321">
                  <c:v>0.45047453703674434</c:v>
                </c:pt>
                <c:pt idx="8322">
                  <c:v>0.45048611111081843</c:v>
                </c:pt>
                <c:pt idx="8323">
                  <c:v>0.45049768518489247</c:v>
                </c:pt>
                <c:pt idx="8324">
                  <c:v>0.45050925925896601</c:v>
                </c:pt>
                <c:pt idx="8325">
                  <c:v>0.45052083333304044</c:v>
                </c:pt>
                <c:pt idx="8326">
                  <c:v>0.45053240740711376</c:v>
                </c:pt>
                <c:pt idx="8327">
                  <c:v>0.45054398148118779</c:v>
                </c:pt>
                <c:pt idx="8328">
                  <c:v>0.450555555555262</c:v>
                </c:pt>
                <c:pt idx="8329">
                  <c:v>0.45056712962933593</c:v>
                </c:pt>
                <c:pt idx="8330">
                  <c:v>0.45057870370341041</c:v>
                </c:pt>
                <c:pt idx="8331">
                  <c:v>0.45059027777748534</c:v>
                </c:pt>
                <c:pt idx="8332">
                  <c:v>0.45060185185155899</c:v>
                </c:pt>
                <c:pt idx="8333">
                  <c:v>0.45061342592563308</c:v>
                </c:pt>
                <c:pt idx="8334">
                  <c:v>0.45062499999970762</c:v>
                </c:pt>
                <c:pt idx="8335">
                  <c:v>0.45063657407378099</c:v>
                </c:pt>
                <c:pt idx="8336">
                  <c:v>0.45064814814785498</c:v>
                </c:pt>
                <c:pt idx="8337">
                  <c:v>0.45065972222192879</c:v>
                </c:pt>
                <c:pt idx="8338">
                  <c:v>0.450671296296003</c:v>
                </c:pt>
                <c:pt idx="8339">
                  <c:v>0.45068287037007743</c:v>
                </c:pt>
                <c:pt idx="8340">
                  <c:v>0.45069444444415074</c:v>
                </c:pt>
                <c:pt idx="8341">
                  <c:v>0.45070601851822473</c:v>
                </c:pt>
                <c:pt idx="8342">
                  <c:v>0.45071759259229899</c:v>
                </c:pt>
                <c:pt idx="8343">
                  <c:v>0.45072916666637303</c:v>
                </c:pt>
                <c:pt idx="8344">
                  <c:v>0.45074074074044701</c:v>
                </c:pt>
                <c:pt idx="8345">
                  <c:v>0.45075231481452099</c:v>
                </c:pt>
                <c:pt idx="8346">
                  <c:v>0.45076388888859475</c:v>
                </c:pt>
                <c:pt idx="8347">
                  <c:v>0.4507754629626694</c:v>
                </c:pt>
                <c:pt idx="8348">
                  <c:v>0.450787037036743</c:v>
                </c:pt>
                <c:pt idx="8349">
                  <c:v>0.45079861111081698</c:v>
                </c:pt>
                <c:pt idx="8350">
                  <c:v>0.45081018518489163</c:v>
                </c:pt>
                <c:pt idx="8351">
                  <c:v>0.45082175925896534</c:v>
                </c:pt>
                <c:pt idx="8352">
                  <c:v>0.45083333333303899</c:v>
                </c:pt>
                <c:pt idx="8353">
                  <c:v>0.45084490740711308</c:v>
                </c:pt>
                <c:pt idx="8354">
                  <c:v>0.45085648148118801</c:v>
                </c:pt>
                <c:pt idx="8355">
                  <c:v>0.45086805555526127</c:v>
                </c:pt>
                <c:pt idx="8356">
                  <c:v>0.45087962962933498</c:v>
                </c:pt>
                <c:pt idx="8357">
                  <c:v>0.45089120370341002</c:v>
                </c:pt>
                <c:pt idx="8358">
                  <c:v>0.45090277777748455</c:v>
                </c:pt>
                <c:pt idx="8359">
                  <c:v>0.45091435185155798</c:v>
                </c:pt>
                <c:pt idx="8360">
                  <c:v>0.45092592592563241</c:v>
                </c:pt>
                <c:pt idx="8361">
                  <c:v>0.45093749999970634</c:v>
                </c:pt>
                <c:pt idx="8362">
                  <c:v>0.45094907407377999</c:v>
                </c:pt>
                <c:pt idx="8363">
                  <c:v>0.45096064814785447</c:v>
                </c:pt>
                <c:pt idx="8364">
                  <c:v>0.45097222222192801</c:v>
                </c:pt>
                <c:pt idx="8365">
                  <c:v>0.45098379629600227</c:v>
                </c:pt>
                <c:pt idx="8366">
                  <c:v>0.45099537037007598</c:v>
                </c:pt>
                <c:pt idx="8367">
                  <c:v>0.45100694444415002</c:v>
                </c:pt>
                <c:pt idx="8368">
                  <c:v>0.451018518518224</c:v>
                </c:pt>
                <c:pt idx="8369">
                  <c:v>0.45103009259229793</c:v>
                </c:pt>
                <c:pt idx="8370">
                  <c:v>0.45104166666637174</c:v>
                </c:pt>
                <c:pt idx="8371">
                  <c:v>0.451053240740446</c:v>
                </c:pt>
                <c:pt idx="8372">
                  <c:v>0.45106481481452027</c:v>
                </c:pt>
                <c:pt idx="8373">
                  <c:v>0.45107638888859408</c:v>
                </c:pt>
                <c:pt idx="8374">
                  <c:v>0.45108796296266862</c:v>
                </c:pt>
                <c:pt idx="8375">
                  <c:v>0.45109953703674199</c:v>
                </c:pt>
                <c:pt idx="8376">
                  <c:v>0.45111111111081598</c:v>
                </c:pt>
                <c:pt idx="8377">
                  <c:v>0.45112268518489068</c:v>
                </c:pt>
                <c:pt idx="8378">
                  <c:v>0.451134259258964</c:v>
                </c:pt>
                <c:pt idx="8379">
                  <c:v>0.45114583333303793</c:v>
                </c:pt>
                <c:pt idx="8380">
                  <c:v>0.45115740740711174</c:v>
                </c:pt>
                <c:pt idx="8381">
                  <c:v>0.451168981481187</c:v>
                </c:pt>
                <c:pt idx="8382">
                  <c:v>0.45118055555526126</c:v>
                </c:pt>
                <c:pt idx="8383">
                  <c:v>0.45119212962933503</c:v>
                </c:pt>
                <c:pt idx="8384">
                  <c:v>0.45120370370340901</c:v>
                </c:pt>
                <c:pt idx="8385">
                  <c:v>0.45121527777748327</c:v>
                </c:pt>
                <c:pt idx="8386">
                  <c:v>0.45122685185155698</c:v>
                </c:pt>
                <c:pt idx="8387">
                  <c:v>0.45123842592563101</c:v>
                </c:pt>
                <c:pt idx="8388">
                  <c:v>0.45124999999970528</c:v>
                </c:pt>
                <c:pt idx="8389">
                  <c:v>0.45126157407377893</c:v>
                </c:pt>
                <c:pt idx="8390">
                  <c:v>0.45127314814785302</c:v>
                </c:pt>
                <c:pt idx="8391">
                  <c:v>0.451284722221927</c:v>
                </c:pt>
                <c:pt idx="8392">
                  <c:v>0.45129629629600099</c:v>
                </c:pt>
                <c:pt idx="8393">
                  <c:v>0.45130787037007547</c:v>
                </c:pt>
                <c:pt idx="8394">
                  <c:v>0.45131944444414901</c:v>
                </c:pt>
                <c:pt idx="8395">
                  <c:v>0.45133101851822266</c:v>
                </c:pt>
                <c:pt idx="8396">
                  <c:v>0.45134259259229698</c:v>
                </c:pt>
                <c:pt idx="8397">
                  <c:v>0.45135416666637102</c:v>
                </c:pt>
                <c:pt idx="8398">
                  <c:v>0.45136574074044528</c:v>
                </c:pt>
                <c:pt idx="8399">
                  <c:v>0.45137731481451898</c:v>
                </c:pt>
                <c:pt idx="8400">
                  <c:v>0.45138888888859341</c:v>
                </c:pt>
                <c:pt idx="8401">
                  <c:v>0.45140046296266761</c:v>
                </c:pt>
                <c:pt idx="8402">
                  <c:v>0.45141203703674126</c:v>
                </c:pt>
                <c:pt idx="8403">
                  <c:v>0.45142361111081547</c:v>
                </c:pt>
                <c:pt idx="8404">
                  <c:v>0.45143518518488934</c:v>
                </c:pt>
                <c:pt idx="8405">
                  <c:v>0.45144675925896327</c:v>
                </c:pt>
                <c:pt idx="8406">
                  <c:v>0.45145833333303698</c:v>
                </c:pt>
                <c:pt idx="8407">
                  <c:v>0.45146990740711102</c:v>
                </c:pt>
                <c:pt idx="8408">
                  <c:v>0.451481481481186</c:v>
                </c:pt>
                <c:pt idx="8409">
                  <c:v>0.45149305555525993</c:v>
                </c:pt>
                <c:pt idx="8410">
                  <c:v>0.45150462962933402</c:v>
                </c:pt>
                <c:pt idx="8411">
                  <c:v>0.45151620370340834</c:v>
                </c:pt>
                <c:pt idx="8412">
                  <c:v>0.45152777777748243</c:v>
                </c:pt>
                <c:pt idx="8413">
                  <c:v>0.45153935185155603</c:v>
                </c:pt>
                <c:pt idx="8414">
                  <c:v>0.45155092592563034</c:v>
                </c:pt>
                <c:pt idx="8415">
                  <c:v>0.45156249999970455</c:v>
                </c:pt>
                <c:pt idx="8416">
                  <c:v>0.45157407407377798</c:v>
                </c:pt>
                <c:pt idx="8417">
                  <c:v>0.4515856481478524</c:v>
                </c:pt>
                <c:pt idx="8418">
                  <c:v>0.45159722222192572</c:v>
                </c:pt>
                <c:pt idx="8419">
                  <c:v>0.45160879629599998</c:v>
                </c:pt>
                <c:pt idx="8420">
                  <c:v>0.45162037037007441</c:v>
                </c:pt>
                <c:pt idx="8421">
                  <c:v>0.45163194444414773</c:v>
                </c:pt>
                <c:pt idx="8422">
                  <c:v>0.45164351851822165</c:v>
                </c:pt>
                <c:pt idx="8423">
                  <c:v>0.45165509259229603</c:v>
                </c:pt>
                <c:pt idx="8424">
                  <c:v>0.45166666666637001</c:v>
                </c:pt>
                <c:pt idx="8425">
                  <c:v>0.45167824074044427</c:v>
                </c:pt>
                <c:pt idx="8426">
                  <c:v>0.45168981481451798</c:v>
                </c:pt>
                <c:pt idx="8427">
                  <c:v>0.45170138888859179</c:v>
                </c:pt>
                <c:pt idx="8428">
                  <c:v>0.45171296296266655</c:v>
                </c:pt>
                <c:pt idx="8429">
                  <c:v>0.45172453703673993</c:v>
                </c:pt>
                <c:pt idx="8430">
                  <c:v>0.45173611111081402</c:v>
                </c:pt>
                <c:pt idx="8431">
                  <c:v>0.45174768518488928</c:v>
                </c:pt>
                <c:pt idx="8432">
                  <c:v>0.45175925925896199</c:v>
                </c:pt>
                <c:pt idx="8433">
                  <c:v>0.45177083333303608</c:v>
                </c:pt>
                <c:pt idx="8434">
                  <c:v>0.45178240740711101</c:v>
                </c:pt>
                <c:pt idx="8435">
                  <c:v>0.45179398148118466</c:v>
                </c:pt>
                <c:pt idx="8436">
                  <c:v>0.45180555555525898</c:v>
                </c:pt>
                <c:pt idx="8437">
                  <c:v>0.45181712962933301</c:v>
                </c:pt>
                <c:pt idx="8438">
                  <c:v>0.45182870370340755</c:v>
                </c:pt>
                <c:pt idx="8439">
                  <c:v>0.45184027777748142</c:v>
                </c:pt>
                <c:pt idx="8440">
                  <c:v>0.45185185185155502</c:v>
                </c:pt>
                <c:pt idx="8441">
                  <c:v>0.45186342592562934</c:v>
                </c:pt>
                <c:pt idx="8442">
                  <c:v>0.45187499999970376</c:v>
                </c:pt>
                <c:pt idx="8443">
                  <c:v>0.45188657407377747</c:v>
                </c:pt>
                <c:pt idx="8444">
                  <c:v>0.45189814814785134</c:v>
                </c:pt>
                <c:pt idx="8445">
                  <c:v>0.45190972222192499</c:v>
                </c:pt>
                <c:pt idx="8446">
                  <c:v>0.45192129629599898</c:v>
                </c:pt>
                <c:pt idx="8447">
                  <c:v>0.4519328703700734</c:v>
                </c:pt>
                <c:pt idx="8448">
                  <c:v>0.451944444444147</c:v>
                </c:pt>
                <c:pt idx="8449">
                  <c:v>0.45195601851822093</c:v>
                </c:pt>
                <c:pt idx="8450">
                  <c:v>0.45196759259229502</c:v>
                </c:pt>
                <c:pt idx="8451">
                  <c:v>0.451979166666369</c:v>
                </c:pt>
                <c:pt idx="8452">
                  <c:v>0.45199074074044326</c:v>
                </c:pt>
                <c:pt idx="8453">
                  <c:v>0.45200231481451708</c:v>
                </c:pt>
                <c:pt idx="8454">
                  <c:v>0.45201388888859101</c:v>
                </c:pt>
                <c:pt idx="8455">
                  <c:v>0.45202546296266555</c:v>
                </c:pt>
                <c:pt idx="8456">
                  <c:v>0.45203703703673859</c:v>
                </c:pt>
                <c:pt idx="8457">
                  <c:v>0.45204861111081435</c:v>
                </c:pt>
                <c:pt idx="8458">
                  <c:v>0.45206018518488755</c:v>
                </c:pt>
                <c:pt idx="8459">
                  <c:v>0.45207175925896198</c:v>
                </c:pt>
                <c:pt idx="8460">
                  <c:v>0.45208333333303602</c:v>
                </c:pt>
                <c:pt idx="8461">
                  <c:v>0.45209490740711</c:v>
                </c:pt>
                <c:pt idx="8462">
                  <c:v>0.45210648148118399</c:v>
                </c:pt>
                <c:pt idx="8463">
                  <c:v>0.45211805555525802</c:v>
                </c:pt>
                <c:pt idx="8464">
                  <c:v>0.45212962962933201</c:v>
                </c:pt>
                <c:pt idx="8465">
                  <c:v>0.45214120370340599</c:v>
                </c:pt>
                <c:pt idx="8466">
                  <c:v>0.45215277777748042</c:v>
                </c:pt>
                <c:pt idx="8467">
                  <c:v>0.45216435185155401</c:v>
                </c:pt>
                <c:pt idx="8468">
                  <c:v>0.45217592592562827</c:v>
                </c:pt>
                <c:pt idx="8469">
                  <c:v>0.45218749999970242</c:v>
                </c:pt>
                <c:pt idx="8470">
                  <c:v>0.45219907407377574</c:v>
                </c:pt>
                <c:pt idx="8471">
                  <c:v>0.45221064814785028</c:v>
                </c:pt>
                <c:pt idx="8472">
                  <c:v>0.45222222222192399</c:v>
                </c:pt>
                <c:pt idx="8473">
                  <c:v>0.45223379629599803</c:v>
                </c:pt>
                <c:pt idx="8474">
                  <c:v>0.45224537037007201</c:v>
                </c:pt>
                <c:pt idx="8475">
                  <c:v>0.45225694444414599</c:v>
                </c:pt>
                <c:pt idx="8476">
                  <c:v>0.45226851851821975</c:v>
                </c:pt>
                <c:pt idx="8477">
                  <c:v>0.45228009259229401</c:v>
                </c:pt>
                <c:pt idx="8478">
                  <c:v>0.45229166666636772</c:v>
                </c:pt>
                <c:pt idx="8479">
                  <c:v>0.45230324074044198</c:v>
                </c:pt>
                <c:pt idx="8480">
                  <c:v>0.45231481481451641</c:v>
                </c:pt>
                <c:pt idx="8481">
                  <c:v>0.45232638888859034</c:v>
                </c:pt>
                <c:pt idx="8482">
                  <c:v>0.45233796296266443</c:v>
                </c:pt>
                <c:pt idx="8483">
                  <c:v>0.45234953703673803</c:v>
                </c:pt>
                <c:pt idx="8484">
                  <c:v>0.45236111111081234</c:v>
                </c:pt>
                <c:pt idx="8485">
                  <c:v>0.45237268518488777</c:v>
                </c:pt>
                <c:pt idx="8486">
                  <c:v>0.45238425925896142</c:v>
                </c:pt>
                <c:pt idx="8487">
                  <c:v>0.45239583333303501</c:v>
                </c:pt>
                <c:pt idx="8488">
                  <c:v>0.452407407407109</c:v>
                </c:pt>
                <c:pt idx="8489">
                  <c:v>0.45241898148118298</c:v>
                </c:pt>
                <c:pt idx="8490">
                  <c:v>0.45243055555525702</c:v>
                </c:pt>
                <c:pt idx="8491">
                  <c:v>0.452442129629331</c:v>
                </c:pt>
                <c:pt idx="8492">
                  <c:v>0.45245370370340526</c:v>
                </c:pt>
                <c:pt idx="8493">
                  <c:v>0.45246527777747941</c:v>
                </c:pt>
                <c:pt idx="8494">
                  <c:v>0.45247685185155334</c:v>
                </c:pt>
                <c:pt idx="8495">
                  <c:v>0.45248842592562744</c:v>
                </c:pt>
                <c:pt idx="8496">
                  <c:v>0.45249999999970142</c:v>
                </c:pt>
                <c:pt idx="8497">
                  <c:v>0.45251157407377501</c:v>
                </c:pt>
                <c:pt idx="8498">
                  <c:v>0.45252314814784927</c:v>
                </c:pt>
                <c:pt idx="8499">
                  <c:v>0.45253472222192276</c:v>
                </c:pt>
                <c:pt idx="8500">
                  <c:v>0.45254629629599702</c:v>
                </c:pt>
                <c:pt idx="8501">
                  <c:v>0.45255787037007128</c:v>
                </c:pt>
                <c:pt idx="8502">
                  <c:v>0.45256944444414499</c:v>
                </c:pt>
                <c:pt idx="8503">
                  <c:v>0.45258101851821875</c:v>
                </c:pt>
                <c:pt idx="8504">
                  <c:v>0.45259259259229301</c:v>
                </c:pt>
                <c:pt idx="8505">
                  <c:v>0.45260416666636699</c:v>
                </c:pt>
                <c:pt idx="8506">
                  <c:v>0.45261574074044097</c:v>
                </c:pt>
                <c:pt idx="8507">
                  <c:v>0.45262731481451501</c:v>
                </c:pt>
                <c:pt idx="8508">
                  <c:v>0.452638888888589</c:v>
                </c:pt>
                <c:pt idx="8509">
                  <c:v>0.45265046296266342</c:v>
                </c:pt>
                <c:pt idx="8510">
                  <c:v>0.45266203703673674</c:v>
                </c:pt>
                <c:pt idx="8511">
                  <c:v>0.45267361111081228</c:v>
                </c:pt>
                <c:pt idx="8512">
                  <c:v>0.45268518518488643</c:v>
                </c:pt>
                <c:pt idx="8513">
                  <c:v>0.45269675925896002</c:v>
                </c:pt>
                <c:pt idx="8514">
                  <c:v>0.45270833333303401</c:v>
                </c:pt>
                <c:pt idx="8515">
                  <c:v>0.45271990740710799</c:v>
                </c:pt>
                <c:pt idx="8516">
                  <c:v>0.45273148148118159</c:v>
                </c:pt>
                <c:pt idx="8517">
                  <c:v>0.45274305555525579</c:v>
                </c:pt>
                <c:pt idx="8518">
                  <c:v>0.45275462962933</c:v>
                </c:pt>
                <c:pt idx="8519">
                  <c:v>0.45276620370340398</c:v>
                </c:pt>
                <c:pt idx="8520">
                  <c:v>0.45277777777747841</c:v>
                </c:pt>
                <c:pt idx="8521">
                  <c:v>0.452789351851552</c:v>
                </c:pt>
                <c:pt idx="8522">
                  <c:v>0.45280092592562643</c:v>
                </c:pt>
                <c:pt idx="8523">
                  <c:v>0.45281249999970064</c:v>
                </c:pt>
                <c:pt idx="8524">
                  <c:v>0.45282407407377434</c:v>
                </c:pt>
                <c:pt idx="8525">
                  <c:v>0.45283564814784827</c:v>
                </c:pt>
                <c:pt idx="8526">
                  <c:v>0.45284722222192175</c:v>
                </c:pt>
                <c:pt idx="8527">
                  <c:v>0.45285879629599635</c:v>
                </c:pt>
                <c:pt idx="8528">
                  <c:v>0.45287037037007055</c:v>
                </c:pt>
                <c:pt idx="8529">
                  <c:v>0.45288194444414398</c:v>
                </c:pt>
                <c:pt idx="8530">
                  <c:v>0.45289351851821774</c:v>
                </c:pt>
                <c:pt idx="8531">
                  <c:v>0.452905092592292</c:v>
                </c:pt>
                <c:pt idx="8532">
                  <c:v>0.45291666666636626</c:v>
                </c:pt>
                <c:pt idx="8533">
                  <c:v>0.45292824074044041</c:v>
                </c:pt>
                <c:pt idx="8534">
                  <c:v>0.45293981481451501</c:v>
                </c:pt>
                <c:pt idx="8535">
                  <c:v>0.45295138888858799</c:v>
                </c:pt>
                <c:pt idx="8536">
                  <c:v>0.4529629629626627</c:v>
                </c:pt>
                <c:pt idx="8537">
                  <c:v>0.45297453703673701</c:v>
                </c:pt>
                <c:pt idx="8538">
                  <c:v>0.45298611111081155</c:v>
                </c:pt>
                <c:pt idx="8539">
                  <c:v>0.45299768518488542</c:v>
                </c:pt>
                <c:pt idx="8540">
                  <c:v>0.45300925925895902</c:v>
                </c:pt>
                <c:pt idx="8541">
                  <c:v>0.45302083333303328</c:v>
                </c:pt>
                <c:pt idx="8542">
                  <c:v>0.45303240740710699</c:v>
                </c:pt>
                <c:pt idx="8543">
                  <c:v>0.45304398148118075</c:v>
                </c:pt>
                <c:pt idx="8544">
                  <c:v>0.45305555555525501</c:v>
                </c:pt>
                <c:pt idx="8545">
                  <c:v>0.45306712962932899</c:v>
                </c:pt>
                <c:pt idx="8546">
                  <c:v>0.45307870370340342</c:v>
                </c:pt>
                <c:pt idx="8547">
                  <c:v>0.45309027777747735</c:v>
                </c:pt>
                <c:pt idx="8548">
                  <c:v>0.453101851851551</c:v>
                </c:pt>
                <c:pt idx="8549">
                  <c:v>0.45311342592562498</c:v>
                </c:pt>
                <c:pt idx="8550">
                  <c:v>0.45312499999969963</c:v>
                </c:pt>
                <c:pt idx="8551">
                  <c:v>0.453136574073773</c:v>
                </c:pt>
                <c:pt idx="8552">
                  <c:v>0.45314814814784726</c:v>
                </c:pt>
                <c:pt idx="8553">
                  <c:v>0.45315972222192075</c:v>
                </c:pt>
                <c:pt idx="8554">
                  <c:v>0.45317129629599501</c:v>
                </c:pt>
                <c:pt idx="8555">
                  <c:v>0.45318287037006943</c:v>
                </c:pt>
                <c:pt idx="8556">
                  <c:v>0.45319444444414275</c:v>
                </c:pt>
                <c:pt idx="8557">
                  <c:v>0.45320601851821679</c:v>
                </c:pt>
                <c:pt idx="8558">
                  <c:v>0.453217592592291</c:v>
                </c:pt>
                <c:pt idx="8559">
                  <c:v>0.45322916666636476</c:v>
                </c:pt>
                <c:pt idx="8560">
                  <c:v>0.45324074074044002</c:v>
                </c:pt>
                <c:pt idx="8561">
                  <c:v>0.453252314814514</c:v>
                </c:pt>
                <c:pt idx="8562">
                  <c:v>0.45326388888858793</c:v>
                </c:pt>
                <c:pt idx="8563">
                  <c:v>0.45327546296266241</c:v>
                </c:pt>
                <c:pt idx="8564">
                  <c:v>0.45328703703673573</c:v>
                </c:pt>
                <c:pt idx="8565">
                  <c:v>0.45329861111081027</c:v>
                </c:pt>
                <c:pt idx="8566">
                  <c:v>0.45331018518488458</c:v>
                </c:pt>
                <c:pt idx="8567">
                  <c:v>0.45332175925895835</c:v>
                </c:pt>
                <c:pt idx="8568">
                  <c:v>0.453333333333032</c:v>
                </c:pt>
                <c:pt idx="8569">
                  <c:v>0.45334490740710598</c:v>
                </c:pt>
                <c:pt idx="8570">
                  <c:v>0.45335648148118002</c:v>
                </c:pt>
                <c:pt idx="8571">
                  <c:v>0.45336805555525428</c:v>
                </c:pt>
                <c:pt idx="8572">
                  <c:v>0.45337962962932798</c:v>
                </c:pt>
                <c:pt idx="8573">
                  <c:v>0.45339120370340202</c:v>
                </c:pt>
                <c:pt idx="8574">
                  <c:v>0.45340277777747662</c:v>
                </c:pt>
                <c:pt idx="8575">
                  <c:v>0.45341435185155027</c:v>
                </c:pt>
                <c:pt idx="8576">
                  <c:v>0.45342592592562442</c:v>
                </c:pt>
                <c:pt idx="8577">
                  <c:v>0.45343749999969835</c:v>
                </c:pt>
                <c:pt idx="8578">
                  <c:v>0.453449074073772</c:v>
                </c:pt>
                <c:pt idx="8579">
                  <c:v>0.45346064814784642</c:v>
                </c:pt>
                <c:pt idx="8580">
                  <c:v>0.45347222222192002</c:v>
                </c:pt>
                <c:pt idx="8581">
                  <c:v>0.45348379629599428</c:v>
                </c:pt>
                <c:pt idx="8582">
                  <c:v>0.45349537037006826</c:v>
                </c:pt>
                <c:pt idx="8583">
                  <c:v>0.45350694444414202</c:v>
                </c:pt>
                <c:pt idx="8584">
                  <c:v>0.45351851851821601</c:v>
                </c:pt>
                <c:pt idx="8585">
                  <c:v>0.45353009259228999</c:v>
                </c:pt>
                <c:pt idx="8586">
                  <c:v>0.45354166666636375</c:v>
                </c:pt>
                <c:pt idx="8587">
                  <c:v>0.45355324074043779</c:v>
                </c:pt>
                <c:pt idx="8588">
                  <c:v>0.45356481481451327</c:v>
                </c:pt>
                <c:pt idx="8589">
                  <c:v>0.45357638888858698</c:v>
                </c:pt>
                <c:pt idx="8590">
                  <c:v>0.45358796296266163</c:v>
                </c:pt>
                <c:pt idx="8591">
                  <c:v>0.45359953703673472</c:v>
                </c:pt>
                <c:pt idx="8592">
                  <c:v>0.45361111111080898</c:v>
                </c:pt>
                <c:pt idx="8593">
                  <c:v>0.45362268518488363</c:v>
                </c:pt>
                <c:pt idx="8594">
                  <c:v>0.45363425925895701</c:v>
                </c:pt>
                <c:pt idx="8595">
                  <c:v>0.45364583333303099</c:v>
                </c:pt>
                <c:pt idx="8596">
                  <c:v>0.45365740740710475</c:v>
                </c:pt>
                <c:pt idx="8597">
                  <c:v>0.45366898148117901</c:v>
                </c:pt>
                <c:pt idx="8598">
                  <c:v>0.45368055555525327</c:v>
                </c:pt>
                <c:pt idx="8599">
                  <c:v>0.45369212962932676</c:v>
                </c:pt>
                <c:pt idx="8600">
                  <c:v>0.45370370370340102</c:v>
                </c:pt>
                <c:pt idx="8601">
                  <c:v>0.45371527777747528</c:v>
                </c:pt>
                <c:pt idx="8602">
                  <c:v>0.45372685185154898</c:v>
                </c:pt>
                <c:pt idx="8603">
                  <c:v>0.45373842592562302</c:v>
                </c:pt>
                <c:pt idx="8604">
                  <c:v>0.45374999999969734</c:v>
                </c:pt>
                <c:pt idx="8605">
                  <c:v>0.45376157407377099</c:v>
                </c:pt>
                <c:pt idx="8606">
                  <c:v>0.45377314814784497</c:v>
                </c:pt>
                <c:pt idx="8607">
                  <c:v>0.45378472222191901</c:v>
                </c:pt>
                <c:pt idx="8608">
                  <c:v>0.453796296295993</c:v>
                </c:pt>
                <c:pt idx="8609">
                  <c:v>0.45380787037006742</c:v>
                </c:pt>
                <c:pt idx="8610">
                  <c:v>0.45381944444414102</c:v>
                </c:pt>
                <c:pt idx="8611">
                  <c:v>0.45383101851821572</c:v>
                </c:pt>
                <c:pt idx="8612">
                  <c:v>0.45384259259228898</c:v>
                </c:pt>
                <c:pt idx="8613">
                  <c:v>0.45385416666636302</c:v>
                </c:pt>
                <c:pt idx="8614">
                  <c:v>0.45386574074043801</c:v>
                </c:pt>
                <c:pt idx="8615">
                  <c:v>0.45387731481451227</c:v>
                </c:pt>
                <c:pt idx="8616">
                  <c:v>0.45388888888858642</c:v>
                </c:pt>
                <c:pt idx="8617">
                  <c:v>0.45390046296266062</c:v>
                </c:pt>
                <c:pt idx="8618">
                  <c:v>0.453912037036734</c:v>
                </c:pt>
                <c:pt idx="8619">
                  <c:v>0.45392361111080842</c:v>
                </c:pt>
                <c:pt idx="8620">
                  <c:v>0.45393518518488241</c:v>
                </c:pt>
                <c:pt idx="8621">
                  <c:v>0.45394675925895628</c:v>
                </c:pt>
                <c:pt idx="8622">
                  <c:v>0.45395833333302998</c:v>
                </c:pt>
                <c:pt idx="8623">
                  <c:v>0.45396990740710402</c:v>
                </c:pt>
                <c:pt idx="8624">
                  <c:v>0.45398148148117801</c:v>
                </c:pt>
                <c:pt idx="8625">
                  <c:v>0.45399305555525199</c:v>
                </c:pt>
                <c:pt idx="8626">
                  <c:v>0.45400462962932597</c:v>
                </c:pt>
                <c:pt idx="8627">
                  <c:v>0.45401620370340035</c:v>
                </c:pt>
                <c:pt idx="8628">
                  <c:v>0.45402777777747455</c:v>
                </c:pt>
                <c:pt idx="8629">
                  <c:v>0.45403935185154776</c:v>
                </c:pt>
                <c:pt idx="8630">
                  <c:v>0.45405092592562241</c:v>
                </c:pt>
                <c:pt idx="8631">
                  <c:v>0.45406249999969656</c:v>
                </c:pt>
                <c:pt idx="8632">
                  <c:v>0.45407407407376998</c:v>
                </c:pt>
                <c:pt idx="8633">
                  <c:v>0.45408564814784441</c:v>
                </c:pt>
                <c:pt idx="8634">
                  <c:v>0.45409722222191773</c:v>
                </c:pt>
                <c:pt idx="8635">
                  <c:v>0.45410879629599227</c:v>
                </c:pt>
                <c:pt idx="8636">
                  <c:v>0.45412037037006642</c:v>
                </c:pt>
                <c:pt idx="8637">
                  <c:v>0.45413194444414079</c:v>
                </c:pt>
                <c:pt idx="8638">
                  <c:v>0.45414351851821366</c:v>
                </c:pt>
                <c:pt idx="8639">
                  <c:v>0.45415509259228776</c:v>
                </c:pt>
                <c:pt idx="8640">
                  <c:v>0.45416666666636302</c:v>
                </c:pt>
                <c:pt idx="8641">
                  <c:v>0.454178240740437</c:v>
                </c:pt>
                <c:pt idx="8642">
                  <c:v>0.45418981481451098</c:v>
                </c:pt>
                <c:pt idx="8643">
                  <c:v>0.45420138888858475</c:v>
                </c:pt>
                <c:pt idx="8644">
                  <c:v>0.45421296296265962</c:v>
                </c:pt>
                <c:pt idx="8645">
                  <c:v>0.45422453703673299</c:v>
                </c:pt>
                <c:pt idx="8646">
                  <c:v>0.45423611111080697</c:v>
                </c:pt>
                <c:pt idx="8647">
                  <c:v>0.45424768518488134</c:v>
                </c:pt>
                <c:pt idx="8648">
                  <c:v>0.45425925925895499</c:v>
                </c:pt>
                <c:pt idx="8649">
                  <c:v>0.45427083333302898</c:v>
                </c:pt>
                <c:pt idx="8650">
                  <c:v>0.45428240740710302</c:v>
                </c:pt>
                <c:pt idx="8651">
                  <c:v>0.45429398148117672</c:v>
                </c:pt>
                <c:pt idx="8652">
                  <c:v>0.45430555555525098</c:v>
                </c:pt>
                <c:pt idx="8653">
                  <c:v>0.45431712962932502</c:v>
                </c:pt>
                <c:pt idx="8654">
                  <c:v>0.45432870370339934</c:v>
                </c:pt>
                <c:pt idx="8655">
                  <c:v>0.45434027777747343</c:v>
                </c:pt>
                <c:pt idx="8656">
                  <c:v>0.45435185185154808</c:v>
                </c:pt>
                <c:pt idx="8657">
                  <c:v>0.45436342592562234</c:v>
                </c:pt>
                <c:pt idx="8658">
                  <c:v>0.45437499999969683</c:v>
                </c:pt>
                <c:pt idx="8659">
                  <c:v>0.45438657407377042</c:v>
                </c:pt>
                <c:pt idx="8660">
                  <c:v>0.45439814814784441</c:v>
                </c:pt>
                <c:pt idx="8661">
                  <c:v>0.454409722221918</c:v>
                </c:pt>
                <c:pt idx="8662">
                  <c:v>0.45442129629599198</c:v>
                </c:pt>
                <c:pt idx="8663">
                  <c:v>0.45443287037006641</c:v>
                </c:pt>
                <c:pt idx="8664">
                  <c:v>0.45444444444414001</c:v>
                </c:pt>
                <c:pt idx="8665">
                  <c:v>0.45445601851821399</c:v>
                </c:pt>
                <c:pt idx="8666">
                  <c:v>0.45446759259228797</c:v>
                </c:pt>
                <c:pt idx="8667">
                  <c:v>0.45447916666636201</c:v>
                </c:pt>
                <c:pt idx="8668">
                  <c:v>0.45449074074043599</c:v>
                </c:pt>
                <c:pt idx="8669">
                  <c:v>0.45450231481450998</c:v>
                </c:pt>
                <c:pt idx="8670">
                  <c:v>0.45451388888858402</c:v>
                </c:pt>
                <c:pt idx="8671">
                  <c:v>0.45452546296265856</c:v>
                </c:pt>
                <c:pt idx="8672">
                  <c:v>0.45453703703673159</c:v>
                </c:pt>
                <c:pt idx="8673">
                  <c:v>0.45454861111080641</c:v>
                </c:pt>
                <c:pt idx="8674">
                  <c:v>0.45456018518488062</c:v>
                </c:pt>
                <c:pt idx="8675">
                  <c:v>0.45457175925895427</c:v>
                </c:pt>
                <c:pt idx="8676">
                  <c:v>0.45458333333302797</c:v>
                </c:pt>
                <c:pt idx="8677">
                  <c:v>0.45459490740710201</c:v>
                </c:pt>
                <c:pt idx="8678">
                  <c:v>0.45460648148117599</c:v>
                </c:pt>
                <c:pt idx="8679">
                  <c:v>0.45461805555524998</c:v>
                </c:pt>
                <c:pt idx="8680">
                  <c:v>0.45462962962932402</c:v>
                </c:pt>
                <c:pt idx="8681">
                  <c:v>0.45464120370339772</c:v>
                </c:pt>
                <c:pt idx="8682">
                  <c:v>0.45465277777747343</c:v>
                </c:pt>
                <c:pt idx="8683">
                  <c:v>0.45466435185154702</c:v>
                </c:pt>
                <c:pt idx="8684">
                  <c:v>0.45467592592562134</c:v>
                </c:pt>
                <c:pt idx="8685">
                  <c:v>0.45468749999969543</c:v>
                </c:pt>
                <c:pt idx="8686">
                  <c:v>0.45469907407376903</c:v>
                </c:pt>
                <c:pt idx="8687">
                  <c:v>0.45471064814784334</c:v>
                </c:pt>
                <c:pt idx="8688">
                  <c:v>0.45472222222191699</c:v>
                </c:pt>
                <c:pt idx="8689">
                  <c:v>0.45473379629599076</c:v>
                </c:pt>
                <c:pt idx="8690">
                  <c:v>0.45474537037006502</c:v>
                </c:pt>
                <c:pt idx="8691">
                  <c:v>0.45475694444413872</c:v>
                </c:pt>
                <c:pt idx="8692">
                  <c:v>0.45476851851821293</c:v>
                </c:pt>
                <c:pt idx="8693">
                  <c:v>0.45478009259228702</c:v>
                </c:pt>
                <c:pt idx="8694">
                  <c:v>0.45479166666636073</c:v>
                </c:pt>
                <c:pt idx="8695">
                  <c:v>0.45480324074043499</c:v>
                </c:pt>
                <c:pt idx="8696">
                  <c:v>0.45481481481450947</c:v>
                </c:pt>
                <c:pt idx="8697">
                  <c:v>0.45482638888858334</c:v>
                </c:pt>
                <c:pt idx="8698">
                  <c:v>0.45483796296265755</c:v>
                </c:pt>
                <c:pt idx="8699">
                  <c:v>0.45484953703673076</c:v>
                </c:pt>
                <c:pt idx="8700">
                  <c:v>0.45486111111080541</c:v>
                </c:pt>
                <c:pt idx="8701">
                  <c:v>0.45487268518487983</c:v>
                </c:pt>
                <c:pt idx="8702">
                  <c:v>0.45488425925895343</c:v>
                </c:pt>
                <c:pt idx="8703">
                  <c:v>0.45489583333302702</c:v>
                </c:pt>
                <c:pt idx="8704">
                  <c:v>0.45490740740710101</c:v>
                </c:pt>
                <c:pt idx="8705">
                  <c:v>0.45491898148117527</c:v>
                </c:pt>
                <c:pt idx="8706">
                  <c:v>0.45493055555524908</c:v>
                </c:pt>
                <c:pt idx="8707">
                  <c:v>0.45494212962932301</c:v>
                </c:pt>
                <c:pt idx="8708">
                  <c:v>0.45495370370339799</c:v>
                </c:pt>
                <c:pt idx="8709">
                  <c:v>0.45496527777747242</c:v>
                </c:pt>
                <c:pt idx="8710">
                  <c:v>0.4549768518515464</c:v>
                </c:pt>
                <c:pt idx="8711">
                  <c:v>0.45498842592562055</c:v>
                </c:pt>
                <c:pt idx="8712">
                  <c:v>0.45499999999969443</c:v>
                </c:pt>
                <c:pt idx="8713">
                  <c:v>0.45501157407376802</c:v>
                </c:pt>
                <c:pt idx="8714">
                  <c:v>0.45502314814784234</c:v>
                </c:pt>
                <c:pt idx="8715">
                  <c:v>0.45503472222191599</c:v>
                </c:pt>
                <c:pt idx="8716">
                  <c:v>0.45504629629599008</c:v>
                </c:pt>
                <c:pt idx="8717">
                  <c:v>0.45505787037006434</c:v>
                </c:pt>
                <c:pt idx="8718">
                  <c:v>0.45506944444413766</c:v>
                </c:pt>
                <c:pt idx="8719">
                  <c:v>0.45508101851821176</c:v>
                </c:pt>
                <c:pt idx="8720">
                  <c:v>0.45509259259228602</c:v>
                </c:pt>
                <c:pt idx="8721">
                  <c:v>0.45510416666636</c:v>
                </c:pt>
                <c:pt idx="8722">
                  <c:v>0.45511574074043393</c:v>
                </c:pt>
                <c:pt idx="8723">
                  <c:v>0.45512731481450802</c:v>
                </c:pt>
                <c:pt idx="8724">
                  <c:v>0.455138888888582</c:v>
                </c:pt>
                <c:pt idx="8725">
                  <c:v>0.45515046296265643</c:v>
                </c:pt>
                <c:pt idx="8726">
                  <c:v>0.45516203703673003</c:v>
                </c:pt>
                <c:pt idx="8727">
                  <c:v>0.45517361111080434</c:v>
                </c:pt>
                <c:pt idx="8728">
                  <c:v>0.45518518518487855</c:v>
                </c:pt>
                <c:pt idx="8729">
                  <c:v>0.45519675925895198</c:v>
                </c:pt>
                <c:pt idx="8730">
                  <c:v>0.45520833333302602</c:v>
                </c:pt>
                <c:pt idx="8731">
                  <c:v>0.4552199074071</c:v>
                </c:pt>
                <c:pt idx="8732">
                  <c:v>0.45523148148117359</c:v>
                </c:pt>
                <c:pt idx="8733">
                  <c:v>0.45524305555524874</c:v>
                </c:pt>
                <c:pt idx="8734">
                  <c:v>0.455254629629323</c:v>
                </c:pt>
                <c:pt idx="8735">
                  <c:v>0.45526620370339699</c:v>
                </c:pt>
                <c:pt idx="8736">
                  <c:v>0.45527777777747147</c:v>
                </c:pt>
                <c:pt idx="8737">
                  <c:v>0.45528935185154501</c:v>
                </c:pt>
                <c:pt idx="8738">
                  <c:v>0.45530092592561955</c:v>
                </c:pt>
                <c:pt idx="8739">
                  <c:v>0.4553124999996937</c:v>
                </c:pt>
                <c:pt idx="8740">
                  <c:v>0.4553240740737674</c:v>
                </c:pt>
                <c:pt idx="8741">
                  <c:v>0.45533564814784128</c:v>
                </c:pt>
                <c:pt idx="8742">
                  <c:v>0.45534722222191493</c:v>
                </c:pt>
                <c:pt idx="8743">
                  <c:v>0.45535879629598941</c:v>
                </c:pt>
                <c:pt idx="8744">
                  <c:v>0.45537037037006362</c:v>
                </c:pt>
                <c:pt idx="8745">
                  <c:v>0.45538194444413699</c:v>
                </c:pt>
                <c:pt idx="8746">
                  <c:v>0.45539351851821103</c:v>
                </c:pt>
                <c:pt idx="8747">
                  <c:v>0.45540509259228501</c:v>
                </c:pt>
                <c:pt idx="8748">
                  <c:v>0.45541666666635927</c:v>
                </c:pt>
                <c:pt idx="8749">
                  <c:v>0.45542824074043298</c:v>
                </c:pt>
                <c:pt idx="8750">
                  <c:v>0.45543981481450702</c:v>
                </c:pt>
                <c:pt idx="8751">
                  <c:v>0.455451388888581</c:v>
                </c:pt>
                <c:pt idx="8752">
                  <c:v>0.45546296296265576</c:v>
                </c:pt>
                <c:pt idx="8753">
                  <c:v>0.45547453703672902</c:v>
                </c:pt>
                <c:pt idx="8754">
                  <c:v>0.45548611111080362</c:v>
                </c:pt>
                <c:pt idx="8755">
                  <c:v>0.45549768518487743</c:v>
                </c:pt>
                <c:pt idx="8756">
                  <c:v>0.45550925925895108</c:v>
                </c:pt>
                <c:pt idx="8757">
                  <c:v>0.45552083333302534</c:v>
                </c:pt>
                <c:pt idx="8758">
                  <c:v>0.45553240740709899</c:v>
                </c:pt>
                <c:pt idx="8759">
                  <c:v>0.45554398148117375</c:v>
                </c:pt>
                <c:pt idx="8760">
                  <c:v>0.45555555555524802</c:v>
                </c:pt>
                <c:pt idx="8761">
                  <c:v>0.455567129629322</c:v>
                </c:pt>
                <c:pt idx="8762">
                  <c:v>0.45557870370339598</c:v>
                </c:pt>
                <c:pt idx="8763">
                  <c:v>0.45559027777747041</c:v>
                </c:pt>
                <c:pt idx="8764">
                  <c:v>0.455601851851544</c:v>
                </c:pt>
                <c:pt idx="8765">
                  <c:v>0.45561342592561827</c:v>
                </c:pt>
                <c:pt idx="8766">
                  <c:v>0.45562499999969269</c:v>
                </c:pt>
                <c:pt idx="8767">
                  <c:v>0.45563657407376601</c:v>
                </c:pt>
                <c:pt idx="8768">
                  <c:v>0.45564814814783999</c:v>
                </c:pt>
                <c:pt idx="8769">
                  <c:v>0.45565972222191375</c:v>
                </c:pt>
                <c:pt idx="8770">
                  <c:v>0.45567129629598802</c:v>
                </c:pt>
                <c:pt idx="8771">
                  <c:v>0.45568287037006255</c:v>
                </c:pt>
                <c:pt idx="8772">
                  <c:v>0.45569444444413559</c:v>
                </c:pt>
                <c:pt idx="8773">
                  <c:v>0.45570601851820974</c:v>
                </c:pt>
                <c:pt idx="8774">
                  <c:v>0.455717592592284</c:v>
                </c:pt>
                <c:pt idx="8775">
                  <c:v>0.45572916666635799</c:v>
                </c:pt>
                <c:pt idx="8776">
                  <c:v>0.45574074074043203</c:v>
                </c:pt>
                <c:pt idx="8777">
                  <c:v>0.45575231481450601</c:v>
                </c:pt>
                <c:pt idx="8778">
                  <c:v>0.45576388888857999</c:v>
                </c:pt>
                <c:pt idx="8779">
                  <c:v>0.45577546296265442</c:v>
                </c:pt>
                <c:pt idx="8780">
                  <c:v>0.45578703703672779</c:v>
                </c:pt>
                <c:pt idx="8781">
                  <c:v>0.45579861111080228</c:v>
                </c:pt>
                <c:pt idx="8782">
                  <c:v>0.45581018518487676</c:v>
                </c:pt>
                <c:pt idx="8783">
                  <c:v>0.45582175925895041</c:v>
                </c:pt>
                <c:pt idx="8784">
                  <c:v>0.455833333333024</c:v>
                </c:pt>
                <c:pt idx="8785">
                  <c:v>0.45584490740709926</c:v>
                </c:pt>
                <c:pt idx="8786">
                  <c:v>0.45585648148117308</c:v>
                </c:pt>
                <c:pt idx="8787">
                  <c:v>0.45586805555524734</c:v>
                </c:pt>
                <c:pt idx="8788">
                  <c:v>0.45587962962932127</c:v>
                </c:pt>
                <c:pt idx="8789">
                  <c:v>0.45589120370339475</c:v>
                </c:pt>
                <c:pt idx="8790">
                  <c:v>0.45590277777746968</c:v>
                </c:pt>
                <c:pt idx="8791">
                  <c:v>0.45591435185154328</c:v>
                </c:pt>
                <c:pt idx="8792">
                  <c:v>0.45592592592561743</c:v>
                </c:pt>
                <c:pt idx="8793">
                  <c:v>0.45593749999969141</c:v>
                </c:pt>
                <c:pt idx="8794">
                  <c:v>0.455949074073765</c:v>
                </c:pt>
                <c:pt idx="8795">
                  <c:v>0.45596064814783926</c:v>
                </c:pt>
                <c:pt idx="8796">
                  <c:v>0.45597222222191308</c:v>
                </c:pt>
                <c:pt idx="8797">
                  <c:v>0.45598379629598734</c:v>
                </c:pt>
                <c:pt idx="8798">
                  <c:v>0.45599537037006127</c:v>
                </c:pt>
                <c:pt idx="8799">
                  <c:v>0.45600694444413475</c:v>
                </c:pt>
                <c:pt idx="8800">
                  <c:v>0.45601851851820902</c:v>
                </c:pt>
                <c:pt idx="8801">
                  <c:v>0.456030092592283</c:v>
                </c:pt>
                <c:pt idx="8802">
                  <c:v>0.45604166666635693</c:v>
                </c:pt>
                <c:pt idx="8803">
                  <c:v>0.45605324074043074</c:v>
                </c:pt>
                <c:pt idx="8804">
                  <c:v>0.45606481481450534</c:v>
                </c:pt>
                <c:pt idx="8805">
                  <c:v>0.45607638888857926</c:v>
                </c:pt>
                <c:pt idx="8806">
                  <c:v>0.45608796296265369</c:v>
                </c:pt>
                <c:pt idx="8807">
                  <c:v>0.45609953703672679</c:v>
                </c:pt>
                <c:pt idx="8808">
                  <c:v>0.45611111111080127</c:v>
                </c:pt>
                <c:pt idx="8809">
                  <c:v>0.4561226851848757</c:v>
                </c:pt>
                <c:pt idx="8810">
                  <c:v>0.45613425925894902</c:v>
                </c:pt>
                <c:pt idx="8811">
                  <c:v>0.456145833333024</c:v>
                </c:pt>
                <c:pt idx="8812">
                  <c:v>0.45615740740709793</c:v>
                </c:pt>
                <c:pt idx="8813">
                  <c:v>0.45616898148117202</c:v>
                </c:pt>
                <c:pt idx="8814">
                  <c:v>0.45618055555524634</c:v>
                </c:pt>
                <c:pt idx="8815">
                  <c:v>0.45619212962931999</c:v>
                </c:pt>
                <c:pt idx="8816">
                  <c:v>0.45620370370339403</c:v>
                </c:pt>
                <c:pt idx="8817">
                  <c:v>0.45621527777746834</c:v>
                </c:pt>
                <c:pt idx="8818">
                  <c:v>0.45622685185154227</c:v>
                </c:pt>
                <c:pt idx="8819">
                  <c:v>0.45623842592561598</c:v>
                </c:pt>
                <c:pt idx="8820">
                  <c:v>0.4562499999996904</c:v>
                </c:pt>
                <c:pt idx="8821">
                  <c:v>0.456261574073764</c:v>
                </c:pt>
                <c:pt idx="8822">
                  <c:v>0.45627314814783793</c:v>
                </c:pt>
                <c:pt idx="8823">
                  <c:v>0.45628472222191202</c:v>
                </c:pt>
                <c:pt idx="8824">
                  <c:v>0.456296296295986</c:v>
                </c:pt>
                <c:pt idx="8825">
                  <c:v>0.45630787037006043</c:v>
                </c:pt>
                <c:pt idx="8826">
                  <c:v>0.45631944444413403</c:v>
                </c:pt>
                <c:pt idx="8827">
                  <c:v>0.45633101851820779</c:v>
                </c:pt>
                <c:pt idx="8828">
                  <c:v>0.45634259259228227</c:v>
                </c:pt>
                <c:pt idx="8829">
                  <c:v>0.45635416666635598</c:v>
                </c:pt>
                <c:pt idx="8830">
                  <c:v>0.45636574074043001</c:v>
                </c:pt>
                <c:pt idx="8831">
                  <c:v>0.45637731481450428</c:v>
                </c:pt>
                <c:pt idx="8832">
                  <c:v>0.45638888888857843</c:v>
                </c:pt>
                <c:pt idx="8833">
                  <c:v>0.45640046296265263</c:v>
                </c:pt>
                <c:pt idx="8834">
                  <c:v>0.456412037036726</c:v>
                </c:pt>
                <c:pt idx="8835">
                  <c:v>0.45642361111080043</c:v>
                </c:pt>
                <c:pt idx="8836">
                  <c:v>0.45643518518487547</c:v>
                </c:pt>
                <c:pt idx="8837">
                  <c:v>0.45644675925894934</c:v>
                </c:pt>
                <c:pt idx="8838">
                  <c:v>0.45645833333302327</c:v>
                </c:pt>
                <c:pt idx="8839">
                  <c:v>0.45646990740709698</c:v>
                </c:pt>
                <c:pt idx="8840">
                  <c:v>0.45648148148117101</c:v>
                </c:pt>
                <c:pt idx="8841">
                  <c:v>0.456493055555245</c:v>
                </c:pt>
                <c:pt idx="8842">
                  <c:v>0.45650462962931898</c:v>
                </c:pt>
                <c:pt idx="8843">
                  <c:v>0.45651620370339302</c:v>
                </c:pt>
                <c:pt idx="8844">
                  <c:v>0.45652777777746761</c:v>
                </c:pt>
                <c:pt idx="8845">
                  <c:v>0.45653935185154099</c:v>
                </c:pt>
                <c:pt idx="8846">
                  <c:v>0.45655092592561547</c:v>
                </c:pt>
                <c:pt idx="8847">
                  <c:v>0.45656249999968962</c:v>
                </c:pt>
                <c:pt idx="8848">
                  <c:v>0.45657407407376327</c:v>
                </c:pt>
                <c:pt idx="8849">
                  <c:v>0.45658564814783698</c:v>
                </c:pt>
                <c:pt idx="8850">
                  <c:v>0.45659722222191079</c:v>
                </c:pt>
                <c:pt idx="8851">
                  <c:v>0.45660879629598528</c:v>
                </c:pt>
                <c:pt idx="8852">
                  <c:v>0.45662037037005943</c:v>
                </c:pt>
                <c:pt idx="8853">
                  <c:v>0.45663194444413258</c:v>
                </c:pt>
                <c:pt idx="8854">
                  <c:v>0.45664351851820673</c:v>
                </c:pt>
                <c:pt idx="8855">
                  <c:v>0.45665509259228099</c:v>
                </c:pt>
                <c:pt idx="8856">
                  <c:v>0.45666666666635508</c:v>
                </c:pt>
                <c:pt idx="8857">
                  <c:v>0.45667824074042901</c:v>
                </c:pt>
                <c:pt idx="8858">
                  <c:v>0.45668981481450327</c:v>
                </c:pt>
                <c:pt idx="8859">
                  <c:v>0.45670138888857675</c:v>
                </c:pt>
                <c:pt idx="8860">
                  <c:v>0.45671296296265168</c:v>
                </c:pt>
                <c:pt idx="8861">
                  <c:v>0.456724537036725</c:v>
                </c:pt>
                <c:pt idx="8862">
                  <c:v>0.45673611111079976</c:v>
                </c:pt>
                <c:pt idx="8863">
                  <c:v>0.45674768518487441</c:v>
                </c:pt>
                <c:pt idx="8864">
                  <c:v>0.456759259258948</c:v>
                </c:pt>
                <c:pt idx="8865">
                  <c:v>0.45677083333302226</c:v>
                </c:pt>
                <c:pt idx="8866">
                  <c:v>0.45678240740709602</c:v>
                </c:pt>
                <c:pt idx="8867">
                  <c:v>0.45679398148116979</c:v>
                </c:pt>
                <c:pt idx="8868">
                  <c:v>0.45680555555524427</c:v>
                </c:pt>
                <c:pt idx="8869">
                  <c:v>0.45681712962931798</c:v>
                </c:pt>
                <c:pt idx="8870">
                  <c:v>0.45682870370339235</c:v>
                </c:pt>
                <c:pt idx="8871">
                  <c:v>0.45684027777746655</c:v>
                </c:pt>
                <c:pt idx="8872">
                  <c:v>0.45685185185153993</c:v>
                </c:pt>
                <c:pt idx="8873">
                  <c:v>0.45686342592561441</c:v>
                </c:pt>
                <c:pt idx="8874">
                  <c:v>0.45687499999968884</c:v>
                </c:pt>
                <c:pt idx="8875">
                  <c:v>0.45688657407376243</c:v>
                </c:pt>
                <c:pt idx="8876">
                  <c:v>0.45689814814783608</c:v>
                </c:pt>
                <c:pt idx="8877">
                  <c:v>0.45690972222191001</c:v>
                </c:pt>
                <c:pt idx="8878">
                  <c:v>0.45692129629598427</c:v>
                </c:pt>
                <c:pt idx="8879">
                  <c:v>0.45693287037005842</c:v>
                </c:pt>
                <c:pt idx="8880">
                  <c:v>0.45694444444413179</c:v>
                </c:pt>
                <c:pt idx="8881">
                  <c:v>0.456956018518206</c:v>
                </c:pt>
                <c:pt idx="8882">
                  <c:v>0.45696759259227998</c:v>
                </c:pt>
                <c:pt idx="8883">
                  <c:v>0.45697916666635402</c:v>
                </c:pt>
                <c:pt idx="8884">
                  <c:v>0.456990740740428</c:v>
                </c:pt>
                <c:pt idx="8885">
                  <c:v>0.45700231481450226</c:v>
                </c:pt>
                <c:pt idx="8886">
                  <c:v>0.45701388888857608</c:v>
                </c:pt>
                <c:pt idx="8887">
                  <c:v>0.45702546296265062</c:v>
                </c:pt>
                <c:pt idx="8888">
                  <c:v>0.45703703703672466</c:v>
                </c:pt>
                <c:pt idx="8889">
                  <c:v>0.45704861111079897</c:v>
                </c:pt>
                <c:pt idx="8890">
                  <c:v>0.45706018518487362</c:v>
                </c:pt>
                <c:pt idx="8891">
                  <c:v>0.45707175925894727</c:v>
                </c:pt>
                <c:pt idx="8892">
                  <c:v>0.45708333333302098</c:v>
                </c:pt>
                <c:pt idx="8893">
                  <c:v>0.45709490740709502</c:v>
                </c:pt>
                <c:pt idx="8894">
                  <c:v>0.457106481481169</c:v>
                </c:pt>
                <c:pt idx="8895">
                  <c:v>0.45711805555524326</c:v>
                </c:pt>
                <c:pt idx="8896">
                  <c:v>0.45712962962931702</c:v>
                </c:pt>
                <c:pt idx="8897">
                  <c:v>0.45714120370339079</c:v>
                </c:pt>
                <c:pt idx="8898">
                  <c:v>0.45715277777746544</c:v>
                </c:pt>
                <c:pt idx="8899">
                  <c:v>0.45716435185153875</c:v>
                </c:pt>
                <c:pt idx="8900">
                  <c:v>0.45717592592561335</c:v>
                </c:pt>
                <c:pt idx="8901">
                  <c:v>0.45718749999968755</c:v>
                </c:pt>
                <c:pt idx="8902">
                  <c:v>0.45719907407376076</c:v>
                </c:pt>
                <c:pt idx="8903">
                  <c:v>0.45721064814783502</c:v>
                </c:pt>
                <c:pt idx="8904">
                  <c:v>0.457222222221909</c:v>
                </c:pt>
                <c:pt idx="8905">
                  <c:v>0.45723379629598299</c:v>
                </c:pt>
                <c:pt idx="8906">
                  <c:v>0.45724537037005702</c:v>
                </c:pt>
                <c:pt idx="8907">
                  <c:v>0.45725694444413079</c:v>
                </c:pt>
                <c:pt idx="8908">
                  <c:v>0.45726851851820499</c:v>
                </c:pt>
                <c:pt idx="8909">
                  <c:v>0.45728009259227897</c:v>
                </c:pt>
                <c:pt idx="8910">
                  <c:v>0.45729166666635279</c:v>
                </c:pt>
                <c:pt idx="8911">
                  <c:v>0.457303240740427</c:v>
                </c:pt>
                <c:pt idx="8912">
                  <c:v>0.45731481481450142</c:v>
                </c:pt>
                <c:pt idx="8913">
                  <c:v>0.45732638888857641</c:v>
                </c:pt>
                <c:pt idx="8914">
                  <c:v>0.45733796296265056</c:v>
                </c:pt>
                <c:pt idx="8915">
                  <c:v>0.45734953703672399</c:v>
                </c:pt>
                <c:pt idx="8916">
                  <c:v>0.45736111111079802</c:v>
                </c:pt>
                <c:pt idx="8917">
                  <c:v>0.45737268518487284</c:v>
                </c:pt>
                <c:pt idx="8918">
                  <c:v>0.45738425925894644</c:v>
                </c:pt>
                <c:pt idx="8919">
                  <c:v>0.45739583333301997</c:v>
                </c:pt>
                <c:pt idx="8920">
                  <c:v>0.45740740740709401</c:v>
                </c:pt>
                <c:pt idx="8921">
                  <c:v>0.45741898148116827</c:v>
                </c:pt>
                <c:pt idx="8922">
                  <c:v>0.45743055555524198</c:v>
                </c:pt>
                <c:pt idx="8923">
                  <c:v>0.45744212962931602</c:v>
                </c:pt>
                <c:pt idx="8924">
                  <c:v>0.45745370370339</c:v>
                </c:pt>
                <c:pt idx="8925">
                  <c:v>0.45746527777746443</c:v>
                </c:pt>
                <c:pt idx="8926">
                  <c:v>0.45747685185153802</c:v>
                </c:pt>
                <c:pt idx="8927">
                  <c:v>0.45748842592561262</c:v>
                </c:pt>
                <c:pt idx="8928">
                  <c:v>0.45749999999968644</c:v>
                </c:pt>
                <c:pt idx="8929">
                  <c:v>0.45751157407375997</c:v>
                </c:pt>
                <c:pt idx="8930">
                  <c:v>0.45752314814783401</c:v>
                </c:pt>
                <c:pt idx="8931">
                  <c:v>0.457534722221908</c:v>
                </c:pt>
                <c:pt idx="8932">
                  <c:v>0.45754629629598198</c:v>
                </c:pt>
                <c:pt idx="8933">
                  <c:v>0.45755787037005641</c:v>
                </c:pt>
                <c:pt idx="8934">
                  <c:v>0.45756944444412972</c:v>
                </c:pt>
                <c:pt idx="8935">
                  <c:v>0.45758101851820399</c:v>
                </c:pt>
                <c:pt idx="8936">
                  <c:v>0.45759259259227802</c:v>
                </c:pt>
                <c:pt idx="8937">
                  <c:v>0.45760416666635201</c:v>
                </c:pt>
                <c:pt idx="8938">
                  <c:v>0.45761574074042599</c:v>
                </c:pt>
                <c:pt idx="8939">
                  <c:v>0.45762731481450097</c:v>
                </c:pt>
                <c:pt idx="8940">
                  <c:v>0.45763888888857501</c:v>
                </c:pt>
                <c:pt idx="8941">
                  <c:v>0.45765046296264955</c:v>
                </c:pt>
                <c:pt idx="8942">
                  <c:v>0.45766203703672276</c:v>
                </c:pt>
                <c:pt idx="8943">
                  <c:v>0.45767361111079702</c:v>
                </c:pt>
                <c:pt idx="8944">
                  <c:v>0.45768518518487156</c:v>
                </c:pt>
                <c:pt idx="8945">
                  <c:v>0.45769675925894526</c:v>
                </c:pt>
                <c:pt idx="8946">
                  <c:v>0.45770833333301902</c:v>
                </c:pt>
                <c:pt idx="8947">
                  <c:v>0.45771990740709301</c:v>
                </c:pt>
                <c:pt idx="8948">
                  <c:v>0.45773148148116666</c:v>
                </c:pt>
                <c:pt idx="8949">
                  <c:v>0.45774305555524075</c:v>
                </c:pt>
                <c:pt idx="8950">
                  <c:v>0.45775462962931501</c:v>
                </c:pt>
                <c:pt idx="8951">
                  <c:v>0.457766203703389</c:v>
                </c:pt>
                <c:pt idx="8952">
                  <c:v>0.45777777777746342</c:v>
                </c:pt>
                <c:pt idx="8953">
                  <c:v>0.45778935185153674</c:v>
                </c:pt>
                <c:pt idx="8954">
                  <c:v>0.45780092592561156</c:v>
                </c:pt>
                <c:pt idx="8955">
                  <c:v>0.45781249999968576</c:v>
                </c:pt>
                <c:pt idx="8956">
                  <c:v>0.45782407407375941</c:v>
                </c:pt>
                <c:pt idx="8957">
                  <c:v>0.45783564814783301</c:v>
                </c:pt>
                <c:pt idx="8958">
                  <c:v>0.45784722222190699</c:v>
                </c:pt>
                <c:pt idx="8959">
                  <c:v>0.45785879629598142</c:v>
                </c:pt>
                <c:pt idx="8960">
                  <c:v>0.45787037037005562</c:v>
                </c:pt>
                <c:pt idx="8961">
                  <c:v>0.457881944444129</c:v>
                </c:pt>
                <c:pt idx="8962">
                  <c:v>0.45789351851820276</c:v>
                </c:pt>
                <c:pt idx="8963">
                  <c:v>0.45790509259227702</c:v>
                </c:pt>
                <c:pt idx="8964">
                  <c:v>0.45791666666635128</c:v>
                </c:pt>
                <c:pt idx="8965">
                  <c:v>0.45792824074042598</c:v>
                </c:pt>
                <c:pt idx="8966">
                  <c:v>0.45793981481450002</c:v>
                </c:pt>
                <c:pt idx="8967">
                  <c:v>0.45795138888857401</c:v>
                </c:pt>
                <c:pt idx="8968">
                  <c:v>0.45796296296264877</c:v>
                </c:pt>
                <c:pt idx="8969">
                  <c:v>0.45797453703672197</c:v>
                </c:pt>
                <c:pt idx="8970">
                  <c:v>0.45798611111079635</c:v>
                </c:pt>
                <c:pt idx="8971">
                  <c:v>0.45799768518487055</c:v>
                </c:pt>
                <c:pt idx="8972">
                  <c:v>0.45800925925894398</c:v>
                </c:pt>
                <c:pt idx="8973">
                  <c:v>0.45802083333301841</c:v>
                </c:pt>
                <c:pt idx="8974">
                  <c:v>0.458032407407092</c:v>
                </c:pt>
                <c:pt idx="8975">
                  <c:v>0.45804398148116593</c:v>
                </c:pt>
                <c:pt idx="8976">
                  <c:v>0.45805555555524002</c:v>
                </c:pt>
                <c:pt idx="8977">
                  <c:v>0.45806712962931401</c:v>
                </c:pt>
                <c:pt idx="8978">
                  <c:v>0.45807870370338827</c:v>
                </c:pt>
                <c:pt idx="8979">
                  <c:v>0.45809027777746242</c:v>
                </c:pt>
                <c:pt idx="8980">
                  <c:v>0.45810185185153579</c:v>
                </c:pt>
                <c:pt idx="8981">
                  <c:v>0.45811342592561027</c:v>
                </c:pt>
                <c:pt idx="8982">
                  <c:v>0.4581249999996847</c:v>
                </c:pt>
                <c:pt idx="8983">
                  <c:v>0.45813657407375802</c:v>
                </c:pt>
                <c:pt idx="8984">
                  <c:v>0.458148148147832</c:v>
                </c:pt>
                <c:pt idx="8985">
                  <c:v>0.45815972222190599</c:v>
                </c:pt>
                <c:pt idx="8986">
                  <c:v>0.45817129629598002</c:v>
                </c:pt>
                <c:pt idx="8987">
                  <c:v>0.45818287037005462</c:v>
                </c:pt>
                <c:pt idx="8988">
                  <c:v>0.45819444444412766</c:v>
                </c:pt>
                <c:pt idx="8989">
                  <c:v>0.45820601851820175</c:v>
                </c:pt>
                <c:pt idx="8990">
                  <c:v>0.45821759259227601</c:v>
                </c:pt>
                <c:pt idx="8991">
                  <c:v>0.458229166666351</c:v>
                </c:pt>
                <c:pt idx="8992">
                  <c:v>0.45824074074042476</c:v>
                </c:pt>
                <c:pt idx="8993">
                  <c:v>0.45825231481449902</c:v>
                </c:pt>
                <c:pt idx="8994">
                  <c:v>0.458263888888573</c:v>
                </c:pt>
                <c:pt idx="8995">
                  <c:v>0.45827546296264743</c:v>
                </c:pt>
                <c:pt idx="8996">
                  <c:v>0.45828703703672075</c:v>
                </c:pt>
                <c:pt idx="8997">
                  <c:v>0.45829861111079501</c:v>
                </c:pt>
                <c:pt idx="8998">
                  <c:v>0.45831018518486977</c:v>
                </c:pt>
                <c:pt idx="8999">
                  <c:v>0.45832175925894342</c:v>
                </c:pt>
                <c:pt idx="9000">
                  <c:v>0.45833333333301701</c:v>
                </c:pt>
                <c:pt idx="9001">
                  <c:v>0.45834490740709127</c:v>
                </c:pt>
                <c:pt idx="9002">
                  <c:v>0.45835648148116498</c:v>
                </c:pt>
                <c:pt idx="9003">
                  <c:v>0.45836805555523902</c:v>
                </c:pt>
                <c:pt idx="9004">
                  <c:v>0.45837962962931328</c:v>
                </c:pt>
                <c:pt idx="9005">
                  <c:v>0.45839120370338693</c:v>
                </c:pt>
                <c:pt idx="9006">
                  <c:v>0.45840277777746163</c:v>
                </c:pt>
                <c:pt idx="9007">
                  <c:v>0.45841435185153501</c:v>
                </c:pt>
                <c:pt idx="9008">
                  <c:v>0.45842592592560943</c:v>
                </c:pt>
                <c:pt idx="9009">
                  <c:v>0.45843749999968342</c:v>
                </c:pt>
                <c:pt idx="9010">
                  <c:v>0.45844907407375701</c:v>
                </c:pt>
                <c:pt idx="9011">
                  <c:v>0.45846064814783127</c:v>
                </c:pt>
                <c:pt idx="9012">
                  <c:v>0.45847222222190498</c:v>
                </c:pt>
                <c:pt idx="9013">
                  <c:v>0.45848379629597941</c:v>
                </c:pt>
                <c:pt idx="9014">
                  <c:v>0.45849537037005328</c:v>
                </c:pt>
                <c:pt idx="9015">
                  <c:v>0.45850694444412693</c:v>
                </c:pt>
                <c:pt idx="9016">
                  <c:v>0.45851851851820202</c:v>
                </c:pt>
                <c:pt idx="9017">
                  <c:v>0.45853009259227601</c:v>
                </c:pt>
                <c:pt idx="9018">
                  <c:v>0.45854166666634999</c:v>
                </c:pt>
                <c:pt idx="9019">
                  <c:v>0.45855324074042375</c:v>
                </c:pt>
                <c:pt idx="9020">
                  <c:v>0.45856481481449834</c:v>
                </c:pt>
                <c:pt idx="9021">
                  <c:v>0.45857638888857227</c:v>
                </c:pt>
                <c:pt idx="9022">
                  <c:v>0.4585879629626467</c:v>
                </c:pt>
                <c:pt idx="9023">
                  <c:v>0.45859953703671974</c:v>
                </c:pt>
                <c:pt idx="9024">
                  <c:v>0.458611111110794</c:v>
                </c:pt>
                <c:pt idx="9025">
                  <c:v>0.45862268518486876</c:v>
                </c:pt>
                <c:pt idx="9026">
                  <c:v>0.45863425925894202</c:v>
                </c:pt>
                <c:pt idx="9027">
                  <c:v>0.45864583333301601</c:v>
                </c:pt>
                <c:pt idx="9028">
                  <c:v>0.45865740740708999</c:v>
                </c:pt>
                <c:pt idx="9029">
                  <c:v>0.45866898148116397</c:v>
                </c:pt>
                <c:pt idx="9030">
                  <c:v>0.45868055555523801</c:v>
                </c:pt>
                <c:pt idx="9031">
                  <c:v>0.458692129629312</c:v>
                </c:pt>
                <c:pt idx="9032">
                  <c:v>0.45870370370338576</c:v>
                </c:pt>
                <c:pt idx="9033">
                  <c:v>0.45871527777746041</c:v>
                </c:pt>
                <c:pt idx="9034">
                  <c:v>0.458726851851534</c:v>
                </c:pt>
                <c:pt idx="9035">
                  <c:v>0.45873842592560798</c:v>
                </c:pt>
                <c:pt idx="9036">
                  <c:v>0.45874999999968241</c:v>
                </c:pt>
                <c:pt idx="9037">
                  <c:v>0.45876157407375601</c:v>
                </c:pt>
                <c:pt idx="9038">
                  <c:v>0.45877314814782999</c:v>
                </c:pt>
                <c:pt idx="9039">
                  <c:v>0.45878472222190397</c:v>
                </c:pt>
                <c:pt idx="9040">
                  <c:v>0.45879629629597801</c:v>
                </c:pt>
                <c:pt idx="9041">
                  <c:v>0.45880787037005255</c:v>
                </c:pt>
                <c:pt idx="9042">
                  <c:v>0.45881944444412676</c:v>
                </c:pt>
                <c:pt idx="9043">
                  <c:v>0.45883101851820079</c:v>
                </c:pt>
                <c:pt idx="9044">
                  <c:v>0.45884259259227528</c:v>
                </c:pt>
                <c:pt idx="9045">
                  <c:v>0.45885416666634898</c:v>
                </c:pt>
                <c:pt idx="9046">
                  <c:v>0.45886574074042302</c:v>
                </c:pt>
                <c:pt idx="9047">
                  <c:v>0.45887731481449734</c:v>
                </c:pt>
                <c:pt idx="9048">
                  <c:v>0.45888888888857143</c:v>
                </c:pt>
                <c:pt idx="9049">
                  <c:v>0.45890046296264558</c:v>
                </c:pt>
                <c:pt idx="9050">
                  <c:v>0.45891203703671901</c:v>
                </c:pt>
                <c:pt idx="9051">
                  <c:v>0.45892361111079327</c:v>
                </c:pt>
                <c:pt idx="9052">
                  <c:v>0.45893518518486742</c:v>
                </c:pt>
                <c:pt idx="9053">
                  <c:v>0.45894675925894141</c:v>
                </c:pt>
                <c:pt idx="9054">
                  <c:v>0.45895833333301528</c:v>
                </c:pt>
                <c:pt idx="9055">
                  <c:v>0.45896990740708898</c:v>
                </c:pt>
                <c:pt idx="9056">
                  <c:v>0.45898148148116302</c:v>
                </c:pt>
                <c:pt idx="9057">
                  <c:v>0.45899305555523673</c:v>
                </c:pt>
                <c:pt idx="9058">
                  <c:v>0.45900462962931127</c:v>
                </c:pt>
                <c:pt idx="9059">
                  <c:v>0.45901620370338497</c:v>
                </c:pt>
                <c:pt idx="9060">
                  <c:v>0.45902777777745962</c:v>
                </c:pt>
                <c:pt idx="9061">
                  <c:v>0.45903935185153266</c:v>
                </c:pt>
                <c:pt idx="9062">
                  <c:v>0.45905092592560742</c:v>
                </c:pt>
                <c:pt idx="9063">
                  <c:v>0.45906249999968168</c:v>
                </c:pt>
                <c:pt idx="9064">
                  <c:v>0.45907407407375528</c:v>
                </c:pt>
                <c:pt idx="9065">
                  <c:v>0.45908564814782898</c:v>
                </c:pt>
                <c:pt idx="9066">
                  <c:v>0.45909722222190275</c:v>
                </c:pt>
                <c:pt idx="9067">
                  <c:v>0.45910879629597734</c:v>
                </c:pt>
                <c:pt idx="9068">
                  <c:v>0.45912037037005243</c:v>
                </c:pt>
                <c:pt idx="9069">
                  <c:v>0.45913194444412558</c:v>
                </c:pt>
                <c:pt idx="9070">
                  <c:v>0.45914351851819957</c:v>
                </c:pt>
                <c:pt idx="9071">
                  <c:v>0.45915509259227399</c:v>
                </c:pt>
                <c:pt idx="9072">
                  <c:v>0.45916666666634798</c:v>
                </c:pt>
                <c:pt idx="9073">
                  <c:v>0.45917824074042202</c:v>
                </c:pt>
                <c:pt idx="9074">
                  <c:v>0.45918981481449628</c:v>
                </c:pt>
                <c:pt idx="9075">
                  <c:v>0.45920138888856993</c:v>
                </c:pt>
                <c:pt idx="9076">
                  <c:v>0.45921296296264463</c:v>
                </c:pt>
                <c:pt idx="9077">
                  <c:v>0.45922453703671801</c:v>
                </c:pt>
                <c:pt idx="9078">
                  <c:v>0.45923611111079199</c:v>
                </c:pt>
                <c:pt idx="9079">
                  <c:v>0.45924768518486642</c:v>
                </c:pt>
                <c:pt idx="9080">
                  <c:v>0.45925925925894001</c:v>
                </c:pt>
                <c:pt idx="9081">
                  <c:v>0.45927083333301427</c:v>
                </c:pt>
                <c:pt idx="9082">
                  <c:v>0.45928240740708798</c:v>
                </c:pt>
                <c:pt idx="9083">
                  <c:v>0.45929398148116179</c:v>
                </c:pt>
                <c:pt idx="9084">
                  <c:v>0.459305555555236</c:v>
                </c:pt>
                <c:pt idx="9085">
                  <c:v>0.45931712962930998</c:v>
                </c:pt>
                <c:pt idx="9086">
                  <c:v>0.45932870370338441</c:v>
                </c:pt>
                <c:pt idx="9087">
                  <c:v>0.45934027777745862</c:v>
                </c:pt>
                <c:pt idx="9088">
                  <c:v>0.45935185185153199</c:v>
                </c:pt>
                <c:pt idx="9089">
                  <c:v>0.45936342592560642</c:v>
                </c:pt>
                <c:pt idx="9090">
                  <c:v>0.45937499999968084</c:v>
                </c:pt>
                <c:pt idx="9091">
                  <c:v>0.45938657407375455</c:v>
                </c:pt>
                <c:pt idx="9092">
                  <c:v>0.45939814814782798</c:v>
                </c:pt>
                <c:pt idx="9093">
                  <c:v>0.45940972222190202</c:v>
                </c:pt>
                <c:pt idx="9094">
                  <c:v>0.45942129629597728</c:v>
                </c:pt>
                <c:pt idx="9095">
                  <c:v>0.45943287037005143</c:v>
                </c:pt>
                <c:pt idx="9096">
                  <c:v>0.45944444444412474</c:v>
                </c:pt>
                <c:pt idx="9097">
                  <c:v>0.45945601851819873</c:v>
                </c:pt>
                <c:pt idx="9098">
                  <c:v>0.45946759259227327</c:v>
                </c:pt>
                <c:pt idx="9099">
                  <c:v>0.45947916666634708</c:v>
                </c:pt>
                <c:pt idx="9100">
                  <c:v>0.45949074074042101</c:v>
                </c:pt>
                <c:pt idx="9101">
                  <c:v>0.45950231481449527</c:v>
                </c:pt>
                <c:pt idx="9102">
                  <c:v>0.45951388888856898</c:v>
                </c:pt>
                <c:pt idx="9103">
                  <c:v>0.45952546296264368</c:v>
                </c:pt>
                <c:pt idx="9104">
                  <c:v>0.45953703703671672</c:v>
                </c:pt>
                <c:pt idx="9105">
                  <c:v>0.45954861111079098</c:v>
                </c:pt>
                <c:pt idx="9106">
                  <c:v>0.45956018518486563</c:v>
                </c:pt>
                <c:pt idx="9107">
                  <c:v>0.45957175925893901</c:v>
                </c:pt>
                <c:pt idx="9108">
                  <c:v>0.45958333333301327</c:v>
                </c:pt>
                <c:pt idx="9109">
                  <c:v>0.45959490740708708</c:v>
                </c:pt>
                <c:pt idx="9110">
                  <c:v>0.45960648148116101</c:v>
                </c:pt>
                <c:pt idx="9111">
                  <c:v>0.45961805555523499</c:v>
                </c:pt>
                <c:pt idx="9112">
                  <c:v>0.45962962962930898</c:v>
                </c:pt>
                <c:pt idx="9113">
                  <c:v>0.45964120370338279</c:v>
                </c:pt>
                <c:pt idx="9114">
                  <c:v>0.45965277777745756</c:v>
                </c:pt>
                <c:pt idx="9115">
                  <c:v>0.45966435185153093</c:v>
                </c:pt>
                <c:pt idx="9116">
                  <c:v>0.45967592592560541</c:v>
                </c:pt>
                <c:pt idx="9117">
                  <c:v>0.45968749999967962</c:v>
                </c:pt>
                <c:pt idx="9118">
                  <c:v>0.45969907407375299</c:v>
                </c:pt>
                <c:pt idx="9119">
                  <c:v>0.45971064814782808</c:v>
                </c:pt>
                <c:pt idx="9120">
                  <c:v>0.45972222222190201</c:v>
                </c:pt>
                <c:pt idx="9121">
                  <c:v>0.45973379629597599</c:v>
                </c:pt>
                <c:pt idx="9122">
                  <c:v>0.45974537037004998</c:v>
                </c:pt>
                <c:pt idx="9123">
                  <c:v>0.45975694444412379</c:v>
                </c:pt>
                <c:pt idx="9124">
                  <c:v>0.45976851851819772</c:v>
                </c:pt>
                <c:pt idx="9125">
                  <c:v>0.45978009259227198</c:v>
                </c:pt>
                <c:pt idx="9126">
                  <c:v>0.45979166666634574</c:v>
                </c:pt>
                <c:pt idx="9127">
                  <c:v>0.45980324074042001</c:v>
                </c:pt>
                <c:pt idx="9128">
                  <c:v>0.45981481481449443</c:v>
                </c:pt>
                <c:pt idx="9129">
                  <c:v>0.45982638888856847</c:v>
                </c:pt>
                <c:pt idx="9130">
                  <c:v>0.45983796296264262</c:v>
                </c:pt>
                <c:pt idx="9131">
                  <c:v>0.45984953703671599</c:v>
                </c:pt>
                <c:pt idx="9132">
                  <c:v>0.45986111111078998</c:v>
                </c:pt>
                <c:pt idx="9133">
                  <c:v>0.45987268518486485</c:v>
                </c:pt>
                <c:pt idx="9134">
                  <c:v>0.45988425925893828</c:v>
                </c:pt>
                <c:pt idx="9135">
                  <c:v>0.45989583333301198</c:v>
                </c:pt>
                <c:pt idx="9136">
                  <c:v>0.45990740740708602</c:v>
                </c:pt>
                <c:pt idx="9137">
                  <c:v>0.45991898148116034</c:v>
                </c:pt>
                <c:pt idx="9138">
                  <c:v>0.45993055555523399</c:v>
                </c:pt>
                <c:pt idx="9139">
                  <c:v>0.45994212962930808</c:v>
                </c:pt>
                <c:pt idx="9140">
                  <c:v>0.45995370370338201</c:v>
                </c:pt>
                <c:pt idx="9141">
                  <c:v>0.45996527777745655</c:v>
                </c:pt>
                <c:pt idx="9142">
                  <c:v>0.45997685185152998</c:v>
                </c:pt>
                <c:pt idx="9143">
                  <c:v>0.45998842592560468</c:v>
                </c:pt>
                <c:pt idx="9144">
                  <c:v>0.45999999999967855</c:v>
                </c:pt>
                <c:pt idx="9145">
                  <c:v>0.46001157407375298</c:v>
                </c:pt>
                <c:pt idx="9146">
                  <c:v>0.46002314814782702</c:v>
                </c:pt>
                <c:pt idx="9147">
                  <c:v>0.460034722221901</c:v>
                </c:pt>
                <c:pt idx="9148">
                  <c:v>0.46004629629597527</c:v>
                </c:pt>
                <c:pt idx="9149">
                  <c:v>0.46005787037004947</c:v>
                </c:pt>
                <c:pt idx="9150">
                  <c:v>0.46006944444412279</c:v>
                </c:pt>
                <c:pt idx="9151">
                  <c:v>0.46008101851819666</c:v>
                </c:pt>
                <c:pt idx="9152">
                  <c:v>0.46009259259227098</c:v>
                </c:pt>
                <c:pt idx="9153">
                  <c:v>0.46010416666634502</c:v>
                </c:pt>
                <c:pt idx="9154">
                  <c:v>0.460115740740419</c:v>
                </c:pt>
                <c:pt idx="9155">
                  <c:v>0.46012731481449298</c:v>
                </c:pt>
                <c:pt idx="9156">
                  <c:v>0.46013888888856702</c:v>
                </c:pt>
                <c:pt idx="9157">
                  <c:v>0.46015046296264162</c:v>
                </c:pt>
                <c:pt idx="9158">
                  <c:v>0.46016203703671499</c:v>
                </c:pt>
                <c:pt idx="9159">
                  <c:v>0.46017361111078908</c:v>
                </c:pt>
                <c:pt idx="9160">
                  <c:v>0.46018518518486362</c:v>
                </c:pt>
                <c:pt idx="9161">
                  <c:v>0.46019675925893699</c:v>
                </c:pt>
                <c:pt idx="9162">
                  <c:v>0.46020833333301098</c:v>
                </c:pt>
                <c:pt idx="9163">
                  <c:v>0.46021990740708502</c:v>
                </c:pt>
                <c:pt idx="9164">
                  <c:v>0.46023148148115872</c:v>
                </c:pt>
                <c:pt idx="9165">
                  <c:v>0.46024305555523259</c:v>
                </c:pt>
                <c:pt idx="9166">
                  <c:v>0.46025462962930702</c:v>
                </c:pt>
                <c:pt idx="9167">
                  <c:v>0.460266203703381</c:v>
                </c:pt>
                <c:pt idx="9168">
                  <c:v>0.46027777777745543</c:v>
                </c:pt>
                <c:pt idx="9169">
                  <c:v>0.46028935185152903</c:v>
                </c:pt>
                <c:pt idx="9170">
                  <c:v>0.46030092592560362</c:v>
                </c:pt>
                <c:pt idx="9171">
                  <c:v>0.46031249999967883</c:v>
                </c:pt>
                <c:pt idx="9172">
                  <c:v>0.46032407407375242</c:v>
                </c:pt>
                <c:pt idx="9173">
                  <c:v>0.46033564814782602</c:v>
                </c:pt>
                <c:pt idx="9174">
                  <c:v>0.4603472222219</c:v>
                </c:pt>
                <c:pt idx="9175">
                  <c:v>0.46035879629597443</c:v>
                </c:pt>
                <c:pt idx="9176">
                  <c:v>0.46037037037004863</c:v>
                </c:pt>
                <c:pt idx="9177">
                  <c:v>0.460381944444122</c:v>
                </c:pt>
                <c:pt idx="9178">
                  <c:v>0.46039351851819565</c:v>
                </c:pt>
                <c:pt idx="9179">
                  <c:v>0.46040509259227008</c:v>
                </c:pt>
                <c:pt idx="9180">
                  <c:v>0.46041666666634434</c:v>
                </c:pt>
                <c:pt idx="9181">
                  <c:v>0.46042824074041827</c:v>
                </c:pt>
                <c:pt idx="9182">
                  <c:v>0.46043981481449198</c:v>
                </c:pt>
                <c:pt idx="9183">
                  <c:v>0.46045138888856602</c:v>
                </c:pt>
                <c:pt idx="9184">
                  <c:v>0.46046296296264083</c:v>
                </c:pt>
                <c:pt idx="9185">
                  <c:v>0.46047453703671398</c:v>
                </c:pt>
                <c:pt idx="9186">
                  <c:v>0.46048611111078841</c:v>
                </c:pt>
                <c:pt idx="9187">
                  <c:v>0.46049768518486262</c:v>
                </c:pt>
                <c:pt idx="9188">
                  <c:v>0.46050925925893599</c:v>
                </c:pt>
                <c:pt idx="9189">
                  <c:v>0.46052083333301047</c:v>
                </c:pt>
                <c:pt idx="9190">
                  <c:v>0.46053240740708401</c:v>
                </c:pt>
                <c:pt idx="9191">
                  <c:v>0.46054398148115799</c:v>
                </c:pt>
                <c:pt idx="9192">
                  <c:v>0.46055555555523175</c:v>
                </c:pt>
                <c:pt idx="9193">
                  <c:v>0.46056712962930602</c:v>
                </c:pt>
                <c:pt idx="9194">
                  <c:v>0.46057870370338028</c:v>
                </c:pt>
                <c:pt idx="9195">
                  <c:v>0.46059027777745443</c:v>
                </c:pt>
                <c:pt idx="9196">
                  <c:v>0.46060185185152874</c:v>
                </c:pt>
                <c:pt idx="9197">
                  <c:v>0.46061342592560334</c:v>
                </c:pt>
                <c:pt idx="9198">
                  <c:v>0.46062499999967776</c:v>
                </c:pt>
                <c:pt idx="9199">
                  <c:v>0.46063657407375108</c:v>
                </c:pt>
                <c:pt idx="9200">
                  <c:v>0.46064814814782501</c:v>
                </c:pt>
                <c:pt idx="9201">
                  <c:v>0.46065972222189899</c:v>
                </c:pt>
                <c:pt idx="9202">
                  <c:v>0.46067129629597298</c:v>
                </c:pt>
                <c:pt idx="9203">
                  <c:v>0.46068287037004768</c:v>
                </c:pt>
                <c:pt idx="9204">
                  <c:v>0.46069444444412072</c:v>
                </c:pt>
                <c:pt idx="9205">
                  <c:v>0.46070601851819459</c:v>
                </c:pt>
                <c:pt idx="9206">
                  <c:v>0.46071759259226902</c:v>
                </c:pt>
                <c:pt idx="9207">
                  <c:v>0.460729166666343</c:v>
                </c:pt>
                <c:pt idx="9208">
                  <c:v>0.46074074074041699</c:v>
                </c:pt>
                <c:pt idx="9209">
                  <c:v>0.46075231481449108</c:v>
                </c:pt>
                <c:pt idx="9210">
                  <c:v>0.46076388888856501</c:v>
                </c:pt>
                <c:pt idx="9211">
                  <c:v>0.46077546296263927</c:v>
                </c:pt>
                <c:pt idx="9212">
                  <c:v>0.46078703703671275</c:v>
                </c:pt>
                <c:pt idx="9213">
                  <c:v>0.46079861111078702</c:v>
                </c:pt>
                <c:pt idx="9214">
                  <c:v>0.46081018518486183</c:v>
                </c:pt>
                <c:pt idx="9215">
                  <c:v>0.46082175925893498</c:v>
                </c:pt>
                <c:pt idx="9216">
                  <c:v>0.46083333333300902</c:v>
                </c:pt>
                <c:pt idx="9217">
                  <c:v>0.46084490740708334</c:v>
                </c:pt>
                <c:pt idx="9218">
                  <c:v>0.46085648148115727</c:v>
                </c:pt>
                <c:pt idx="9219">
                  <c:v>0.46086805555523108</c:v>
                </c:pt>
                <c:pt idx="9220">
                  <c:v>0.46087962962930534</c:v>
                </c:pt>
                <c:pt idx="9221">
                  <c:v>0.46089120370337899</c:v>
                </c:pt>
                <c:pt idx="9222">
                  <c:v>0.4609027777774547</c:v>
                </c:pt>
                <c:pt idx="9223">
                  <c:v>0.46091435185152801</c:v>
                </c:pt>
                <c:pt idx="9224">
                  <c:v>0.46092592592560255</c:v>
                </c:pt>
                <c:pt idx="9225">
                  <c:v>0.46093749999967643</c:v>
                </c:pt>
                <c:pt idx="9226">
                  <c:v>0.46094907407375002</c:v>
                </c:pt>
                <c:pt idx="9227">
                  <c:v>0.46096064814782434</c:v>
                </c:pt>
                <c:pt idx="9228">
                  <c:v>0.46097222222189826</c:v>
                </c:pt>
                <c:pt idx="9229">
                  <c:v>0.46098379629597247</c:v>
                </c:pt>
                <c:pt idx="9230">
                  <c:v>0.46099537037004634</c:v>
                </c:pt>
                <c:pt idx="9231">
                  <c:v>0.46100694444411999</c:v>
                </c:pt>
                <c:pt idx="9232">
                  <c:v>0.46101851851819375</c:v>
                </c:pt>
                <c:pt idx="9233">
                  <c:v>0.46103009259226801</c:v>
                </c:pt>
                <c:pt idx="9234">
                  <c:v>0.461041666666342</c:v>
                </c:pt>
                <c:pt idx="9235">
                  <c:v>0.46105324074041593</c:v>
                </c:pt>
                <c:pt idx="9236">
                  <c:v>0.46106481481449041</c:v>
                </c:pt>
                <c:pt idx="9237">
                  <c:v>0.46107638888856434</c:v>
                </c:pt>
                <c:pt idx="9238">
                  <c:v>0.46108796296263843</c:v>
                </c:pt>
                <c:pt idx="9239">
                  <c:v>0.46109953703671203</c:v>
                </c:pt>
                <c:pt idx="9240">
                  <c:v>0.46111111111078601</c:v>
                </c:pt>
                <c:pt idx="9241">
                  <c:v>0.46112268518486083</c:v>
                </c:pt>
                <c:pt idx="9242">
                  <c:v>0.46113425925893375</c:v>
                </c:pt>
                <c:pt idx="9243">
                  <c:v>0.46114583333300802</c:v>
                </c:pt>
                <c:pt idx="9244">
                  <c:v>0.461157407407082</c:v>
                </c:pt>
                <c:pt idx="9245">
                  <c:v>0.46116898148115598</c:v>
                </c:pt>
                <c:pt idx="9246">
                  <c:v>0.46118055555523002</c:v>
                </c:pt>
                <c:pt idx="9247">
                  <c:v>0.461192129629304</c:v>
                </c:pt>
                <c:pt idx="9248">
                  <c:v>0.46120370370337899</c:v>
                </c:pt>
                <c:pt idx="9249">
                  <c:v>0.46121527777745347</c:v>
                </c:pt>
                <c:pt idx="9250">
                  <c:v>0.46122685185152701</c:v>
                </c:pt>
                <c:pt idx="9251">
                  <c:v>0.46123842592560127</c:v>
                </c:pt>
                <c:pt idx="9252">
                  <c:v>0.46124999999967542</c:v>
                </c:pt>
                <c:pt idx="9253">
                  <c:v>0.46126157407374901</c:v>
                </c:pt>
                <c:pt idx="9254">
                  <c:v>0.461273148147823</c:v>
                </c:pt>
                <c:pt idx="9255">
                  <c:v>0.46128472222189698</c:v>
                </c:pt>
                <c:pt idx="9256">
                  <c:v>0.46129629629597102</c:v>
                </c:pt>
                <c:pt idx="9257">
                  <c:v>0.46130787037004561</c:v>
                </c:pt>
                <c:pt idx="9258">
                  <c:v>0.46131944444411899</c:v>
                </c:pt>
                <c:pt idx="9259">
                  <c:v>0.46133101851819264</c:v>
                </c:pt>
                <c:pt idx="9260">
                  <c:v>0.46134259259226734</c:v>
                </c:pt>
                <c:pt idx="9261">
                  <c:v>0.46135416666634127</c:v>
                </c:pt>
                <c:pt idx="9262">
                  <c:v>0.46136574074041498</c:v>
                </c:pt>
                <c:pt idx="9263">
                  <c:v>0.4613773148144894</c:v>
                </c:pt>
                <c:pt idx="9264">
                  <c:v>0.46138888888856355</c:v>
                </c:pt>
                <c:pt idx="9265">
                  <c:v>0.46140046296263743</c:v>
                </c:pt>
                <c:pt idx="9266">
                  <c:v>0.46141203703671102</c:v>
                </c:pt>
                <c:pt idx="9267">
                  <c:v>0.46142361111078534</c:v>
                </c:pt>
                <c:pt idx="9268">
                  <c:v>0.46143518518485943</c:v>
                </c:pt>
                <c:pt idx="9269">
                  <c:v>0.46144675925893308</c:v>
                </c:pt>
                <c:pt idx="9270">
                  <c:v>0.46145833333300734</c:v>
                </c:pt>
                <c:pt idx="9271">
                  <c:v>0.46146990740708127</c:v>
                </c:pt>
                <c:pt idx="9272">
                  <c:v>0.46148148148115498</c:v>
                </c:pt>
                <c:pt idx="9273">
                  <c:v>0.46149305555522879</c:v>
                </c:pt>
                <c:pt idx="9274">
                  <c:v>0.46150462962930427</c:v>
                </c:pt>
                <c:pt idx="9275">
                  <c:v>0.46151620370337798</c:v>
                </c:pt>
                <c:pt idx="9276">
                  <c:v>0.46152777777745263</c:v>
                </c:pt>
                <c:pt idx="9277">
                  <c:v>0.46153935185152573</c:v>
                </c:pt>
                <c:pt idx="9278">
                  <c:v>0.46155092592560043</c:v>
                </c:pt>
                <c:pt idx="9279">
                  <c:v>0.46156249999967469</c:v>
                </c:pt>
                <c:pt idx="9280">
                  <c:v>0.46157407407374834</c:v>
                </c:pt>
                <c:pt idx="9281">
                  <c:v>0.46158564814782227</c:v>
                </c:pt>
                <c:pt idx="9282">
                  <c:v>0.46159722222189575</c:v>
                </c:pt>
                <c:pt idx="9283">
                  <c:v>0.4616087962959704</c:v>
                </c:pt>
                <c:pt idx="9284">
                  <c:v>0.46162037037004455</c:v>
                </c:pt>
                <c:pt idx="9285">
                  <c:v>0.46163194444411759</c:v>
                </c:pt>
                <c:pt idx="9286">
                  <c:v>0.46164351851819158</c:v>
                </c:pt>
                <c:pt idx="9287">
                  <c:v>0.461655092592266</c:v>
                </c:pt>
                <c:pt idx="9288">
                  <c:v>0.46166666666633999</c:v>
                </c:pt>
                <c:pt idx="9289">
                  <c:v>0.46167824074041408</c:v>
                </c:pt>
                <c:pt idx="9290">
                  <c:v>0.46168981481448834</c:v>
                </c:pt>
                <c:pt idx="9291">
                  <c:v>0.46170138888856199</c:v>
                </c:pt>
                <c:pt idx="9292">
                  <c:v>0.46171296296263642</c:v>
                </c:pt>
                <c:pt idx="9293">
                  <c:v>0.46172453703671001</c:v>
                </c:pt>
                <c:pt idx="9294">
                  <c:v>0.461736111110784</c:v>
                </c:pt>
                <c:pt idx="9295">
                  <c:v>0.46174768518485843</c:v>
                </c:pt>
                <c:pt idx="9296">
                  <c:v>0.46175925925893174</c:v>
                </c:pt>
                <c:pt idx="9297">
                  <c:v>0.46177083333300634</c:v>
                </c:pt>
                <c:pt idx="9298">
                  <c:v>0.46178240740708026</c:v>
                </c:pt>
                <c:pt idx="9299">
                  <c:v>0.46179398148115475</c:v>
                </c:pt>
                <c:pt idx="9300">
                  <c:v>0.46180555555522901</c:v>
                </c:pt>
                <c:pt idx="9301">
                  <c:v>0.46181712962930327</c:v>
                </c:pt>
                <c:pt idx="9302">
                  <c:v>0.46182870370337742</c:v>
                </c:pt>
                <c:pt idx="9303">
                  <c:v>0.46184027777745162</c:v>
                </c:pt>
                <c:pt idx="9304">
                  <c:v>0.461851851851525</c:v>
                </c:pt>
                <c:pt idx="9305">
                  <c:v>0.46186342592559898</c:v>
                </c:pt>
                <c:pt idx="9306">
                  <c:v>0.46187499999967396</c:v>
                </c:pt>
                <c:pt idx="9307">
                  <c:v>0.46188657407374756</c:v>
                </c:pt>
                <c:pt idx="9308">
                  <c:v>0.46189814814782126</c:v>
                </c:pt>
                <c:pt idx="9309">
                  <c:v>0.46190972222189502</c:v>
                </c:pt>
                <c:pt idx="9310">
                  <c:v>0.46192129629596934</c:v>
                </c:pt>
                <c:pt idx="9311">
                  <c:v>0.46193287037004344</c:v>
                </c:pt>
                <c:pt idx="9312">
                  <c:v>0.46194444444411675</c:v>
                </c:pt>
                <c:pt idx="9313">
                  <c:v>0.46195601851819079</c:v>
                </c:pt>
                <c:pt idx="9314">
                  <c:v>0.46196759259226527</c:v>
                </c:pt>
                <c:pt idx="9315">
                  <c:v>0.46197916666633893</c:v>
                </c:pt>
                <c:pt idx="9316">
                  <c:v>0.46199074074041302</c:v>
                </c:pt>
                <c:pt idx="9317">
                  <c:v>0.46200231481448728</c:v>
                </c:pt>
                <c:pt idx="9318">
                  <c:v>0.46201388888856126</c:v>
                </c:pt>
                <c:pt idx="9319">
                  <c:v>0.46202546296263547</c:v>
                </c:pt>
                <c:pt idx="9320">
                  <c:v>0.46203703703670879</c:v>
                </c:pt>
                <c:pt idx="9321">
                  <c:v>0.46204861111078327</c:v>
                </c:pt>
                <c:pt idx="9322">
                  <c:v>0.4620601851848577</c:v>
                </c:pt>
                <c:pt idx="9323">
                  <c:v>0.46207175925893101</c:v>
                </c:pt>
                <c:pt idx="9324">
                  <c:v>0.46208333333300528</c:v>
                </c:pt>
                <c:pt idx="9325">
                  <c:v>0.46209490740707998</c:v>
                </c:pt>
                <c:pt idx="9326">
                  <c:v>0.46210648148115402</c:v>
                </c:pt>
                <c:pt idx="9327">
                  <c:v>0.462118055555228</c:v>
                </c:pt>
                <c:pt idx="9328">
                  <c:v>0.46212962962930226</c:v>
                </c:pt>
                <c:pt idx="9329">
                  <c:v>0.46214120370337575</c:v>
                </c:pt>
                <c:pt idx="9330">
                  <c:v>0.46215277777745062</c:v>
                </c:pt>
                <c:pt idx="9331">
                  <c:v>0.46216435185152399</c:v>
                </c:pt>
                <c:pt idx="9332">
                  <c:v>0.46217592592559797</c:v>
                </c:pt>
                <c:pt idx="9333">
                  <c:v>0.46218749999967262</c:v>
                </c:pt>
                <c:pt idx="9334">
                  <c:v>0.462199074073746</c:v>
                </c:pt>
                <c:pt idx="9335">
                  <c:v>0.46221064814781998</c:v>
                </c:pt>
                <c:pt idx="9336">
                  <c:v>0.46222222222189402</c:v>
                </c:pt>
                <c:pt idx="9337">
                  <c:v>0.462233796295968</c:v>
                </c:pt>
                <c:pt idx="9338">
                  <c:v>0.46224537037004226</c:v>
                </c:pt>
                <c:pt idx="9339">
                  <c:v>0.46225694444411575</c:v>
                </c:pt>
                <c:pt idx="9340">
                  <c:v>0.46226851851818979</c:v>
                </c:pt>
                <c:pt idx="9341">
                  <c:v>0.46228009259226427</c:v>
                </c:pt>
                <c:pt idx="9342">
                  <c:v>0.46229166666633759</c:v>
                </c:pt>
                <c:pt idx="9343">
                  <c:v>0.46230324074041201</c:v>
                </c:pt>
                <c:pt idx="9344">
                  <c:v>0.46231481481448655</c:v>
                </c:pt>
                <c:pt idx="9345">
                  <c:v>0.46232638888856042</c:v>
                </c:pt>
                <c:pt idx="9346">
                  <c:v>0.46233796296263441</c:v>
                </c:pt>
                <c:pt idx="9347">
                  <c:v>0.462349537036708</c:v>
                </c:pt>
                <c:pt idx="9348">
                  <c:v>0.46236111111078226</c:v>
                </c:pt>
                <c:pt idx="9349">
                  <c:v>0.46237268518485697</c:v>
                </c:pt>
                <c:pt idx="9350">
                  <c:v>0.46238425925893034</c:v>
                </c:pt>
                <c:pt idx="9351">
                  <c:v>0.46239583333300527</c:v>
                </c:pt>
                <c:pt idx="9352">
                  <c:v>0.46240740740707897</c:v>
                </c:pt>
                <c:pt idx="9353">
                  <c:v>0.46241898148115335</c:v>
                </c:pt>
                <c:pt idx="9354">
                  <c:v>0.462430555555227</c:v>
                </c:pt>
                <c:pt idx="9355">
                  <c:v>0.46244212962930098</c:v>
                </c:pt>
                <c:pt idx="9356">
                  <c:v>0.46245370370337502</c:v>
                </c:pt>
                <c:pt idx="9357">
                  <c:v>0.46246527777744956</c:v>
                </c:pt>
                <c:pt idx="9358">
                  <c:v>0.46247685185152326</c:v>
                </c:pt>
                <c:pt idx="9359">
                  <c:v>0.46248842592559741</c:v>
                </c:pt>
                <c:pt idx="9360">
                  <c:v>0.46249999999967162</c:v>
                </c:pt>
                <c:pt idx="9361">
                  <c:v>0.46251157407374527</c:v>
                </c:pt>
                <c:pt idx="9362">
                  <c:v>0.46252314814781897</c:v>
                </c:pt>
                <c:pt idx="9363">
                  <c:v>0.46253472222189301</c:v>
                </c:pt>
                <c:pt idx="9364">
                  <c:v>0.46254629629596727</c:v>
                </c:pt>
                <c:pt idx="9365">
                  <c:v>0.46255787037004142</c:v>
                </c:pt>
                <c:pt idx="9366">
                  <c:v>0.46256944444411474</c:v>
                </c:pt>
                <c:pt idx="9367">
                  <c:v>0.46258101851818872</c:v>
                </c:pt>
                <c:pt idx="9368">
                  <c:v>0.46259259259226326</c:v>
                </c:pt>
                <c:pt idx="9369">
                  <c:v>0.46260416666633675</c:v>
                </c:pt>
                <c:pt idx="9370">
                  <c:v>0.46261574074041101</c:v>
                </c:pt>
                <c:pt idx="9371">
                  <c:v>0.46262731481448527</c:v>
                </c:pt>
                <c:pt idx="9372">
                  <c:v>0.46263888888855897</c:v>
                </c:pt>
                <c:pt idx="9373">
                  <c:v>0.46265046296263335</c:v>
                </c:pt>
                <c:pt idx="9374">
                  <c:v>0.462662037036707</c:v>
                </c:pt>
                <c:pt idx="9375">
                  <c:v>0.46267361111078098</c:v>
                </c:pt>
                <c:pt idx="9376">
                  <c:v>0.46268518518485663</c:v>
                </c:pt>
                <c:pt idx="9377">
                  <c:v>0.46269675925893</c:v>
                </c:pt>
                <c:pt idx="9378">
                  <c:v>0.46270833333300398</c:v>
                </c:pt>
                <c:pt idx="9379">
                  <c:v>0.46271990740707802</c:v>
                </c:pt>
                <c:pt idx="9380">
                  <c:v>0.46273148148115179</c:v>
                </c:pt>
                <c:pt idx="9381">
                  <c:v>0.46274305555522566</c:v>
                </c:pt>
                <c:pt idx="9382">
                  <c:v>0.46275462962929997</c:v>
                </c:pt>
                <c:pt idx="9383">
                  <c:v>0.46276620370337401</c:v>
                </c:pt>
                <c:pt idx="9384">
                  <c:v>0.46277777777744855</c:v>
                </c:pt>
                <c:pt idx="9385">
                  <c:v>0.46278935185152176</c:v>
                </c:pt>
                <c:pt idx="9386">
                  <c:v>0.46280092592559641</c:v>
                </c:pt>
                <c:pt idx="9387">
                  <c:v>0.46281249999967083</c:v>
                </c:pt>
                <c:pt idx="9388">
                  <c:v>0.46282407407374443</c:v>
                </c:pt>
                <c:pt idx="9389">
                  <c:v>0.46283564814781802</c:v>
                </c:pt>
                <c:pt idx="9390">
                  <c:v>0.46284722222189201</c:v>
                </c:pt>
                <c:pt idx="9391">
                  <c:v>0.46285879629596643</c:v>
                </c:pt>
                <c:pt idx="9392">
                  <c:v>0.46287037037004058</c:v>
                </c:pt>
                <c:pt idx="9393">
                  <c:v>0.46288194444411401</c:v>
                </c:pt>
                <c:pt idx="9394">
                  <c:v>0.46289351851818772</c:v>
                </c:pt>
                <c:pt idx="9395">
                  <c:v>0.46290509259226198</c:v>
                </c:pt>
                <c:pt idx="9396">
                  <c:v>0.46291666666633602</c:v>
                </c:pt>
                <c:pt idx="9397">
                  <c:v>0.46292824074041028</c:v>
                </c:pt>
                <c:pt idx="9398">
                  <c:v>0.46293981481448426</c:v>
                </c:pt>
                <c:pt idx="9399">
                  <c:v>0.46295138888855802</c:v>
                </c:pt>
                <c:pt idx="9400">
                  <c:v>0.46296296296263262</c:v>
                </c:pt>
                <c:pt idx="9401">
                  <c:v>0.46297453703670627</c:v>
                </c:pt>
                <c:pt idx="9402">
                  <c:v>0.46298611111078142</c:v>
                </c:pt>
                <c:pt idx="9403">
                  <c:v>0.46299768518485562</c:v>
                </c:pt>
                <c:pt idx="9404">
                  <c:v>0.463009259258929</c:v>
                </c:pt>
                <c:pt idx="9405">
                  <c:v>0.46302083333300342</c:v>
                </c:pt>
                <c:pt idx="9406">
                  <c:v>0.46303240740707702</c:v>
                </c:pt>
                <c:pt idx="9407">
                  <c:v>0.463043981481151</c:v>
                </c:pt>
                <c:pt idx="9408">
                  <c:v>0.46305555555522493</c:v>
                </c:pt>
                <c:pt idx="9409">
                  <c:v>0.46306712962929902</c:v>
                </c:pt>
                <c:pt idx="9410">
                  <c:v>0.46307870370337334</c:v>
                </c:pt>
                <c:pt idx="9411">
                  <c:v>0.46309027777744743</c:v>
                </c:pt>
                <c:pt idx="9412">
                  <c:v>0.46310185185152075</c:v>
                </c:pt>
                <c:pt idx="9413">
                  <c:v>0.46311342592559501</c:v>
                </c:pt>
                <c:pt idx="9414">
                  <c:v>0.46312499999966983</c:v>
                </c:pt>
                <c:pt idx="9415">
                  <c:v>0.46313657407374298</c:v>
                </c:pt>
                <c:pt idx="9416">
                  <c:v>0.46314814814781702</c:v>
                </c:pt>
                <c:pt idx="9417">
                  <c:v>0.463159722221891</c:v>
                </c:pt>
                <c:pt idx="9418">
                  <c:v>0.46317129629596498</c:v>
                </c:pt>
                <c:pt idx="9419">
                  <c:v>0.46318287037003941</c:v>
                </c:pt>
                <c:pt idx="9420">
                  <c:v>0.46319444444411279</c:v>
                </c:pt>
                <c:pt idx="9421">
                  <c:v>0.46320601851818666</c:v>
                </c:pt>
                <c:pt idx="9422">
                  <c:v>0.46321759259226097</c:v>
                </c:pt>
                <c:pt idx="9423">
                  <c:v>0.46322916666633479</c:v>
                </c:pt>
                <c:pt idx="9424">
                  <c:v>0.463240740740409</c:v>
                </c:pt>
                <c:pt idx="9425">
                  <c:v>0.46325231481448298</c:v>
                </c:pt>
                <c:pt idx="9426">
                  <c:v>0.46326388888855702</c:v>
                </c:pt>
                <c:pt idx="9427">
                  <c:v>0.46327546296263128</c:v>
                </c:pt>
                <c:pt idx="9428">
                  <c:v>0.46328703703670593</c:v>
                </c:pt>
                <c:pt idx="9429">
                  <c:v>0.46329861111078002</c:v>
                </c:pt>
                <c:pt idx="9430">
                  <c:v>0.46331018518485484</c:v>
                </c:pt>
                <c:pt idx="9431">
                  <c:v>0.46332175925892827</c:v>
                </c:pt>
                <c:pt idx="9432">
                  <c:v>0.46333333333300197</c:v>
                </c:pt>
                <c:pt idx="9433">
                  <c:v>0.46334490740707635</c:v>
                </c:pt>
                <c:pt idx="9434">
                  <c:v>0.46335648148115027</c:v>
                </c:pt>
                <c:pt idx="9435">
                  <c:v>0.46336805555522398</c:v>
                </c:pt>
                <c:pt idx="9436">
                  <c:v>0.46337962962929841</c:v>
                </c:pt>
                <c:pt idx="9437">
                  <c:v>0.463391203703372</c:v>
                </c:pt>
                <c:pt idx="9438">
                  <c:v>0.46340277777744676</c:v>
                </c:pt>
                <c:pt idx="9439">
                  <c:v>0.46341435185152002</c:v>
                </c:pt>
                <c:pt idx="9440">
                  <c:v>0.46342592592559434</c:v>
                </c:pt>
                <c:pt idx="9441">
                  <c:v>0.46343749999966843</c:v>
                </c:pt>
                <c:pt idx="9442">
                  <c:v>0.46344907407374197</c:v>
                </c:pt>
                <c:pt idx="9443">
                  <c:v>0.46346064814781635</c:v>
                </c:pt>
                <c:pt idx="9444">
                  <c:v>0.46347222222189027</c:v>
                </c:pt>
                <c:pt idx="9445">
                  <c:v>0.46348379629596442</c:v>
                </c:pt>
                <c:pt idx="9446">
                  <c:v>0.46349537037003802</c:v>
                </c:pt>
                <c:pt idx="9447">
                  <c:v>0.463506944444112</c:v>
                </c:pt>
                <c:pt idx="9448">
                  <c:v>0.46351851851818593</c:v>
                </c:pt>
                <c:pt idx="9449">
                  <c:v>0.46353009259226002</c:v>
                </c:pt>
                <c:pt idx="9450">
                  <c:v>0.46354166666633373</c:v>
                </c:pt>
                <c:pt idx="9451">
                  <c:v>0.46355324074040799</c:v>
                </c:pt>
                <c:pt idx="9452">
                  <c:v>0.46356481481448242</c:v>
                </c:pt>
                <c:pt idx="9453">
                  <c:v>0.46357638888855635</c:v>
                </c:pt>
                <c:pt idx="9454">
                  <c:v>0.46358796296263155</c:v>
                </c:pt>
                <c:pt idx="9455">
                  <c:v>0.46359953703670476</c:v>
                </c:pt>
                <c:pt idx="9456">
                  <c:v>0.46361111111077902</c:v>
                </c:pt>
                <c:pt idx="9457">
                  <c:v>0.46362268518485383</c:v>
                </c:pt>
                <c:pt idx="9458">
                  <c:v>0.46363425925892693</c:v>
                </c:pt>
                <c:pt idx="9459">
                  <c:v>0.46364583333300102</c:v>
                </c:pt>
                <c:pt idx="9460">
                  <c:v>0.46365740740707501</c:v>
                </c:pt>
                <c:pt idx="9461">
                  <c:v>0.46366898148114927</c:v>
                </c:pt>
                <c:pt idx="9462">
                  <c:v>0.46368055555522297</c:v>
                </c:pt>
                <c:pt idx="9463">
                  <c:v>0.46369212962929701</c:v>
                </c:pt>
                <c:pt idx="9464">
                  <c:v>0.463703703703371</c:v>
                </c:pt>
                <c:pt idx="9465">
                  <c:v>0.46371527777744542</c:v>
                </c:pt>
                <c:pt idx="9466">
                  <c:v>0.46372685185151902</c:v>
                </c:pt>
                <c:pt idx="9467">
                  <c:v>0.463738425925593</c:v>
                </c:pt>
                <c:pt idx="9468">
                  <c:v>0.46374999999966743</c:v>
                </c:pt>
                <c:pt idx="9469">
                  <c:v>0.46376157407374102</c:v>
                </c:pt>
                <c:pt idx="9470">
                  <c:v>0.46377314814781501</c:v>
                </c:pt>
                <c:pt idx="9471">
                  <c:v>0.46378472222188927</c:v>
                </c:pt>
                <c:pt idx="9472">
                  <c:v>0.46379629629596297</c:v>
                </c:pt>
                <c:pt idx="9473">
                  <c:v>0.46380787037003735</c:v>
                </c:pt>
                <c:pt idx="9474">
                  <c:v>0.463819444444111</c:v>
                </c:pt>
                <c:pt idx="9475">
                  <c:v>0.46383101851818459</c:v>
                </c:pt>
                <c:pt idx="9476">
                  <c:v>0.46384259259225941</c:v>
                </c:pt>
                <c:pt idx="9477">
                  <c:v>0.463854166666333</c:v>
                </c:pt>
                <c:pt idx="9478">
                  <c:v>0.46386574074040698</c:v>
                </c:pt>
                <c:pt idx="9479">
                  <c:v>0.46387731481448241</c:v>
                </c:pt>
                <c:pt idx="9480">
                  <c:v>0.46388888888855662</c:v>
                </c:pt>
                <c:pt idx="9481">
                  <c:v>0.46390046296263043</c:v>
                </c:pt>
                <c:pt idx="9482">
                  <c:v>0.46391203703670397</c:v>
                </c:pt>
                <c:pt idx="9483">
                  <c:v>0.46392361111077834</c:v>
                </c:pt>
                <c:pt idx="9484">
                  <c:v>0.46393518518485255</c:v>
                </c:pt>
                <c:pt idx="9485">
                  <c:v>0.46394675925892598</c:v>
                </c:pt>
                <c:pt idx="9486">
                  <c:v>0.46395833333300041</c:v>
                </c:pt>
                <c:pt idx="9487">
                  <c:v>0.46396990740707428</c:v>
                </c:pt>
                <c:pt idx="9488">
                  <c:v>0.46398148148114798</c:v>
                </c:pt>
                <c:pt idx="9489">
                  <c:v>0.46399305555522175</c:v>
                </c:pt>
                <c:pt idx="9490">
                  <c:v>0.46400462962929634</c:v>
                </c:pt>
                <c:pt idx="9491">
                  <c:v>0.46401620370337027</c:v>
                </c:pt>
                <c:pt idx="9492">
                  <c:v>0.46402777777744458</c:v>
                </c:pt>
                <c:pt idx="9493">
                  <c:v>0.46403935185151779</c:v>
                </c:pt>
                <c:pt idx="9494">
                  <c:v>0.46405092592559227</c:v>
                </c:pt>
                <c:pt idx="9495">
                  <c:v>0.4640624999996667</c:v>
                </c:pt>
                <c:pt idx="9496">
                  <c:v>0.46407407407374041</c:v>
                </c:pt>
                <c:pt idx="9497">
                  <c:v>0.46408564814781428</c:v>
                </c:pt>
                <c:pt idx="9498">
                  <c:v>0.46409722222188793</c:v>
                </c:pt>
                <c:pt idx="9499">
                  <c:v>0.46410879629596241</c:v>
                </c:pt>
                <c:pt idx="9500">
                  <c:v>0.46412037037003634</c:v>
                </c:pt>
                <c:pt idx="9501">
                  <c:v>0.46413194444410966</c:v>
                </c:pt>
                <c:pt idx="9502">
                  <c:v>0.46414351851818358</c:v>
                </c:pt>
                <c:pt idx="9503">
                  <c:v>0.46415509259225801</c:v>
                </c:pt>
                <c:pt idx="9504">
                  <c:v>0.464166666666332</c:v>
                </c:pt>
                <c:pt idx="9505">
                  <c:v>0.46417824074040698</c:v>
                </c:pt>
                <c:pt idx="9506">
                  <c:v>0.46418981481448141</c:v>
                </c:pt>
                <c:pt idx="9507">
                  <c:v>0.464201388888555</c:v>
                </c:pt>
                <c:pt idx="9508">
                  <c:v>0.46421296296262943</c:v>
                </c:pt>
                <c:pt idx="9509">
                  <c:v>0.46422453703670302</c:v>
                </c:pt>
                <c:pt idx="9510">
                  <c:v>0.46423611111077701</c:v>
                </c:pt>
                <c:pt idx="9511">
                  <c:v>0.46424768518485143</c:v>
                </c:pt>
                <c:pt idx="9512">
                  <c:v>0.46425925925892475</c:v>
                </c:pt>
                <c:pt idx="9513">
                  <c:v>0.46427083333299934</c:v>
                </c:pt>
                <c:pt idx="9514">
                  <c:v>0.46428240740707327</c:v>
                </c:pt>
                <c:pt idx="9515">
                  <c:v>0.46429398148114676</c:v>
                </c:pt>
                <c:pt idx="9516">
                  <c:v>0.46430555555522102</c:v>
                </c:pt>
                <c:pt idx="9517">
                  <c:v>0.46431712962929528</c:v>
                </c:pt>
                <c:pt idx="9518">
                  <c:v>0.46432870370336943</c:v>
                </c:pt>
                <c:pt idx="9519">
                  <c:v>0.46434027777744363</c:v>
                </c:pt>
                <c:pt idx="9520">
                  <c:v>0.46435185185151701</c:v>
                </c:pt>
                <c:pt idx="9521">
                  <c:v>0.46436342592559127</c:v>
                </c:pt>
                <c:pt idx="9522">
                  <c:v>0.46437499999966597</c:v>
                </c:pt>
                <c:pt idx="9523">
                  <c:v>0.46438657407373934</c:v>
                </c:pt>
                <c:pt idx="9524">
                  <c:v>0.46439814814781327</c:v>
                </c:pt>
                <c:pt idx="9525">
                  <c:v>0.46440972222188698</c:v>
                </c:pt>
                <c:pt idx="9526">
                  <c:v>0.46442129629596141</c:v>
                </c:pt>
                <c:pt idx="9527">
                  <c:v>0.46443287037003528</c:v>
                </c:pt>
                <c:pt idx="9528">
                  <c:v>0.46444444444410893</c:v>
                </c:pt>
                <c:pt idx="9529">
                  <c:v>0.46445601851818274</c:v>
                </c:pt>
                <c:pt idx="9530">
                  <c:v>0.46446759259225734</c:v>
                </c:pt>
                <c:pt idx="9531">
                  <c:v>0.46447916666633199</c:v>
                </c:pt>
                <c:pt idx="9532">
                  <c:v>0.46449074074040608</c:v>
                </c:pt>
                <c:pt idx="9533">
                  <c:v>0.46450231481448034</c:v>
                </c:pt>
                <c:pt idx="9534">
                  <c:v>0.46451388888855427</c:v>
                </c:pt>
                <c:pt idx="9535">
                  <c:v>0.46452546296262842</c:v>
                </c:pt>
                <c:pt idx="9536">
                  <c:v>0.46453703703670179</c:v>
                </c:pt>
                <c:pt idx="9537">
                  <c:v>0.46454861111077628</c:v>
                </c:pt>
                <c:pt idx="9538">
                  <c:v>0.46456018518485076</c:v>
                </c:pt>
                <c:pt idx="9539">
                  <c:v>0.46457175925892402</c:v>
                </c:pt>
                <c:pt idx="9540">
                  <c:v>0.46458333333299834</c:v>
                </c:pt>
                <c:pt idx="9541">
                  <c:v>0.46459490740707227</c:v>
                </c:pt>
                <c:pt idx="9542">
                  <c:v>0.46460648148114608</c:v>
                </c:pt>
                <c:pt idx="9543">
                  <c:v>0.46461805555522001</c:v>
                </c:pt>
                <c:pt idx="9544">
                  <c:v>0.46462962962929427</c:v>
                </c:pt>
                <c:pt idx="9545">
                  <c:v>0.46464120370336776</c:v>
                </c:pt>
                <c:pt idx="9546">
                  <c:v>0.46465277777744268</c:v>
                </c:pt>
                <c:pt idx="9547">
                  <c:v>0.464664351851516</c:v>
                </c:pt>
                <c:pt idx="9548">
                  <c:v>0.46467592592558998</c:v>
                </c:pt>
                <c:pt idx="9549">
                  <c:v>0.46468749999966463</c:v>
                </c:pt>
                <c:pt idx="9550">
                  <c:v>0.46469907407373773</c:v>
                </c:pt>
                <c:pt idx="9551">
                  <c:v>0.46471064814781227</c:v>
                </c:pt>
                <c:pt idx="9552">
                  <c:v>0.46472222222188608</c:v>
                </c:pt>
                <c:pt idx="9553">
                  <c:v>0.46473379629596001</c:v>
                </c:pt>
                <c:pt idx="9554">
                  <c:v>0.46474537037003399</c:v>
                </c:pt>
                <c:pt idx="9555">
                  <c:v>0.46475694444410776</c:v>
                </c:pt>
                <c:pt idx="9556">
                  <c:v>0.46476851851818179</c:v>
                </c:pt>
                <c:pt idx="9557">
                  <c:v>0.46478009259225728</c:v>
                </c:pt>
                <c:pt idx="9558">
                  <c:v>0.46479166666633059</c:v>
                </c:pt>
                <c:pt idx="9559">
                  <c:v>0.46480324074040502</c:v>
                </c:pt>
                <c:pt idx="9560">
                  <c:v>0.46481481481447962</c:v>
                </c:pt>
                <c:pt idx="9561">
                  <c:v>0.46482638888855343</c:v>
                </c:pt>
                <c:pt idx="9562">
                  <c:v>0.46483796296262747</c:v>
                </c:pt>
                <c:pt idx="9563">
                  <c:v>0.46484953703670101</c:v>
                </c:pt>
                <c:pt idx="9564">
                  <c:v>0.46486111111077527</c:v>
                </c:pt>
                <c:pt idx="9565">
                  <c:v>0.46487268518484998</c:v>
                </c:pt>
                <c:pt idx="9566">
                  <c:v>0.4648842592589234</c:v>
                </c:pt>
                <c:pt idx="9567">
                  <c:v>0.46489583333299728</c:v>
                </c:pt>
                <c:pt idx="9568">
                  <c:v>0.46490740740707098</c:v>
                </c:pt>
                <c:pt idx="9569">
                  <c:v>0.46491898148114541</c:v>
                </c:pt>
                <c:pt idx="9570">
                  <c:v>0.46493055555521901</c:v>
                </c:pt>
                <c:pt idx="9571">
                  <c:v>0.46494212962929327</c:v>
                </c:pt>
                <c:pt idx="9572">
                  <c:v>0.46495370370336708</c:v>
                </c:pt>
                <c:pt idx="9573">
                  <c:v>0.46496527777744162</c:v>
                </c:pt>
                <c:pt idx="9574">
                  <c:v>0.46497685185151527</c:v>
                </c:pt>
                <c:pt idx="9575">
                  <c:v>0.46498842592558942</c:v>
                </c:pt>
                <c:pt idx="9576">
                  <c:v>0.46499999999966368</c:v>
                </c:pt>
                <c:pt idx="9577">
                  <c:v>0.465011574073737</c:v>
                </c:pt>
                <c:pt idx="9578">
                  <c:v>0.46502314814781098</c:v>
                </c:pt>
                <c:pt idx="9579">
                  <c:v>0.46503472222188502</c:v>
                </c:pt>
                <c:pt idx="9580">
                  <c:v>0.46504629629595934</c:v>
                </c:pt>
                <c:pt idx="9581">
                  <c:v>0.46505787037003327</c:v>
                </c:pt>
                <c:pt idx="9582">
                  <c:v>0.46506944444410803</c:v>
                </c:pt>
                <c:pt idx="9583">
                  <c:v>0.46508101851818179</c:v>
                </c:pt>
                <c:pt idx="9584">
                  <c:v>0.46509259259225627</c:v>
                </c:pt>
                <c:pt idx="9585">
                  <c:v>0.46510416666632975</c:v>
                </c:pt>
                <c:pt idx="9586">
                  <c:v>0.46511574074040402</c:v>
                </c:pt>
                <c:pt idx="9587">
                  <c:v>0.46512731481447828</c:v>
                </c:pt>
                <c:pt idx="9588">
                  <c:v>0.46513888888855198</c:v>
                </c:pt>
                <c:pt idx="9589">
                  <c:v>0.46515046296262641</c:v>
                </c:pt>
                <c:pt idx="9590">
                  <c:v>0.4651620370367</c:v>
                </c:pt>
                <c:pt idx="9591">
                  <c:v>0.46517361111077427</c:v>
                </c:pt>
                <c:pt idx="9592">
                  <c:v>0.46518518518484869</c:v>
                </c:pt>
                <c:pt idx="9593">
                  <c:v>0.46519675925892201</c:v>
                </c:pt>
                <c:pt idx="9594">
                  <c:v>0.46520833333299627</c:v>
                </c:pt>
                <c:pt idx="9595">
                  <c:v>0.46521990740706998</c:v>
                </c:pt>
                <c:pt idx="9596">
                  <c:v>0.46523148148114379</c:v>
                </c:pt>
                <c:pt idx="9597">
                  <c:v>0.46524305555521772</c:v>
                </c:pt>
                <c:pt idx="9598">
                  <c:v>0.46525462962929198</c:v>
                </c:pt>
                <c:pt idx="9599">
                  <c:v>0.46526620370336602</c:v>
                </c:pt>
                <c:pt idx="9600">
                  <c:v>0.46527777777744062</c:v>
                </c:pt>
                <c:pt idx="9601">
                  <c:v>0.46528935185151399</c:v>
                </c:pt>
                <c:pt idx="9602">
                  <c:v>0.46530092592558847</c:v>
                </c:pt>
                <c:pt idx="9603">
                  <c:v>0.46531249999966284</c:v>
                </c:pt>
                <c:pt idx="9604">
                  <c:v>0.46532407407373627</c:v>
                </c:pt>
                <c:pt idx="9605">
                  <c:v>0.46533564814780998</c:v>
                </c:pt>
                <c:pt idx="9606">
                  <c:v>0.46534722222188402</c:v>
                </c:pt>
                <c:pt idx="9607">
                  <c:v>0.46535879629595855</c:v>
                </c:pt>
                <c:pt idx="9608">
                  <c:v>0.46537037037003343</c:v>
                </c:pt>
                <c:pt idx="9609">
                  <c:v>0.46538194444410702</c:v>
                </c:pt>
                <c:pt idx="9610">
                  <c:v>0.46539351851818073</c:v>
                </c:pt>
                <c:pt idx="9611">
                  <c:v>0.46540509259225527</c:v>
                </c:pt>
                <c:pt idx="9612">
                  <c:v>0.46541666666632908</c:v>
                </c:pt>
                <c:pt idx="9613">
                  <c:v>0.46542824074040334</c:v>
                </c:pt>
                <c:pt idx="9614">
                  <c:v>0.46543981481447727</c:v>
                </c:pt>
                <c:pt idx="9615">
                  <c:v>0.46545138888855098</c:v>
                </c:pt>
                <c:pt idx="9616">
                  <c:v>0.46546296296262568</c:v>
                </c:pt>
                <c:pt idx="9617">
                  <c:v>0.46547453703669928</c:v>
                </c:pt>
                <c:pt idx="9618">
                  <c:v>0.46548611111077343</c:v>
                </c:pt>
                <c:pt idx="9619">
                  <c:v>0.46549768518484763</c:v>
                </c:pt>
                <c:pt idx="9620">
                  <c:v>0.465509259258921</c:v>
                </c:pt>
                <c:pt idx="9621">
                  <c:v>0.46552083333299543</c:v>
                </c:pt>
                <c:pt idx="9622">
                  <c:v>0.46553240740706908</c:v>
                </c:pt>
                <c:pt idx="9623">
                  <c:v>0.46554398148114301</c:v>
                </c:pt>
                <c:pt idx="9624">
                  <c:v>0.46555555555521699</c:v>
                </c:pt>
                <c:pt idx="9625">
                  <c:v>0.46556712962929098</c:v>
                </c:pt>
                <c:pt idx="9626">
                  <c:v>0.4655787037033654</c:v>
                </c:pt>
                <c:pt idx="9627">
                  <c:v>0.46559027777743928</c:v>
                </c:pt>
                <c:pt idx="9628">
                  <c:v>0.46560185185151293</c:v>
                </c:pt>
                <c:pt idx="9629">
                  <c:v>0.46561342592558702</c:v>
                </c:pt>
                <c:pt idx="9630">
                  <c:v>0.46562499999966184</c:v>
                </c:pt>
                <c:pt idx="9631">
                  <c:v>0.46563657407373499</c:v>
                </c:pt>
                <c:pt idx="9632">
                  <c:v>0.46564814814780908</c:v>
                </c:pt>
                <c:pt idx="9633">
                  <c:v>0.46565972222188301</c:v>
                </c:pt>
                <c:pt idx="9634">
                  <c:v>0.46567129629595827</c:v>
                </c:pt>
                <c:pt idx="9635">
                  <c:v>0.46568287037003242</c:v>
                </c:pt>
                <c:pt idx="9636">
                  <c:v>0.46569444444410579</c:v>
                </c:pt>
                <c:pt idx="9637">
                  <c:v>0.46570601851817972</c:v>
                </c:pt>
                <c:pt idx="9638">
                  <c:v>0.46571759259225398</c:v>
                </c:pt>
                <c:pt idx="9639">
                  <c:v>0.46572916666632774</c:v>
                </c:pt>
                <c:pt idx="9640">
                  <c:v>0.465740740740402</c:v>
                </c:pt>
                <c:pt idx="9641">
                  <c:v>0.46575231481447626</c:v>
                </c:pt>
                <c:pt idx="9642">
                  <c:v>0.46576388888855008</c:v>
                </c:pt>
                <c:pt idx="9643">
                  <c:v>0.46577546296262434</c:v>
                </c:pt>
                <c:pt idx="9644">
                  <c:v>0.46578703703669799</c:v>
                </c:pt>
                <c:pt idx="9645">
                  <c:v>0.46579861111077198</c:v>
                </c:pt>
                <c:pt idx="9646">
                  <c:v>0.46581018518484685</c:v>
                </c:pt>
                <c:pt idx="9647">
                  <c:v>0.46582175925892028</c:v>
                </c:pt>
                <c:pt idx="9648">
                  <c:v>0.46583333333299398</c:v>
                </c:pt>
                <c:pt idx="9649">
                  <c:v>0.46584490740706841</c:v>
                </c:pt>
                <c:pt idx="9650">
                  <c:v>0.46585648148114234</c:v>
                </c:pt>
                <c:pt idx="9651">
                  <c:v>0.46586805555521626</c:v>
                </c:pt>
                <c:pt idx="9652">
                  <c:v>0.46587962962929047</c:v>
                </c:pt>
                <c:pt idx="9653">
                  <c:v>0.46589120370336401</c:v>
                </c:pt>
                <c:pt idx="9654">
                  <c:v>0.46590277777743855</c:v>
                </c:pt>
                <c:pt idx="9655">
                  <c:v>0.46591435185151198</c:v>
                </c:pt>
                <c:pt idx="9656">
                  <c:v>0.4659259259255864</c:v>
                </c:pt>
                <c:pt idx="9657">
                  <c:v>0.46593749999966055</c:v>
                </c:pt>
                <c:pt idx="9658">
                  <c:v>0.46594907407373393</c:v>
                </c:pt>
                <c:pt idx="9659">
                  <c:v>0.46596064814780941</c:v>
                </c:pt>
                <c:pt idx="9660">
                  <c:v>0.46597222222188334</c:v>
                </c:pt>
                <c:pt idx="9661">
                  <c:v>0.46598379629595743</c:v>
                </c:pt>
                <c:pt idx="9662">
                  <c:v>0.46599537037003108</c:v>
                </c:pt>
                <c:pt idx="9663">
                  <c:v>0.46600694444410501</c:v>
                </c:pt>
                <c:pt idx="9664">
                  <c:v>0.46601851851817899</c:v>
                </c:pt>
                <c:pt idx="9665">
                  <c:v>0.46603009259225298</c:v>
                </c:pt>
                <c:pt idx="9666">
                  <c:v>0.46604166666632679</c:v>
                </c:pt>
                <c:pt idx="9667">
                  <c:v>0.466053240740401</c:v>
                </c:pt>
                <c:pt idx="9668">
                  <c:v>0.46606481481447543</c:v>
                </c:pt>
                <c:pt idx="9669">
                  <c:v>0.46607638888854941</c:v>
                </c:pt>
                <c:pt idx="9670">
                  <c:v>0.46608796296262361</c:v>
                </c:pt>
                <c:pt idx="9671">
                  <c:v>0.46609953703669699</c:v>
                </c:pt>
                <c:pt idx="9672">
                  <c:v>0.46611111111077108</c:v>
                </c:pt>
                <c:pt idx="9673">
                  <c:v>0.46612268518484584</c:v>
                </c:pt>
                <c:pt idx="9674">
                  <c:v>0.46613425925891899</c:v>
                </c:pt>
                <c:pt idx="9675">
                  <c:v>0.46614583333299298</c:v>
                </c:pt>
                <c:pt idx="9676">
                  <c:v>0.46615740740706701</c:v>
                </c:pt>
                <c:pt idx="9677">
                  <c:v>0.46616898148114128</c:v>
                </c:pt>
                <c:pt idx="9678">
                  <c:v>0.46618055555521498</c:v>
                </c:pt>
                <c:pt idx="9679">
                  <c:v>0.46619212962928902</c:v>
                </c:pt>
                <c:pt idx="9680">
                  <c:v>0.466203703703363</c:v>
                </c:pt>
                <c:pt idx="9681">
                  <c:v>0.46621527777743726</c:v>
                </c:pt>
                <c:pt idx="9682">
                  <c:v>0.46622685185151108</c:v>
                </c:pt>
                <c:pt idx="9683">
                  <c:v>0.46623842592558501</c:v>
                </c:pt>
                <c:pt idx="9684">
                  <c:v>0.46624999999965955</c:v>
                </c:pt>
                <c:pt idx="9685">
                  <c:v>0.46626157407373375</c:v>
                </c:pt>
                <c:pt idx="9686">
                  <c:v>0.46627314814780801</c:v>
                </c:pt>
                <c:pt idx="9687">
                  <c:v>0.46628472222188228</c:v>
                </c:pt>
                <c:pt idx="9688">
                  <c:v>0.46629629629595598</c:v>
                </c:pt>
                <c:pt idx="9689">
                  <c:v>0.46630787037003041</c:v>
                </c:pt>
                <c:pt idx="9690">
                  <c:v>0.466319444444104</c:v>
                </c:pt>
                <c:pt idx="9691">
                  <c:v>0.46633101851817765</c:v>
                </c:pt>
                <c:pt idx="9692">
                  <c:v>0.46634259259225247</c:v>
                </c:pt>
                <c:pt idx="9693">
                  <c:v>0.46635416666632601</c:v>
                </c:pt>
                <c:pt idx="9694">
                  <c:v>0.46636574074039999</c:v>
                </c:pt>
                <c:pt idx="9695">
                  <c:v>0.46637731481447442</c:v>
                </c:pt>
                <c:pt idx="9696">
                  <c:v>0.46638888888854868</c:v>
                </c:pt>
                <c:pt idx="9697">
                  <c:v>0.46640046296262255</c:v>
                </c:pt>
                <c:pt idx="9698">
                  <c:v>0.46641203703669598</c:v>
                </c:pt>
                <c:pt idx="9699">
                  <c:v>0.46642361111077041</c:v>
                </c:pt>
                <c:pt idx="9700">
                  <c:v>0.46643518518484461</c:v>
                </c:pt>
                <c:pt idx="9701">
                  <c:v>0.46644675925891826</c:v>
                </c:pt>
                <c:pt idx="9702">
                  <c:v>0.46645833333299247</c:v>
                </c:pt>
                <c:pt idx="9703">
                  <c:v>0.46646990740706634</c:v>
                </c:pt>
                <c:pt idx="9704">
                  <c:v>0.46648148148113999</c:v>
                </c:pt>
                <c:pt idx="9705">
                  <c:v>0.46649305555521375</c:v>
                </c:pt>
                <c:pt idx="9706">
                  <c:v>0.4665046296292884</c:v>
                </c:pt>
                <c:pt idx="9707">
                  <c:v>0.46651620370336228</c:v>
                </c:pt>
                <c:pt idx="9708">
                  <c:v>0.46652777777743643</c:v>
                </c:pt>
                <c:pt idx="9709">
                  <c:v>0.46653935185150974</c:v>
                </c:pt>
                <c:pt idx="9710">
                  <c:v>0.46655092592558434</c:v>
                </c:pt>
                <c:pt idx="9711">
                  <c:v>0.46656249999965976</c:v>
                </c:pt>
                <c:pt idx="9712">
                  <c:v>0.46657407407373302</c:v>
                </c:pt>
                <c:pt idx="9713">
                  <c:v>0.46658564814780734</c:v>
                </c:pt>
                <c:pt idx="9714">
                  <c:v>0.46659722222188099</c:v>
                </c:pt>
                <c:pt idx="9715">
                  <c:v>0.46660879629595542</c:v>
                </c:pt>
                <c:pt idx="9716">
                  <c:v>0.46662037037002935</c:v>
                </c:pt>
                <c:pt idx="9717">
                  <c:v>0.46663194444410272</c:v>
                </c:pt>
                <c:pt idx="9718">
                  <c:v>0.46664351851817659</c:v>
                </c:pt>
                <c:pt idx="9719">
                  <c:v>0.46665509259225102</c:v>
                </c:pt>
                <c:pt idx="9720">
                  <c:v>0.466666666666325</c:v>
                </c:pt>
                <c:pt idx="9721">
                  <c:v>0.46667824074039899</c:v>
                </c:pt>
                <c:pt idx="9722">
                  <c:v>0.46668981481447347</c:v>
                </c:pt>
                <c:pt idx="9723">
                  <c:v>0.46670138888854701</c:v>
                </c:pt>
                <c:pt idx="9724">
                  <c:v>0.46671296296262144</c:v>
                </c:pt>
                <c:pt idx="9725">
                  <c:v>0.46672453703669498</c:v>
                </c:pt>
                <c:pt idx="9726">
                  <c:v>0.46673611111076901</c:v>
                </c:pt>
                <c:pt idx="9727">
                  <c:v>0.46674768518484355</c:v>
                </c:pt>
                <c:pt idx="9728">
                  <c:v>0.46675925925891693</c:v>
                </c:pt>
                <c:pt idx="9729">
                  <c:v>0.46677083333299141</c:v>
                </c:pt>
                <c:pt idx="9730">
                  <c:v>0.46678240740706534</c:v>
                </c:pt>
                <c:pt idx="9731">
                  <c:v>0.46679398148113865</c:v>
                </c:pt>
                <c:pt idx="9732">
                  <c:v>0.46680555555521308</c:v>
                </c:pt>
                <c:pt idx="9733">
                  <c:v>0.46681712962928734</c:v>
                </c:pt>
                <c:pt idx="9734">
                  <c:v>0.46682870370336155</c:v>
                </c:pt>
                <c:pt idx="9735">
                  <c:v>0.46684027777743542</c:v>
                </c:pt>
                <c:pt idx="9736">
                  <c:v>0.46685185185150901</c:v>
                </c:pt>
                <c:pt idx="9737">
                  <c:v>0.46686342592558427</c:v>
                </c:pt>
                <c:pt idx="9738">
                  <c:v>0.46687499999965898</c:v>
                </c:pt>
                <c:pt idx="9739">
                  <c:v>0.46688657407373241</c:v>
                </c:pt>
                <c:pt idx="9740">
                  <c:v>0.46689814814780628</c:v>
                </c:pt>
                <c:pt idx="9741">
                  <c:v>0.46690972222188026</c:v>
                </c:pt>
                <c:pt idx="9742">
                  <c:v>0.46692129629595441</c:v>
                </c:pt>
                <c:pt idx="9743">
                  <c:v>0.46693287037002834</c:v>
                </c:pt>
                <c:pt idx="9744">
                  <c:v>0.46694444444410199</c:v>
                </c:pt>
                <c:pt idx="9745">
                  <c:v>0.46695601851817575</c:v>
                </c:pt>
                <c:pt idx="9746">
                  <c:v>0.46696759259225035</c:v>
                </c:pt>
                <c:pt idx="9747">
                  <c:v>0.466979166666324</c:v>
                </c:pt>
                <c:pt idx="9748">
                  <c:v>0.46699074074039776</c:v>
                </c:pt>
                <c:pt idx="9749">
                  <c:v>0.46700231481447241</c:v>
                </c:pt>
                <c:pt idx="9750">
                  <c:v>0.46701388888854628</c:v>
                </c:pt>
                <c:pt idx="9751">
                  <c:v>0.46702546296262043</c:v>
                </c:pt>
                <c:pt idx="9752">
                  <c:v>0.46703703703669375</c:v>
                </c:pt>
                <c:pt idx="9753">
                  <c:v>0.46704861111076834</c:v>
                </c:pt>
                <c:pt idx="9754">
                  <c:v>0.46706018518484277</c:v>
                </c:pt>
                <c:pt idx="9755">
                  <c:v>0.46707175925891598</c:v>
                </c:pt>
                <c:pt idx="9756">
                  <c:v>0.46708333333299035</c:v>
                </c:pt>
                <c:pt idx="9757">
                  <c:v>0.46709490740706427</c:v>
                </c:pt>
                <c:pt idx="9758">
                  <c:v>0.46710648148113793</c:v>
                </c:pt>
                <c:pt idx="9759">
                  <c:v>0.46711805555521202</c:v>
                </c:pt>
                <c:pt idx="9760">
                  <c:v>0.46712962962928628</c:v>
                </c:pt>
                <c:pt idx="9761">
                  <c:v>0.46714120370335999</c:v>
                </c:pt>
                <c:pt idx="9762">
                  <c:v>0.46715277777743541</c:v>
                </c:pt>
                <c:pt idx="9763">
                  <c:v>0.46716435185150901</c:v>
                </c:pt>
                <c:pt idx="9764">
                  <c:v>0.46717592592558327</c:v>
                </c:pt>
                <c:pt idx="9765">
                  <c:v>0.4671874999996577</c:v>
                </c:pt>
                <c:pt idx="9766">
                  <c:v>0.46719907407373079</c:v>
                </c:pt>
                <c:pt idx="9767">
                  <c:v>0.46721064814780527</c:v>
                </c:pt>
                <c:pt idx="9768">
                  <c:v>0.46722222222187898</c:v>
                </c:pt>
                <c:pt idx="9769">
                  <c:v>0.46723379629595302</c:v>
                </c:pt>
                <c:pt idx="9770">
                  <c:v>0.467245370370027</c:v>
                </c:pt>
                <c:pt idx="9771">
                  <c:v>0.46725694444410099</c:v>
                </c:pt>
                <c:pt idx="9772">
                  <c:v>0.46726851851817475</c:v>
                </c:pt>
                <c:pt idx="9773">
                  <c:v>0.46728009259224934</c:v>
                </c:pt>
                <c:pt idx="9774">
                  <c:v>0.46729166666632266</c:v>
                </c:pt>
                <c:pt idx="9775">
                  <c:v>0.46730324074039675</c:v>
                </c:pt>
                <c:pt idx="9776">
                  <c:v>0.46731481481447162</c:v>
                </c:pt>
                <c:pt idx="9777">
                  <c:v>0.46732638888854555</c:v>
                </c:pt>
                <c:pt idx="9778">
                  <c:v>0.46733796296261942</c:v>
                </c:pt>
                <c:pt idx="9779">
                  <c:v>0.46734953703669302</c:v>
                </c:pt>
                <c:pt idx="9780">
                  <c:v>0.46736111111076728</c:v>
                </c:pt>
                <c:pt idx="9781">
                  <c:v>0.46737268518484204</c:v>
                </c:pt>
                <c:pt idx="9782">
                  <c:v>0.46738425925891541</c:v>
                </c:pt>
                <c:pt idx="9783">
                  <c:v>0.46739583333298934</c:v>
                </c:pt>
                <c:pt idx="9784">
                  <c:v>0.46740740740706327</c:v>
                </c:pt>
                <c:pt idx="9785">
                  <c:v>0.46741898148113697</c:v>
                </c:pt>
                <c:pt idx="9786">
                  <c:v>0.46743055555521101</c:v>
                </c:pt>
                <c:pt idx="9787">
                  <c:v>0.46744212962928527</c:v>
                </c:pt>
                <c:pt idx="9788">
                  <c:v>0.46745370370335998</c:v>
                </c:pt>
                <c:pt idx="9789">
                  <c:v>0.46746527777743441</c:v>
                </c:pt>
                <c:pt idx="9790">
                  <c:v>0.46747685185150828</c:v>
                </c:pt>
                <c:pt idx="9791">
                  <c:v>0.46748842592558243</c:v>
                </c:pt>
                <c:pt idx="9792">
                  <c:v>0.46749999999965663</c:v>
                </c:pt>
                <c:pt idx="9793">
                  <c:v>0.46751157407373001</c:v>
                </c:pt>
                <c:pt idx="9794">
                  <c:v>0.46752314814780427</c:v>
                </c:pt>
                <c:pt idx="9795">
                  <c:v>0.46753472222187797</c:v>
                </c:pt>
                <c:pt idx="9796">
                  <c:v>0.46754629629595235</c:v>
                </c:pt>
                <c:pt idx="9797">
                  <c:v>0.46755787037002627</c:v>
                </c:pt>
                <c:pt idx="9798">
                  <c:v>0.46756944444409976</c:v>
                </c:pt>
                <c:pt idx="9799">
                  <c:v>0.46758101851817374</c:v>
                </c:pt>
                <c:pt idx="9800">
                  <c:v>0.46759259259224828</c:v>
                </c:pt>
                <c:pt idx="9801">
                  <c:v>0.46760416666632199</c:v>
                </c:pt>
                <c:pt idx="9802">
                  <c:v>0.46761574074039575</c:v>
                </c:pt>
                <c:pt idx="9803">
                  <c:v>0.46762731481447034</c:v>
                </c:pt>
                <c:pt idx="9804">
                  <c:v>0.46763888888854427</c:v>
                </c:pt>
                <c:pt idx="9805">
                  <c:v>0.46765046296261842</c:v>
                </c:pt>
                <c:pt idx="9806">
                  <c:v>0.46766203703669201</c:v>
                </c:pt>
                <c:pt idx="9807">
                  <c:v>0.46767361111076627</c:v>
                </c:pt>
                <c:pt idx="9808">
                  <c:v>0.46768518518484059</c:v>
                </c:pt>
                <c:pt idx="9809">
                  <c:v>0.46769675925891402</c:v>
                </c:pt>
                <c:pt idx="9810">
                  <c:v>0.46770833333298828</c:v>
                </c:pt>
                <c:pt idx="9811">
                  <c:v>0.46771990740706226</c:v>
                </c:pt>
                <c:pt idx="9812">
                  <c:v>0.46773148148113558</c:v>
                </c:pt>
                <c:pt idx="9813">
                  <c:v>0.46774305555520979</c:v>
                </c:pt>
                <c:pt idx="9814">
                  <c:v>0.46775462962928527</c:v>
                </c:pt>
                <c:pt idx="9815">
                  <c:v>0.46776620370335897</c:v>
                </c:pt>
                <c:pt idx="9816">
                  <c:v>0.46777777777743335</c:v>
                </c:pt>
                <c:pt idx="9817">
                  <c:v>0.467789351851507</c:v>
                </c:pt>
                <c:pt idx="9818">
                  <c:v>0.46780092592558142</c:v>
                </c:pt>
                <c:pt idx="9819">
                  <c:v>0.46781249999965585</c:v>
                </c:pt>
                <c:pt idx="9820">
                  <c:v>0.46782407407372928</c:v>
                </c:pt>
                <c:pt idx="9821">
                  <c:v>0.46783564814780298</c:v>
                </c:pt>
                <c:pt idx="9822">
                  <c:v>0.46784722222187702</c:v>
                </c:pt>
                <c:pt idx="9823">
                  <c:v>0.46785879629595162</c:v>
                </c:pt>
                <c:pt idx="9824">
                  <c:v>0.46787037037002543</c:v>
                </c:pt>
                <c:pt idx="9825">
                  <c:v>0.46788194444409897</c:v>
                </c:pt>
                <c:pt idx="9826">
                  <c:v>0.46789351851817279</c:v>
                </c:pt>
                <c:pt idx="9827">
                  <c:v>0.46790509259224727</c:v>
                </c:pt>
                <c:pt idx="9828">
                  <c:v>0.46791666666632098</c:v>
                </c:pt>
                <c:pt idx="9829">
                  <c:v>0.46792824074039502</c:v>
                </c:pt>
                <c:pt idx="9830">
                  <c:v>0.46793981481446928</c:v>
                </c:pt>
                <c:pt idx="9831">
                  <c:v>0.46795138888854326</c:v>
                </c:pt>
                <c:pt idx="9832">
                  <c:v>0.46796296296261763</c:v>
                </c:pt>
                <c:pt idx="9833">
                  <c:v>0.46797453703669134</c:v>
                </c:pt>
                <c:pt idx="9834">
                  <c:v>0.46798611111076543</c:v>
                </c:pt>
                <c:pt idx="9835">
                  <c:v>0.46799768518483942</c:v>
                </c:pt>
                <c:pt idx="9836">
                  <c:v>0.46800925925891301</c:v>
                </c:pt>
                <c:pt idx="9837">
                  <c:v>0.46802083333298755</c:v>
                </c:pt>
                <c:pt idx="9838">
                  <c:v>0.46803240740706098</c:v>
                </c:pt>
                <c:pt idx="9839">
                  <c:v>0.46804398148113474</c:v>
                </c:pt>
                <c:pt idx="9840">
                  <c:v>0.46805555555521</c:v>
                </c:pt>
                <c:pt idx="9841">
                  <c:v>0.46806712962928398</c:v>
                </c:pt>
                <c:pt idx="9842">
                  <c:v>0.46807870370335841</c:v>
                </c:pt>
                <c:pt idx="9843">
                  <c:v>0.46809027777743234</c:v>
                </c:pt>
                <c:pt idx="9844">
                  <c:v>0.46810185185150599</c:v>
                </c:pt>
                <c:pt idx="9845">
                  <c:v>0.46811342592557997</c:v>
                </c:pt>
                <c:pt idx="9846">
                  <c:v>0.46812499999965484</c:v>
                </c:pt>
                <c:pt idx="9847">
                  <c:v>0.468136574073728</c:v>
                </c:pt>
                <c:pt idx="9848">
                  <c:v>0.46814814814780198</c:v>
                </c:pt>
                <c:pt idx="9849">
                  <c:v>0.46815972222187602</c:v>
                </c:pt>
                <c:pt idx="9850">
                  <c:v>0.46817129629595028</c:v>
                </c:pt>
                <c:pt idx="9851">
                  <c:v>0.46818287037002443</c:v>
                </c:pt>
                <c:pt idx="9852">
                  <c:v>0.46819444444409775</c:v>
                </c:pt>
                <c:pt idx="9853">
                  <c:v>0.46820601851817173</c:v>
                </c:pt>
                <c:pt idx="9854">
                  <c:v>0.46821759259224627</c:v>
                </c:pt>
                <c:pt idx="9855">
                  <c:v>0.46822916666631975</c:v>
                </c:pt>
                <c:pt idx="9856">
                  <c:v>0.46824074074039379</c:v>
                </c:pt>
                <c:pt idx="9857">
                  <c:v>0.46825231481446827</c:v>
                </c:pt>
                <c:pt idx="9858">
                  <c:v>0.46826388888854198</c:v>
                </c:pt>
                <c:pt idx="9859">
                  <c:v>0.46827546296261641</c:v>
                </c:pt>
                <c:pt idx="9860">
                  <c:v>0.46828703703669</c:v>
                </c:pt>
                <c:pt idx="9861">
                  <c:v>0.46829861111076398</c:v>
                </c:pt>
                <c:pt idx="9862">
                  <c:v>0.46831018518483863</c:v>
                </c:pt>
                <c:pt idx="9863">
                  <c:v>0.46832175925891234</c:v>
                </c:pt>
                <c:pt idx="9864">
                  <c:v>0.46833333333298627</c:v>
                </c:pt>
                <c:pt idx="9865">
                  <c:v>0.46834490740706142</c:v>
                </c:pt>
                <c:pt idx="9866">
                  <c:v>0.46835648148113501</c:v>
                </c:pt>
                <c:pt idx="9867">
                  <c:v>0.46836805555520927</c:v>
                </c:pt>
                <c:pt idx="9868">
                  <c:v>0.46837962962928342</c:v>
                </c:pt>
                <c:pt idx="9869">
                  <c:v>0.46839120370335702</c:v>
                </c:pt>
                <c:pt idx="9870">
                  <c:v>0.46840277777743156</c:v>
                </c:pt>
                <c:pt idx="9871">
                  <c:v>0.46841435185150498</c:v>
                </c:pt>
                <c:pt idx="9872">
                  <c:v>0.46842592592557941</c:v>
                </c:pt>
                <c:pt idx="9873">
                  <c:v>0.46843749999965362</c:v>
                </c:pt>
                <c:pt idx="9874">
                  <c:v>0.46844907407372699</c:v>
                </c:pt>
                <c:pt idx="9875">
                  <c:v>0.46846064814780142</c:v>
                </c:pt>
                <c:pt idx="9876">
                  <c:v>0.46847222222187535</c:v>
                </c:pt>
                <c:pt idx="9877">
                  <c:v>0.46848379629594955</c:v>
                </c:pt>
                <c:pt idx="9878">
                  <c:v>0.46849537037002298</c:v>
                </c:pt>
                <c:pt idx="9879">
                  <c:v>0.46850694444409702</c:v>
                </c:pt>
                <c:pt idx="9880">
                  <c:v>0.468518518518171</c:v>
                </c:pt>
                <c:pt idx="9881">
                  <c:v>0.46853009259224498</c:v>
                </c:pt>
                <c:pt idx="9882">
                  <c:v>0.46854166666631875</c:v>
                </c:pt>
                <c:pt idx="9883">
                  <c:v>0.46855324074039273</c:v>
                </c:pt>
                <c:pt idx="9884">
                  <c:v>0.46856481481446743</c:v>
                </c:pt>
                <c:pt idx="9885">
                  <c:v>0.46857638888854142</c:v>
                </c:pt>
                <c:pt idx="9886">
                  <c:v>0.46858796296261562</c:v>
                </c:pt>
                <c:pt idx="9887">
                  <c:v>0.468599537036689</c:v>
                </c:pt>
                <c:pt idx="9888">
                  <c:v>0.46861111111076298</c:v>
                </c:pt>
                <c:pt idx="9889">
                  <c:v>0.46862268518483763</c:v>
                </c:pt>
                <c:pt idx="9890">
                  <c:v>0.468634259258911</c:v>
                </c:pt>
                <c:pt idx="9891">
                  <c:v>0.46864583333298598</c:v>
                </c:pt>
                <c:pt idx="9892">
                  <c:v>0.46865740740706002</c:v>
                </c:pt>
                <c:pt idx="9893">
                  <c:v>0.46866898148113401</c:v>
                </c:pt>
                <c:pt idx="9894">
                  <c:v>0.46868055555520827</c:v>
                </c:pt>
                <c:pt idx="9895">
                  <c:v>0.46869212962928197</c:v>
                </c:pt>
                <c:pt idx="9896">
                  <c:v>0.46870370370335601</c:v>
                </c:pt>
                <c:pt idx="9897">
                  <c:v>0.46871527777743027</c:v>
                </c:pt>
                <c:pt idx="9898">
                  <c:v>0.46872685185150398</c:v>
                </c:pt>
                <c:pt idx="9899">
                  <c:v>0.46873842592557802</c:v>
                </c:pt>
                <c:pt idx="9900">
                  <c:v>0.46874999999965256</c:v>
                </c:pt>
                <c:pt idx="9901">
                  <c:v>0.46876157407372593</c:v>
                </c:pt>
                <c:pt idx="9902">
                  <c:v>0.46877314814780002</c:v>
                </c:pt>
                <c:pt idx="9903">
                  <c:v>0.46878472222187434</c:v>
                </c:pt>
                <c:pt idx="9904">
                  <c:v>0.46879629629594827</c:v>
                </c:pt>
                <c:pt idx="9905">
                  <c:v>0.46880787037002242</c:v>
                </c:pt>
                <c:pt idx="9906">
                  <c:v>0.46881944444409601</c:v>
                </c:pt>
                <c:pt idx="9907">
                  <c:v>0.46883101851816966</c:v>
                </c:pt>
                <c:pt idx="9908">
                  <c:v>0.46884259259224442</c:v>
                </c:pt>
                <c:pt idx="9909">
                  <c:v>0.46885416666631802</c:v>
                </c:pt>
                <c:pt idx="9910">
                  <c:v>0.468865740740392</c:v>
                </c:pt>
                <c:pt idx="9911">
                  <c:v>0.46887731481446643</c:v>
                </c:pt>
                <c:pt idx="9912">
                  <c:v>0.46888888888854063</c:v>
                </c:pt>
                <c:pt idx="9913">
                  <c:v>0.46890046296261462</c:v>
                </c:pt>
                <c:pt idx="9914">
                  <c:v>0.46891203703668827</c:v>
                </c:pt>
                <c:pt idx="9915">
                  <c:v>0.46892361111076242</c:v>
                </c:pt>
                <c:pt idx="9916">
                  <c:v>0.46893518518483635</c:v>
                </c:pt>
                <c:pt idx="9917">
                  <c:v>0.46894675925891127</c:v>
                </c:pt>
                <c:pt idx="9918">
                  <c:v>0.46895833333298542</c:v>
                </c:pt>
                <c:pt idx="9919">
                  <c:v>0.46896990740705941</c:v>
                </c:pt>
                <c:pt idx="9920">
                  <c:v>0.468981481481133</c:v>
                </c:pt>
                <c:pt idx="9921">
                  <c:v>0.46899305555520693</c:v>
                </c:pt>
                <c:pt idx="9922">
                  <c:v>0.46900462962928141</c:v>
                </c:pt>
                <c:pt idx="9923">
                  <c:v>0.46901620370335534</c:v>
                </c:pt>
                <c:pt idx="9924">
                  <c:v>0.46902777777742943</c:v>
                </c:pt>
                <c:pt idx="9925">
                  <c:v>0.46903935185150275</c:v>
                </c:pt>
                <c:pt idx="9926">
                  <c:v>0.46905092592557734</c:v>
                </c:pt>
                <c:pt idx="9927">
                  <c:v>0.46906249999965183</c:v>
                </c:pt>
                <c:pt idx="9928">
                  <c:v>0.46907407407372498</c:v>
                </c:pt>
                <c:pt idx="9929">
                  <c:v>0.46908564814779902</c:v>
                </c:pt>
                <c:pt idx="9930">
                  <c:v>0.469097222221873</c:v>
                </c:pt>
                <c:pt idx="9931">
                  <c:v>0.46910879629594743</c:v>
                </c:pt>
                <c:pt idx="9932">
                  <c:v>0.46912037037002141</c:v>
                </c:pt>
                <c:pt idx="9933">
                  <c:v>0.46913194444409473</c:v>
                </c:pt>
                <c:pt idx="9934">
                  <c:v>0.46914351851816866</c:v>
                </c:pt>
                <c:pt idx="9935">
                  <c:v>0.46915509259224297</c:v>
                </c:pt>
                <c:pt idx="9936">
                  <c:v>0.46916666666631701</c:v>
                </c:pt>
                <c:pt idx="9937">
                  <c:v>0.46917824074039099</c:v>
                </c:pt>
                <c:pt idx="9938">
                  <c:v>0.46918981481446542</c:v>
                </c:pt>
                <c:pt idx="9939">
                  <c:v>0.46920138888853874</c:v>
                </c:pt>
                <c:pt idx="9940">
                  <c:v>0.46921296296261356</c:v>
                </c:pt>
                <c:pt idx="9941">
                  <c:v>0.46922453703668698</c:v>
                </c:pt>
                <c:pt idx="9942">
                  <c:v>0.46923611111076202</c:v>
                </c:pt>
                <c:pt idx="9943">
                  <c:v>0.46924768518483634</c:v>
                </c:pt>
                <c:pt idx="9944">
                  <c:v>0.46925925925890999</c:v>
                </c:pt>
                <c:pt idx="9945">
                  <c:v>0.46927083333298447</c:v>
                </c:pt>
                <c:pt idx="9946">
                  <c:v>0.46928240740705834</c:v>
                </c:pt>
                <c:pt idx="9947">
                  <c:v>0.46929398148113166</c:v>
                </c:pt>
                <c:pt idx="9948">
                  <c:v>0.46930555555520598</c:v>
                </c:pt>
                <c:pt idx="9949">
                  <c:v>0.46931712962928041</c:v>
                </c:pt>
                <c:pt idx="9950">
                  <c:v>0.46932870370335456</c:v>
                </c:pt>
                <c:pt idx="9951">
                  <c:v>0.46934027777742843</c:v>
                </c:pt>
                <c:pt idx="9952">
                  <c:v>0.46935185185150202</c:v>
                </c:pt>
                <c:pt idx="9953">
                  <c:v>0.46936342592557634</c:v>
                </c:pt>
                <c:pt idx="9954">
                  <c:v>0.46937499999965104</c:v>
                </c:pt>
                <c:pt idx="9955">
                  <c:v>0.46938657407372442</c:v>
                </c:pt>
                <c:pt idx="9956">
                  <c:v>0.46939814814779801</c:v>
                </c:pt>
                <c:pt idx="9957">
                  <c:v>0.46940972222187227</c:v>
                </c:pt>
                <c:pt idx="9958">
                  <c:v>0.46942129629594642</c:v>
                </c:pt>
                <c:pt idx="9959">
                  <c:v>0.46943287037002041</c:v>
                </c:pt>
                <c:pt idx="9960">
                  <c:v>0.469444444444094</c:v>
                </c:pt>
                <c:pt idx="9961">
                  <c:v>0.46945601851816793</c:v>
                </c:pt>
                <c:pt idx="9962">
                  <c:v>0.46946759259224241</c:v>
                </c:pt>
                <c:pt idx="9963">
                  <c:v>0.46947916666631601</c:v>
                </c:pt>
                <c:pt idx="9964">
                  <c:v>0.46949074074038999</c:v>
                </c:pt>
                <c:pt idx="9965">
                  <c:v>0.46950231481446442</c:v>
                </c:pt>
                <c:pt idx="9966">
                  <c:v>0.46951388888853801</c:v>
                </c:pt>
                <c:pt idx="9967">
                  <c:v>0.46952546296261255</c:v>
                </c:pt>
                <c:pt idx="9968">
                  <c:v>0.46953703703668676</c:v>
                </c:pt>
                <c:pt idx="9969">
                  <c:v>0.4695486111107614</c:v>
                </c:pt>
                <c:pt idx="9970">
                  <c:v>0.46956018518483555</c:v>
                </c:pt>
                <c:pt idx="9971">
                  <c:v>0.46957175925890898</c:v>
                </c:pt>
                <c:pt idx="9972">
                  <c:v>0.46958333333298341</c:v>
                </c:pt>
                <c:pt idx="9973">
                  <c:v>0.46959490740705734</c:v>
                </c:pt>
                <c:pt idx="9974">
                  <c:v>0.46960648148113099</c:v>
                </c:pt>
                <c:pt idx="9975">
                  <c:v>0.46961805555520508</c:v>
                </c:pt>
                <c:pt idx="9976">
                  <c:v>0.46962962962927934</c:v>
                </c:pt>
                <c:pt idx="9977">
                  <c:v>0.46964120370335299</c:v>
                </c:pt>
                <c:pt idx="9978">
                  <c:v>0.46965277777742742</c:v>
                </c:pt>
                <c:pt idx="9979">
                  <c:v>0.46966435185150102</c:v>
                </c:pt>
                <c:pt idx="9980">
                  <c:v>0.46967592592557528</c:v>
                </c:pt>
                <c:pt idx="9981">
                  <c:v>0.46968749999964976</c:v>
                </c:pt>
                <c:pt idx="9982">
                  <c:v>0.46969907407372274</c:v>
                </c:pt>
                <c:pt idx="9983">
                  <c:v>0.46971064814779701</c:v>
                </c:pt>
                <c:pt idx="9984">
                  <c:v>0.46972222222187127</c:v>
                </c:pt>
                <c:pt idx="9985">
                  <c:v>0.46973379629594508</c:v>
                </c:pt>
                <c:pt idx="9986">
                  <c:v>0.46974537037001901</c:v>
                </c:pt>
                <c:pt idx="9987">
                  <c:v>0.46975694444409299</c:v>
                </c:pt>
                <c:pt idx="9988">
                  <c:v>0.46976851851816676</c:v>
                </c:pt>
                <c:pt idx="9989">
                  <c:v>0.46978009259224141</c:v>
                </c:pt>
                <c:pt idx="9990">
                  <c:v>0.46979166666631472</c:v>
                </c:pt>
                <c:pt idx="9991">
                  <c:v>0.46980324074038893</c:v>
                </c:pt>
                <c:pt idx="9992">
                  <c:v>0.46981481481446363</c:v>
                </c:pt>
                <c:pt idx="9993">
                  <c:v>0.46982638888853734</c:v>
                </c:pt>
                <c:pt idx="9994">
                  <c:v>0.46983796296261243</c:v>
                </c:pt>
                <c:pt idx="9995">
                  <c:v>0.46984953703668608</c:v>
                </c:pt>
                <c:pt idx="9996">
                  <c:v>0.46986111111076034</c:v>
                </c:pt>
                <c:pt idx="9997">
                  <c:v>0.46987268518483483</c:v>
                </c:pt>
                <c:pt idx="9998">
                  <c:v>0.46988425925890842</c:v>
                </c:pt>
                <c:pt idx="9999">
                  <c:v>0.4698958333329824</c:v>
                </c:pt>
                <c:pt idx="10000">
                  <c:v>0.46990740740705628</c:v>
                </c:pt>
                <c:pt idx="10001">
                  <c:v>0.46991898148112998</c:v>
                </c:pt>
                <c:pt idx="10002">
                  <c:v>0.46993055555520402</c:v>
                </c:pt>
                <c:pt idx="10003">
                  <c:v>0.46994212962927834</c:v>
                </c:pt>
                <c:pt idx="10004">
                  <c:v>0.46995370370335227</c:v>
                </c:pt>
                <c:pt idx="10005">
                  <c:v>0.46996527777742647</c:v>
                </c:pt>
                <c:pt idx="10006">
                  <c:v>0.46997685185150034</c:v>
                </c:pt>
                <c:pt idx="10007">
                  <c:v>0.46998842592557455</c:v>
                </c:pt>
                <c:pt idx="10008">
                  <c:v>0.4699999999996487</c:v>
                </c:pt>
                <c:pt idx="10009">
                  <c:v>0.47001157407372202</c:v>
                </c:pt>
                <c:pt idx="10010">
                  <c:v>0.470023148147796</c:v>
                </c:pt>
                <c:pt idx="10011">
                  <c:v>0.47003472222186998</c:v>
                </c:pt>
                <c:pt idx="10012">
                  <c:v>0.47004629629594441</c:v>
                </c:pt>
                <c:pt idx="10013">
                  <c:v>0.47005787037001834</c:v>
                </c:pt>
                <c:pt idx="10014">
                  <c:v>0.47006944444409199</c:v>
                </c:pt>
                <c:pt idx="10015">
                  <c:v>0.47008101851816603</c:v>
                </c:pt>
                <c:pt idx="10016">
                  <c:v>0.47009259259224034</c:v>
                </c:pt>
                <c:pt idx="10017">
                  <c:v>0.47010416666631399</c:v>
                </c:pt>
                <c:pt idx="10018">
                  <c:v>0.47011574074038776</c:v>
                </c:pt>
                <c:pt idx="10019">
                  <c:v>0.4701273148144624</c:v>
                </c:pt>
                <c:pt idx="10020">
                  <c:v>0.470138888888537</c:v>
                </c:pt>
                <c:pt idx="10021">
                  <c:v>0.47015046296261143</c:v>
                </c:pt>
                <c:pt idx="10022">
                  <c:v>0.47016203703668502</c:v>
                </c:pt>
                <c:pt idx="10023">
                  <c:v>0.47017361111075934</c:v>
                </c:pt>
                <c:pt idx="10024">
                  <c:v>0.47018518518483343</c:v>
                </c:pt>
                <c:pt idx="10025">
                  <c:v>0.47019675925890708</c:v>
                </c:pt>
                <c:pt idx="10026">
                  <c:v>0.47020833333298134</c:v>
                </c:pt>
                <c:pt idx="10027">
                  <c:v>0.47021990740705527</c:v>
                </c:pt>
                <c:pt idx="10028">
                  <c:v>0.47023148148112859</c:v>
                </c:pt>
                <c:pt idx="10029">
                  <c:v>0.47024305555520279</c:v>
                </c:pt>
                <c:pt idx="10030">
                  <c:v>0.47025462962927728</c:v>
                </c:pt>
                <c:pt idx="10031">
                  <c:v>0.47026620370335098</c:v>
                </c:pt>
                <c:pt idx="10032">
                  <c:v>0.47027777777742541</c:v>
                </c:pt>
                <c:pt idx="10033">
                  <c:v>0.470289351851499</c:v>
                </c:pt>
                <c:pt idx="10034">
                  <c:v>0.47030092592557343</c:v>
                </c:pt>
                <c:pt idx="10035">
                  <c:v>0.47031249999964803</c:v>
                </c:pt>
                <c:pt idx="10036">
                  <c:v>0.47032407407372134</c:v>
                </c:pt>
                <c:pt idx="10037">
                  <c:v>0.47033564814779499</c:v>
                </c:pt>
                <c:pt idx="10038">
                  <c:v>0.47034722222186898</c:v>
                </c:pt>
                <c:pt idx="10039">
                  <c:v>0.47035879629594368</c:v>
                </c:pt>
                <c:pt idx="10040">
                  <c:v>0.47037037037001755</c:v>
                </c:pt>
                <c:pt idx="10041">
                  <c:v>0.47038194444409098</c:v>
                </c:pt>
                <c:pt idx="10042">
                  <c:v>0.47039351851816474</c:v>
                </c:pt>
                <c:pt idx="10043">
                  <c:v>0.470405092592239</c:v>
                </c:pt>
                <c:pt idx="10044">
                  <c:v>0.47041666666631327</c:v>
                </c:pt>
                <c:pt idx="10045">
                  <c:v>0.47042824074038808</c:v>
                </c:pt>
                <c:pt idx="10046">
                  <c:v>0.47043981481446234</c:v>
                </c:pt>
                <c:pt idx="10047">
                  <c:v>0.47045138888853599</c:v>
                </c:pt>
                <c:pt idx="10048">
                  <c:v>0.4704629629626107</c:v>
                </c:pt>
                <c:pt idx="10049">
                  <c:v>0.4704745370366844</c:v>
                </c:pt>
                <c:pt idx="10050">
                  <c:v>0.47048611111075855</c:v>
                </c:pt>
                <c:pt idx="10051">
                  <c:v>0.47049768518483243</c:v>
                </c:pt>
                <c:pt idx="10052">
                  <c:v>0.47050925925890602</c:v>
                </c:pt>
                <c:pt idx="10053">
                  <c:v>0.47052083333298061</c:v>
                </c:pt>
                <c:pt idx="10054">
                  <c:v>0.47053240740705427</c:v>
                </c:pt>
                <c:pt idx="10055">
                  <c:v>0.47054398148112803</c:v>
                </c:pt>
                <c:pt idx="10056">
                  <c:v>0.47055555555520201</c:v>
                </c:pt>
                <c:pt idx="10057">
                  <c:v>0.47056712962927627</c:v>
                </c:pt>
                <c:pt idx="10058">
                  <c:v>0.47057870370335042</c:v>
                </c:pt>
                <c:pt idx="10059">
                  <c:v>0.4705902777774244</c:v>
                </c:pt>
                <c:pt idx="10060">
                  <c:v>0.470601851851498</c:v>
                </c:pt>
                <c:pt idx="10061">
                  <c:v>0.47061342592557198</c:v>
                </c:pt>
                <c:pt idx="10062">
                  <c:v>0.47062499999964696</c:v>
                </c:pt>
                <c:pt idx="10063">
                  <c:v>0.47063657407372</c:v>
                </c:pt>
                <c:pt idx="10064">
                  <c:v>0.47064814814779399</c:v>
                </c:pt>
                <c:pt idx="10065">
                  <c:v>0.47065972222186808</c:v>
                </c:pt>
                <c:pt idx="10066">
                  <c:v>0.47067129629594234</c:v>
                </c:pt>
                <c:pt idx="10067">
                  <c:v>0.47068287037001655</c:v>
                </c:pt>
                <c:pt idx="10068">
                  <c:v>0.47069444444408975</c:v>
                </c:pt>
                <c:pt idx="10069">
                  <c:v>0.47070601851816379</c:v>
                </c:pt>
                <c:pt idx="10070">
                  <c:v>0.470717592592238</c:v>
                </c:pt>
                <c:pt idx="10071">
                  <c:v>0.47072916666631293</c:v>
                </c:pt>
                <c:pt idx="10072">
                  <c:v>0.47074074074038674</c:v>
                </c:pt>
                <c:pt idx="10073">
                  <c:v>0.47075231481446134</c:v>
                </c:pt>
                <c:pt idx="10074">
                  <c:v>0.47076388888853499</c:v>
                </c:pt>
                <c:pt idx="10075">
                  <c:v>0.47077546296260947</c:v>
                </c:pt>
                <c:pt idx="10076">
                  <c:v>0.47078703703668301</c:v>
                </c:pt>
                <c:pt idx="10077">
                  <c:v>0.47079861111075727</c:v>
                </c:pt>
                <c:pt idx="10078">
                  <c:v>0.4708101851848317</c:v>
                </c:pt>
                <c:pt idx="10079">
                  <c:v>0.4708217592589054</c:v>
                </c:pt>
                <c:pt idx="10080">
                  <c:v>0.47083333333297928</c:v>
                </c:pt>
                <c:pt idx="10081">
                  <c:v>0.47084490740705343</c:v>
                </c:pt>
                <c:pt idx="10082">
                  <c:v>0.47085648148112702</c:v>
                </c:pt>
                <c:pt idx="10083">
                  <c:v>0.47086805555520134</c:v>
                </c:pt>
                <c:pt idx="10084">
                  <c:v>0.47087962962927543</c:v>
                </c:pt>
                <c:pt idx="10085">
                  <c:v>0.47089120370334908</c:v>
                </c:pt>
                <c:pt idx="10086">
                  <c:v>0.47090277777742362</c:v>
                </c:pt>
                <c:pt idx="10087">
                  <c:v>0.47091435185149727</c:v>
                </c:pt>
                <c:pt idx="10088">
                  <c:v>0.47092592592557142</c:v>
                </c:pt>
                <c:pt idx="10089">
                  <c:v>0.47093749999964568</c:v>
                </c:pt>
                <c:pt idx="10090">
                  <c:v>0.470949074073719</c:v>
                </c:pt>
                <c:pt idx="10091">
                  <c:v>0.47096064814779298</c:v>
                </c:pt>
                <c:pt idx="10092">
                  <c:v>0.47097222222186741</c:v>
                </c:pt>
                <c:pt idx="10093">
                  <c:v>0.47098379629594161</c:v>
                </c:pt>
                <c:pt idx="10094">
                  <c:v>0.47099537037001526</c:v>
                </c:pt>
                <c:pt idx="10095">
                  <c:v>0.47100694444408908</c:v>
                </c:pt>
                <c:pt idx="10096">
                  <c:v>0.47101851851816301</c:v>
                </c:pt>
                <c:pt idx="10097">
                  <c:v>0.47103009259223799</c:v>
                </c:pt>
                <c:pt idx="10098">
                  <c:v>0.47104166666631175</c:v>
                </c:pt>
                <c:pt idx="10099">
                  <c:v>0.47105324074038579</c:v>
                </c:pt>
                <c:pt idx="10100">
                  <c:v>0.47106481481446055</c:v>
                </c:pt>
                <c:pt idx="10101">
                  <c:v>0.47107638888853398</c:v>
                </c:pt>
                <c:pt idx="10102">
                  <c:v>0.47108796296260863</c:v>
                </c:pt>
                <c:pt idx="10103">
                  <c:v>0.471099537036682</c:v>
                </c:pt>
                <c:pt idx="10104">
                  <c:v>0.47111111111075626</c:v>
                </c:pt>
                <c:pt idx="10105">
                  <c:v>0.47112268518483069</c:v>
                </c:pt>
                <c:pt idx="10106">
                  <c:v>0.47113425925890401</c:v>
                </c:pt>
                <c:pt idx="10107">
                  <c:v>0.47114583333297827</c:v>
                </c:pt>
                <c:pt idx="10108">
                  <c:v>0.47115740740705198</c:v>
                </c:pt>
                <c:pt idx="10109">
                  <c:v>0.47116898148112601</c:v>
                </c:pt>
                <c:pt idx="10110">
                  <c:v>0.47118055555520028</c:v>
                </c:pt>
                <c:pt idx="10111">
                  <c:v>0.47119212962927398</c:v>
                </c:pt>
                <c:pt idx="10112">
                  <c:v>0.47120370370334802</c:v>
                </c:pt>
                <c:pt idx="10113">
                  <c:v>0.47121527777742234</c:v>
                </c:pt>
                <c:pt idx="10114">
                  <c:v>0.47122685185149626</c:v>
                </c:pt>
                <c:pt idx="10115">
                  <c:v>0.47123842592557008</c:v>
                </c:pt>
                <c:pt idx="10116">
                  <c:v>0.47124999999964462</c:v>
                </c:pt>
                <c:pt idx="10117">
                  <c:v>0.47126157407371799</c:v>
                </c:pt>
                <c:pt idx="10118">
                  <c:v>0.47127314814779175</c:v>
                </c:pt>
                <c:pt idx="10119">
                  <c:v>0.4712847222218664</c:v>
                </c:pt>
                <c:pt idx="10120">
                  <c:v>0.47129629629594028</c:v>
                </c:pt>
                <c:pt idx="10121">
                  <c:v>0.47130787037001443</c:v>
                </c:pt>
                <c:pt idx="10122">
                  <c:v>0.47131944444408902</c:v>
                </c:pt>
                <c:pt idx="10123">
                  <c:v>0.47133101851816273</c:v>
                </c:pt>
                <c:pt idx="10124">
                  <c:v>0.47134259259223726</c:v>
                </c:pt>
                <c:pt idx="10125">
                  <c:v>0.47135416666631108</c:v>
                </c:pt>
                <c:pt idx="10126">
                  <c:v>0.47136574074038501</c:v>
                </c:pt>
                <c:pt idx="10127">
                  <c:v>0.47137731481445955</c:v>
                </c:pt>
                <c:pt idx="10128">
                  <c:v>0.47138888888853342</c:v>
                </c:pt>
                <c:pt idx="10129">
                  <c:v>0.47140046296260768</c:v>
                </c:pt>
                <c:pt idx="10130">
                  <c:v>0.47141203703668128</c:v>
                </c:pt>
                <c:pt idx="10131">
                  <c:v>0.47142361111075543</c:v>
                </c:pt>
                <c:pt idx="10132">
                  <c:v>0.47143518518482941</c:v>
                </c:pt>
                <c:pt idx="10133">
                  <c:v>0.47144675925890334</c:v>
                </c:pt>
                <c:pt idx="10134">
                  <c:v>0.47145833333297743</c:v>
                </c:pt>
                <c:pt idx="10135">
                  <c:v>0.47146990740705147</c:v>
                </c:pt>
                <c:pt idx="10136">
                  <c:v>0.47148148148112501</c:v>
                </c:pt>
                <c:pt idx="10137">
                  <c:v>0.47149305555519866</c:v>
                </c:pt>
                <c:pt idx="10138">
                  <c:v>0.47150462962927342</c:v>
                </c:pt>
                <c:pt idx="10139">
                  <c:v>0.4715162037033474</c:v>
                </c:pt>
                <c:pt idx="10140">
                  <c:v>0.47152777777742155</c:v>
                </c:pt>
                <c:pt idx="10141">
                  <c:v>0.47153935185149493</c:v>
                </c:pt>
                <c:pt idx="10142">
                  <c:v>0.47155092592556941</c:v>
                </c:pt>
                <c:pt idx="10143">
                  <c:v>0.47156249999964384</c:v>
                </c:pt>
                <c:pt idx="10144">
                  <c:v>0.47157407407371726</c:v>
                </c:pt>
                <c:pt idx="10145">
                  <c:v>0.47158564814779108</c:v>
                </c:pt>
                <c:pt idx="10146">
                  <c:v>0.47159722222186501</c:v>
                </c:pt>
                <c:pt idx="10147">
                  <c:v>0.47160879629593927</c:v>
                </c:pt>
                <c:pt idx="10148">
                  <c:v>0.47162037037001442</c:v>
                </c:pt>
                <c:pt idx="10149">
                  <c:v>0.47163194444408779</c:v>
                </c:pt>
                <c:pt idx="10150">
                  <c:v>0.47164351851816172</c:v>
                </c:pt>
                <c:pt idx="10151">
                  <c:v>0.47165509259223576</c:v>
                </c:pt>
                <c:pt idx="10152">
                  <c:v>0.47166666666631002</c:v>
                </c:pt>
                <c:pt idx="10153">
                  <c:v>0.471678240740384</c:v>
                </c:pt>
                <c:pt idx="10154">
                  <c:v>0.47168981481445843</c:v>
                </c:pt>
                <c:pt idx="10155">
                  <c:v>0.47170138888853175</c:v>
                </c:pt>
                <c:pt idx="10156">
                  <c:v>0.47171296296260662</c:v>
                </c:pt>
                <c:pt idx="10157">
                  <c:v>0.47172453703668027</c:v>
                </c:pt>
                <c:pt idx="10158">
                  <c:v>0.47173611111075398</c:v>
                </c:pt>
                <c:pt idx="10159">
                  <c:v>0.47174768518482835</c:v>
                </c:pt>
                <c:pt idx="10160">
                  <c:v>0.471759259258902</c:v>
                </c:pt>
                <c:pt idx="10161">
                  <c:v>0.47177083333297642</c:v>
                </c:pt>
                <c:pt idx="10162">
                  <c:v>0.47178240740705041</c:v>
                </c:pt>
                <c:pt idx="10163">
                  <c:v>0.47179398148112373</c:v>
                </c:pt>
                <c:pt idx="10164">
                  <c:v>0.47180555555519799</c:v>
                </c:pt>
                <c:pt idx="10165">
                  <c:v>0.47181712962927247</c:v>
                </c:pt>
                <c:pt idx="10166">
                  <c:v>0.47182870370334662</c:v>
                </c:pt>
                <c:pt idx="10167">
                  <c:v>0.47184027777742044</c:v>
                </c:pt>
                <c:pt idx="10168">
                  <c:v>0.47185185185149398</c:v>
                </c:pt>
                <c:pt idx="10169">
                  <c:v>0.4718634259255684</c:v>
                </c:pt>
                <c:pt idx="10170">
                  <c:v>0.47187499999964311</c:v>
                </c:pt>
                <c:pt idx="10171">
                  <c:v>0.47188657407371642</c:v>
                </c:pt>
                <c:pt idx="10172">
                  <c:v>0.47189814814779002</c:v>
                </c:pt>
                <c:pt idx="10173">
                  <c:v>0.47190972222186434</c:v>
                </c:pt>
                <c:pt idx="10174">
                  <c:v>0.47192129629593926</c:v>
                </c:pt>
                <c:pt idx="10175">
                  <c:v>0.47193287037001341</c:v>
                </c:pt>
                <c:pt idx="10176">
                  <c:v>0.47194444444408701</c:v>
                </c:pt>
                <c:pt idx="10177">
                  <c:v>0.47195601851816099</c:v>
                </c:pt>
                <c:pt idx="10178">
                  <c:v>0.47196759259223497</c:v>
                </c:pt>
                <c:pt idx="10179">
                  <c:v>0.47197916666630901</c:v>
                </c:pt>
                <c:pt idx="10180">
                  <c:v>0.471990740740383</c:v>
                </c:pt>
                <c:pt idx="10181">
                  <c:v>0.47200231481445742</c:v>
                </c:pt>
                <c:pt idx="10182">
                  <c:v>0.47201388888853102</c:v>
                </c:pt>
                <c:pt idx="10183">
                  <c:v>0.47202546296260556</c:v>
                </c:pt>
                <c:pt idx="10184">
                  <c:v>0.47203703703667899</c:v>
                </c:pt>
                <c:pt idx="10185">
                  <c:v>0.47204861111075341</c:v>
                </c:pt>
                <c:pt idx="10186">
                  <c:v>0.47206018518482762</c:v>
                </c:pt>
                <c:pt idx="10187">
                  <c:v>0.47207175925890127</c:v>
                </c:pt>
                <c:pt idx="10188">
                  <c:v>0.47208333333297542</c:v>
                </c:pt>
                <c:pt idx="10189">
                  <c:v>0.47209490740704935</c:v>
                </c:pt>
                <c:pt idx="10190">
                  <c:v>0.472106481481123</c:v>
                </c:pt>
                <c:pt idx="10191">
                  <c:v>0.47211805555519676</c:v>
                </c:pt>
                <c:pt idx="10192">
                  <c:v>0.47212962962927141</c:v>
                </c:pt>
                <c:pt idx="10193">
                  <c:v>0.472141203703345</c:v>
                </c:pt>
                <c:pt idx="10194">
                  <c:v>0.47215277777741943</c:v>
                </c:pt>
                <c:pt idx="10195">
                  <c:v>0.47216435185149302</c:v>
                </c:pt>
                <c:pt idx="10196">
                  <c:v>0.47217592592556734</c:v>
                </c:pt>
                <c:pt idx="10197">
                  <c:v>0.47218749999964177</c:v>
                </c:pt>
                <c:pt idx="10198">
                  <c:v>0.47219907407371475</c:v>
                </c:pt>
                <c:pt idx="10199">
                  <c:v>0.47221064814778901</c:v>
                </c:pt>
                <c:pt idx="10200">
                  <c:v>0.47222222222186427</c:v>
                </c:pt>
                <c:pt idx="10201">
                  <c:v>0.47223379629593776</c:v>
                </c:pt>
                <c:pt idx="10202">
                  <c:v>0.47224537037001202</c:v>
                </c:pt>
                <c:pt idx="10203">
                  <c:v>0.472256944444086</c:v>
                </c:pt>
                <c:pt idx="10204">
                  <c:v>0.47226851851815999</c:v>
                </c:pt>
                <c:pt idx="10205">
                  <c:v>0.47228009259223402</c:v>
                </c:pt>
                <c:pt idx="10206">
                  <c:v>0.47229166666630779</c:v>
                </c:pt>
                <c:pt idx="10207">
                  <c:v>0.47230324074038199</c:v>
                </c:pt>
                <c:pt idx="10208">
                  <c:v>0.4723148148144567</c:v>
                </c:pt>
                <c:pt idx="10209">
                  <c:v>0.47232638888853035</c:v>
                </c:pt>
                <c:pt idx="10210">
                  <c:v>0.47233796296260455</c:v>
                </c:pt>
                <c:pt idx="10211">
                  <c:v>0.47234953703667798</c:v>
                </c:pt>
                <c:pt idx="10212">
                  <c:v>0.47236111111075241</c:v>
                </c:pt>
                <c:pt idx="10213">
                  <c:v>0.47237268518482683</c:v>
                </c:pt>
                <c:pt idx="10214">
                  <c:v>0.47238425925890043</c:v>
                </c:pt>
                <c:pt idx="10215">
                  <c:v>0.47239583333297441</c:v>
                </c:pt>
                <c:pt idx="10216">
                  <c:v>0.47240740740704834</c:v>
                </c:pt>
                <c:pt idx="10217">
                  <c:v>0.47241898148112227</c:v>
                </c:pt>
                <c:pt idx="10218">
                  <c:v>0.47243055555519575</c:v>
                </c:pt>
                <c:pt idx="10219">
                  <c:v>0.47244212962927035</c:v>
                </c:pt>
                <c:pt idx="10220">
                  <c:v>0.47245370370334427</c:v>
                </c:pt>
                <c:pt idx="10221">
                  <c:v>0.47246527777741842</c:v>
                </c:pt>
                <c:pt idx="10222">
                  <c:v>0.47247685185149241</c:v>
                </c:pt>
                <c:pt idx="10223">
                  <c:v>0.47248842592556656</c:v>
                </c:pt>
                <c:pt idx="10224">
                  <c:v>0.47249999999964076</c:v>
                </c:pt>
                <c:pt idx="10225">
                  <c:v>0.47251157407371502</c:v>
                </c:pt>
                <c:pt idx="10226">
                  <c:v>0.47252314814778901</c:v>
                </c:pt>
                <c:pt idx="10227">
                  <c:v>0.47253472222186327</c:v>
                </c:pt>
                <c:pt idx="10228">
                  <c:v>0.47254629629593697</c:v>
                </c:pt>
                <c:pt idx="10229">
                  <c:v>0.47255787037001135</c:v>
                </c:pt>
                <c:pt idx="10230">
                  <c:v>0.472569444444085</c:v>
                </c:pt>
                <c:pt idx="10231">
                  <c:v>0.47258101851815876</c:v>
                </c:pt>
                <c:pt idx="10232">
                  <c:v>0.47259259259223302</c:v>
                </c:pt>
                <c:pt idx="10233">
                  <c:v>0.472604166666307</c:v>
                </c:pt>
                <c:pt idx="10234">
                  <c:v>0.47261574074038099</c:v>
                </c:pt>
                <c:pt idx="10235">
                  <c:v>0.47262731481445541</c:v>
                </c:pt>
                <c:pt idx="10236">
                  <c:v>0.47263888888852901</c:v>
                </c:pt>
                <c:pt idx="10237">
                  <c:v>0.47265046296260343</c:v>
                </c:pt>
                <c:pt idx="10238">
                  <c:v>0.47266203703667697</c:v>
                </c:pt>
                <c:pt idx="10239">
                  <c:v>0.47267361111075135</c:v>
                </c:pt>
                <c:pt idx="10240">
                  <c:v>0.47268518518482555</c:v>
                </c:pt>
                <c:pt idx="10241">
                  <c:v>0.47269675925889898</c:v>
                </c:pt>
                <c:pt idx="10242">
                  <c:v>0.47270833333297341</c:v>
                </c:pt>
                <c:pt idx="10243">
                  <c:v>0.47271990740704728</c:v>
                </c:pt>
                <c:pt idx="10244">
                  <c:v>0.47273148148112065</c:v>
                </c:pt>
                <c:pt idx="10245">
                  <c:v>0.47274305555519458</c:v>
                </c:pt>
                <c:pt idx="10246">
                  <c:v>0.47275462962926934</c:v>
                </c:pt>
                <c:pt idx="10247">
                  <c:v>0.47276620370334327</c:v>
                </c:pt>
                <c:pt idx="10248">
                  <c:v>0.47277777777741742</c:v>
                </c:pt>
                <c:pt idx="10249">
                  <c:v>0.47278935185149101</c:v>
                </c:pt>
                <c:pt idx="10250">
                  <c:v>0.47280092592556555</c:v>
                </c:pt>
                <c:pt idx="10251">
                  <c:v>0.47281249999964087</c:v>
                </c:pt>
                <c:pt idx="10252">
                  <c:v>0.47282407407371441</c:v>
                </c:pt>
                <c:pt idx="10253">
                  <c:v>0.472835648147788</c:v>
                </c:pt>
                <c:pt idx="10254">
                  <c:v>0.47284722222186198</c:v>
                </c:pt>
                <c:pt idx="10255">
                  <c:v>0.47285879629593641</c:v>
                </c:pt>
                <c:pt idx="10256">
                  <c:v>0.47287037037001062</c:v>
                </c:pt>
                <c:pt idx="10257">
                  <c:v>0.47288194444408427</c:v>
                </c:pt>
                <c:pt idx="10258">
                  <c:v>0.47289351851815775</c:v>
                </c:pt>
                <c:pt idx="10259">
                  <c:v>0.47290509259223201</c:v>
                </c:pt>
                <c:pt idx="10260">
                  <c:v>0.47291666666630627</c:v>
                </c:pt>
                <c:pt idx="10261">
                  <c:v>0.47292824074037998</c:v>
                </c:pt>
                <c:pt idx="10262">
                  <c:v>0.47293981481445441</c:v>
                </c:pt>
                <c:pt idx="10263">
                  <c:v>0.472951388888528</c:v>
                </c:pt>
                <c:pt idx="10264">
                  <c:v>0.47296296296260276</c:v>
                </c:pt>
                <c:pt idx="10265">
                  <c:v>0.47297453703667641</c:v>
                </c:pt>
                <c:pt idx="10266">
                  <c:v>0.47298611111075062</c:v>
                </c:pt>
                <c:pt idx="10267">
                  <c:v>0.47299768518482443</c:v>
                </c:pt>
                <c:pt idx="10268">
                  <c:v>0.47300925925889797</c:v>
                </c:pt>
                <c:pt idx="10269">
                  <c:v>0.47302083333297262</c:v>
                </c:pt>
                <c:pt idx="10270">
                  <c:v>0.47303240740704627</c:v>
                </c:pt>
                <c:pt idx="10271">
                  <c:v>0.47304398148111976</c:v>
                </c:pt>
                <c:pt idx="10272">
                  <c:v>0.47305555555519374</c:v>
                </c:pt>
                <c:pt idx="10273">
                  <c:v>0.47306712962926828</c:v>
                </c:pt>
                <c:pt idx="10274">
                  <c:v>0.47307870370334243</c:v>
                </c:pt>
                <c:pt idx="10275">
                  <c:v>0.47309027777741641</c:v>
                </c:pt>
                <c:pt idx="10276">
                  <c:v>0.47310185185149001</c:v>
                </c:pt>
                <c:pt idx="10277">
                  <c:v>0.47311342592556527</c:v>
                </c:pt>
                <c:pt idx="10278">
                  <c:v>0.47312499999963958</c:v>
                </c:pt>
                <c:pt idx="10279">
                  <c:v>0.47313657407371301</c:v>
                </c:pt>
                <c:pt idx="10280">
                  <c:v>0.473148148147787</c:v>
                </c:pt>
                <c:pt idx="10281">
                  <c:v>0.47315972222186098</c:v>
                </c:pt>
                <c:pt idx="10282">
                  <c:v>0.47317129629593502</c:v>
                </c:pt>
                <c:pt idx="10283">
                  <c:v>0.47318287037000956</c:v>
                </c:pt>
                <c:pt idx="10284">
                  <c:v>0.47319444444408293</c:v>
                </c:pt>
                <c:pt idx="10285">
                  <c:v>0.47320601851815675</c:v>
                </c:pt>
                <c:pt idx="10286">
                  <c:v>0.47321759259223101</c:v>
                </c:pt>
                <c:pt idx="10287">
                  <c:v>0.47322916666630499</c:v>
                </c:pt>
                <c:pt idx="10288">
                  <c:v>0.47324074074037875</c:v>
                </c:pt>
                <c:pt idx="10289">
                  <c:v>0.47325231481445335</c:v>
                </c:pt>
                <c:pt idx="10290">
                  <c:v>0.473263888888527</c:v>
                </c:pt>
                <c:pt idx="10291">
                  <c:v>0.47327546296260142</c:v>
                </c:pt>
                <c:pt idx="10292">
                  <c:v>0.47328703703667502</c:v>
                </c:pt>
                <c:pt idx="10293">
                  <c:v>0.47329861111074928</c:v>
                </c:pt>
                <c:pt idx="10294">
                  <c:v>0.47331018518482376</c:v>
                </c:pt>
                <c:pt idx="10295">
                  <c:v>0.47332175925889741</c:v>
                </c:pt>
                <c:pt idx="10296">
                  <c:v>0.47333333333297134</c:v>
                </c:pt>
                <c:pt idx="10297">
                  <c:v>0.47334490740704543</c:v>
                </c:pt>
                <c:pt idx="10298">
                  <c:v>0.47335648148111897</c:v>
                </c:pt>
                <c:pt idx="10299">
                  <c:v>0.47336805555519301</c:v>
                </c:pt>
                <c:pt idx="10300">
                  <c:v>0.47337962962926755</c:v>
                </c:pt>
                <c:pt idx="10301">
                  <c:v>0.47339120370334098</c:v>
                </c:pt>
                <c:pt idx="10302">
                  <c:v>0.47340277777741563</c:v>
                </c:pt>
                <c:pt idx="10303">
                  <c:v>0.47341435185149028</c:v>
                </c:pt>
                <c:pt idx="10304">
                  <c:v>0.47342592592556443</c:v>
                </c:pt>
                <c:pt idx="10305">
                  <c:v>0.47343749999963841</c:v>
                </c:pt>
                <c:pt idx="10306">
                  <c:v>0.47344907407371201</c:v>
                </c:pt>
                <c:pt idx="10307">
                  <c:v>0.47346064814778627</c:v>
                </c:pt>
                <c:pt idx="10308">
                  <c:v>0.47347222222186042</c:v>
                </c:pt>
                <c:pt idx="10309">
                  <c:v>0.47348379629593434</c:v>
                </c:pt>
                <c:pt idx="10310">
                  <c:v>0.47349537037000827</c:v>
                </c:pt>
                <c:pt idx="10311">
                  <c:v>0.47350694444408198</c:v>
                </c:pt>
                <c:pt idx="10312">
                  <c:v>0.47351851851815602</c:v>
                </c:pt>
                <c:pt idx="10313">
                  <c:v>0.47353009259223</c:v>
                </c:pt>
                <c:pt idx="10314">
                  <c:v>0.47354166666630393</c:v>
                </c:pt>
                <c:pt idx="10315">
                  <c:v>0.47355324074037775</c:v>
                </c:pt>
                <c:pt idx="10316">
                  <c:v>0.47356481481445262</c:v>
                </c:pt>
                <c:pt idx="10317">
                  <c:v>0.47357638888852627</c:v>
                </c:pt>
                <c:pt idx="10318">
                  <c:v>0.47358796296260058</c:v>
                </c:pt>
                <c:pt idx="10319">
                  <c:v>0.47359953703667401</c:v>
                </c:pt>
                <c:pt idx="10320">
                  <c:v>0.47361111111074827</c:v>
                </c:pt>
                <c:pt idx="10321">
                  <c:v>0.4736226851848227</c:v>
                </c:pt>
                <c:pt idx="10322">
                  <c:v>0.47363425925889602</c:v>
                </c:pt>
                <c:pt idx="10323">
                  <c:v>0.47364583333297028</c:v>
                </c:pt>
                <c:pt idx="10324">
                  <c:v>0.47365740740704398</c:v>
                </c:pt>
                <c:pt idx="10325">
                  <c:v>0.47366898148111802</c:v>
                </c:pt>
                <c:pt idx="10326">
                  <c:v>0.47368055555519201</c:v>
                </c:pt>
                <c:pt idx="10327">
                  <c:v>0.47369212962926627</c:v>
                </c:pt>
                <c:pt idx="10328">
                  <c:v>0.47370370370334097</c:v>
                </c:pt>
                <c:pt idx="10329">
                  <c:v>0.47371527777741534</c:v>
                </c:pt>
                <c:pt idx="10330">
                  <c:v>0.47372685185148927</c:v>
                </c:pt>
                <c:pt idx="10331">
                  <c:v>0.47373842592556298</c:v>
                </c:pt>
                <c:pt idx="10332">
                  <c:v>0.47374999999963741</c:v>
                </c:pt>
                <c:pt idx="10333">
                  <c:v>0.473761574073711</c:v>
                </c:pt>
                <c:pt idx="10334">
                  <c:v>0.47377314814778493</c:v>
                </c:pt>
                <c:pt idx="10335">
                  <c:v>0.47378472222185941</c:v>
                </c:pt>
                <c:pt idx="10336">
                  <c:v>0.47379629629593301</c:v>
                </c:pt>
                <c:pt idx="10337">
                  <c:v>0.47380787037000743</c:v>
                </c:pt>
                <c:pt idx="10338">
                  <c:v>0.47381944444408097</c:v>
                </c:pt>
                <c:pt idx="10339">
                  <c:v>0.47383101851815479</c:v>
                </c:pt>
                <c:pt idx="10340">
                  <c:v>0.47384259259222927</c:v>
                </c:pt>
                <c:pt idx="10341">
                  <c:v>0.47385416666630298</c:v>
                </c:pt>
                <c:pt idx="10342">
                  <c:v>0.47386574074037702</c:v>
                </c:pt>
                <c:pt idx="10343">
                  <c:v>0.47387731481445156</c:v>
                </c:pt>
                <c:pt idx="10344">
                  <c:v>0.47388888888852543</c:v>
                </c:pt>
                <c:pt idx="10345">
                  <c:v>0.47390046296259941</c:v>
                </c:pt>
                <c:pt idx="10346">
                  <c:v>0.47391203703667334</c:v>
                </c:pt>
                <c:pt idx="10347">
                  <c:v>0.47392361111074743</c:v>
                </c:pt>
                <c:pt idx="10348">
                  <c:v>0.47393518518482142</c:v>
                </c:pt>
                <c:pt idx="10349">
                  <c:v>0.47394675925889534</c:v>
                </c:pt>
                <c:pt idx="10350">
                  <c:v>0.47395833333296955</c:v>
                </c:pt>
                <c:pt idx="10351">
                  <c:v>0.47396990740704342</c:v>
                </c:pt>
                <c:pt idx="10352">
                  <c:v>0.47398148148111702</c:v>
                </c:pt>
                <c:pt idx="10353">
                  <c:v>0.47399305555519072</c:v>
                </c:pt>
                <c:pt idx="10354">
                  <c:v>0.47400462962926643</c:v>
                </c:pt>
                <c:pt idx="10355">
                  <c:v>0.47401620370334041</c:v>
                </c:pt>
                <c:pt idx="10356">
                  <c:v>0.47402777777741462</c:v>
                </c:pt>
                <c:pt idx="10357">
                  <c:v>0.47403935185148799</c:v>
                </c:pt>
                <c:pt idx="10358">
                  <c:v>0.47405092592556242</c:v>
                </c:pt>
                <c:pt idx="10359">
                  <c:v>0.47406249999963662</c:v>
                </c:pt>
                <c:pt idx="10360">
                  <c:v>0.47407407407371027</c:v>
                </c:pt>
                <c:pt idx="10361">
                  <c:v>0.47408564814778398</c:v>
                </c:pt>
                <c:pt idx="10362">
                  <c:v>0.47409722222185802</c:v>
                </c:pt>
                <c:pt idx="10363">
                  <c:v>0.47410879629593228</c:v>
                </c:pt>
                <c:pt idx="10364">
                  <c:v>0.47412037037000643</c:v>
                </c:pt>
                <c:pt idx="10365">
                  <c:v>0.47413194444407974</c:v>
                </c:pt>
                <c:pt idx="10366">
                  <c:v>0.47414351851815373</c:v>
                </c:pt>
                <c:pt idx="10367">
                  <c:v>0.47415509259222799</c:v>
                </c:pt>
                <c:pt idx="10368">
                  <c:v>0.47416666666630197</c:v>
                </c:pt>
                <c:pt idx="10369">
                  <c:v>0.47417824074037601</c:v>
                </c:pt>
                <c:pt idx="10370">
                  <c:v>0.47418981481445055</c:v>
                </c:pt>
                <c:pt idx="10371">
                  <c:v>0.47420138888852376</c:v>
                </c:pt>
                <c:pt idx="10372">
                  <c:v>0.47421296296259841</c:v>
                </c:pt>
                <c:pt idx="10373">
                  <c:v>0.47422453703667228</c:v>
                </c:pt>
                <c:pt idx="10374">
                  <c:v>0.47423611111074598</c:v>
                </c:pt>
                <c:pt idx="10375">
                  <c:v>0.47424768518482041</c:v>
                </c:pt>
                <c:pt idx="10376">
                  <c:v>0.47425925925889401</c:v>
                </c:pt>
                <c:pt idx="10377">
                  <c:v>0.47427083333296843</c:v>
                </c:pt>
                <c:pt idx="10378">
                  <c:v>0.47428240740704242</c:v>
                </c:pt>
                <c:pt idx="10379">
                  <c:v>0.47429398148111579</c:v>
                </c:pt>
                <c:pt idx="10380">
                  <c:v>0.47430555555519099</c:v>
                </c:pt>
                <c:pt idx="10381">
                  <c:v>0.47431712962926542</c:v>
                </c:pt>
                <c:pt idx="10382">
                  <c:v>0.4743287037033394</c:v>
                </c:pt>
                <c:pt idx="10383">
                  <c:v>0.47434027777741355</c:v>
                </c:pt>
                <c:pt idx="10384">
                  <c:v>0.47435185185148698</c:v>
                </c:pt>
                <c:pt idx="10385">
                  <c:v>0.47436342592556141</c:v>
                </c:pt>
                <c:pt idx="10386">
                  <c:v>0.47437499999963584</c:v>
                </c:pt>
                <c:pt idx="10387">
                  <c:v>0.47438657407370943</c:v>
                </c:pt>
                <c:pt idx="10388">
                  <c:v>0.47439814814778308</c:v>
                </c:pt>
                <c:pt idx="10389">
                  <c:v>0.47440972222185734</c:v>
                </c:pt>
                <c:pt idx="10390">
                  <c:v>0.47442129629593127</c:v>
                </c:pt>
                <c:pt idx="10391">
                  <c:v>0.47443287037000542</c:v>
                </c:pt>
                <c:pt idx="10392">
                  <c:v>0.47444444444407902</c:v>
                </c:pt>
                <c:pt idx="10393">
                  <c:v>0.474456018518153</c:v>
                </c:pt>
                <c:pt idx="10394">
                  <c:v>0.47446759259222698</c:v>
                </c:pt>
                <c:pt idx="10395">
                  <c:v>0.47447916666630102</c:v>
                </c:pt>
                <c:pt idx="10396">
                  <c:v>0.47449074074037501</c:v>
                </c:pt>
                <c:pt idx="10397">
                  <c:v>0.47450231481444943</c:v>
                </c:pt>
                <c:pt idx="10398">
                  <c:v>0.47451388888852308</c:v>
                </c:pt>
                <c:pt idx="10399">
                  <c:v>0.47452546296259734</c:v>
                </c:pt>
                <c:pt idx="10400">
                  <c:v>0.47453703703667099</c:v>
                </c:pt>
                <c:pt idx="10401">
                  <c:v>0.47454861111074542</c:v>
                </c:pt>
                <c:pt idx="10402">
                  <c:v>0.47456018518481968</c:v>
                </c:pt>
                <c:pt idx="10403">
                  <c:v>0.47457175925889328</c:v>
                </c:pt>
                <c:pt idx="10404">
                  <c:v>0.47458333333296743</c:v>
                </c:pt>
                <c:pt idx="10405">
                  <c:v>0.47459490740704241</c:v>
                </c:pt>
                <c:pt idx="10406">
                  <c:v>0.474606481481116</c:v>
                </c:pt>
                <c:pt idx="10407">
                  <c:v>0.47461805555518999</c:v>
                </c:pt>
                <c:pt idx="10408">
                  <c:v>0.47462962962926447</c:v>
                </c:pt>
                <c:pt idx="10409">
                  <c:v>0.47464120370333779</c:v>
                </c:pt>
                <c:pt idx="10410">
                  <c:v>0.47465277777741255</c:v>
                </c:pt>
                <c:pt idx="10411">
                  <c:v>0.47466435185148598</c:v>
                </c:pt>
                <c:pt idx="10412">
                  <c:v>0.4746759259255604</c:v>
                </c:pt>
                <c:pt idx="10413">
                  <c:v>0.47468749999963455</c:v>
                </c:pt>
                <c:pt idx="10414">
                  <c:v>0.47469907407370793</c:v>
                </c:pt>
                <c:pt idx="10415">
                  <c:v>0.47471064814778202</c:v>
                </c:pt>
                <c:pt idx="10416">
                  <c:v>0.47472222222185634</c:v>
                </c:pt>
                <c:pt idx="10417">
                  <c:v>0.47473379629592999</c:v>
                </c:pt>
                <c:pt idx="10418">
                  <c:v>0.47474537037000408</c:v>
                </c:pt>
                <c:pt idx="10419">
                  <c:v>0.47475694444407801</c:v>
                </c:pt>
                <c:pt idx="10420">
                  <c:v>0.47476851851815199</c:v>
                </c:pt>
                <c:pt idx="10421">
                  <c:v>0.47478009259222598</c:v>
                </c:pt>
                <c:pt idx="10422">
                  <c:v>0.47479166666629979</c:v>
                </c:pt>
                <c:pt idx="10423">
                  <c:v>0.474803240740374</c:v>
                </c:pt>
                <c:pt idx="10424">
                  <c:v>0.47481481481444876</c:v>
                </c:pt>
                <c:pt idx="10425">
                  <c:v>0.47482638888852241</c:v>
                </c:pt>
                <c:pt idx="10426">
                  <c:v>0.47483796296259634</c:v>
                </c:pt>
                <c:pt idx="10427">
                  <c:v>0.47484953703667027</c:v>
                </c:pt>
                <c:pt idx="10428">
                  <c:v>0.47486111111074447</c:v>
                </c:pt>
                <c:pt idx="10429">
                  <c:v>0.47487268518481884</c:v>
                </c:pt>
                <c:pt idx="10430">
                  <c:v>0.47488425925889255</c:v>
                </c:pt>
                <c:pt idx="10431">
                  <c:v>0.47489583333296742</c:v>
                </c:pt>
                <c:pt idx="10432">
                  <c:v>0.4749074074070414</c:v>
                </c:pt>
                <c:pt idx="10433">
                  <c:v>0.47491898148111528</c:v>
                </c:pt>
                <c:pt idx="10434">
                  <c:v>0.47493055555518893</c:v>
                </c:pt>
                <c:pt idx="10435">
                  <c:v>0.47494212962926341</c:v>
                </c:pt>
                <c:pt idx="10436">
                  <c:v>0.474953703703337</c:v>
                </c:pt>
                <c:pt idx="10437">
                  <c:v>0.47496527777741143</c:v>
                </c:pt>
                <c:pt idx="10438">
                  <c:v>0.47497685185148547</c:v>
                </c:pt>
                <c:pt idx="10439">
                  <c:v>0.47498842592555962</c:v>
                </c:pt>
                <c:pt idx="10440">
                  <c:v>0.47499999999963355</c:v>
                </c:pt>
                <c:pt idx="10441">
                  <c:v>0.47501157407370698</c:v>
                </c:pt>
                <c:pt idx="10442">
                  <c:v>0.47502314814778102</c:v>
                </c:pt>
                <c:pt idx="10443">
                  <c:v>0.47503472222185528</c:v>
                </c:pt>
                <c:pt idx="10444">
                  <c:v>0.47504629629592898</c:v>
                </c:pt>
                <c:pt idx="10445">
                  <c:v>0.47505787037000341</c:v>
                </c:pt>
                <c:pt idx="10446">
                  <c:v>0.475069444444077</c:v>
                </c:pt>
                <c:pt idx="10447">
                  <c:v>0.47508101851815099</c:v>
                </c:pt>
                <c:pt idx="10448">
                  <c:v>0.47509259259222508</c:v>
                </c:pt>
                <c:pt idx="10449">
                  <c:v>0.47510416666629901</c:v>
                </c:pt>
                <c:pt idx="10450">
                  <c:v>0.47511574074037299</c:v>
                </c:pt>
                <c:pt idx="10451">
                  <c:v>0.47512731481444742</c:v>
                </c:pt>
                <c:pt idx="10452">
                  <c:v>0.47513888888852102</c:v>
                </c:pt>
                <c:pt idx="10453">
                  <c:v>0.47515046296259528</c:v>
                </c:pt>
                <c:pt idx="10454">
                  <c:v>0.47516203703666898</c:v>
                </c:pt>
                <c:pt idx="10455">
                  <c:v>0.47517361111074341</c:v>
                </c:pt>
                <c:pt idx="10456">
                  <c:v>0.47518518518481762</c:v>
                </c:pt>
                <c:pt idx="10457">
                  <c:v>0.47519675925889227</c:v>
                </c:pt>
                <c:pt idx="10458">
                  <c:v>0.47520833333296647</c:v>
                </c:pt>
                <c:pt idx="10459">
                  <c:v>0.47521990740704034</c:v>
                </c:pt>
                <c:pt idx="10460">
                  <c:v>0.47523148148111366</c:v>
                </c:pt>
                <c:pt idx="10461">
                  <c:v>0.47524305555518759</c:v>
                </c:pt>
                <c:pt idx="10462">
                  <c:v>0.4752546296292624</c:v>
                </c:pt>
                <c:pt idx="10463">
                  <c:v>0.475266203703336</c:v>
                </c:pt>
                <c:pt idx="10464">
                  <c:v>0.47527777777741043</c:v>
                </c:pt>
                <c:pt idx="10465">
                  <c:v>0.47528935185148402</c:v>
                </c:pt>
                <c:pt idx="10466">
                  <c:v>0.47530092592555861</c:v>
                </c:pt>
                <c:pt idx="10467">
                  <c:v>0.47531249999963276</c:v>
                </c:pt>
                <c:pt idx="10468">
                  <c:v>0.47532407407370647</c:v>
                </c:pt>
                <c:pt idx="10469">
                  <c:v>0.47533564814778001</c:v>
                </c:pt>
                <c:pt idx="10470">
                  <c:v>0.47534722222185427</c:v>
                </c:pt>
                <c:pt idx="10471">
                  <c:v>0.47535879629592842</c:v>
                </c:pt>
                <c:pt idx="10472">
                  <c:v>0.47537037037000268</c:v>
                </c:pt>
                <c:pt idx="10473">
                  <c:v>0.47538194444407628</c:v>
                </c:pt>
                <c:pt idx="10474">
                  <c:v>0.47539351851814993</c:v>
                </c:pt>
                <c:pt idx="10475">
                  <c:v>0.47540509259222402</c:v>
                </c:pt>
                <c:pt idx="10476">
                  <c:v>0.47541666666629834</c:v>
                </c:pt>
                <c:pt idx="10477">
                  <c:v>0.47542824074037227</c:v>
                </c:pt>
                <c:pt idx="10478">
                  <c:v>0.47543981481444647</c:v>
                </c:pt>
                <c:pt idx="10479">
                  <c:v>0.47545138888852001</c:v>
                </c:pt>
                <c:pt idx="10480">
                  <c:v>0.47546296296259455</c:v>
                </c:pt>
                <c:pt idx="10481">
                  <c:v>0.47547453703666842</c:v>
                </c:pt>
                <c:pt idx="10482">
                  <c:v>0.47548611111074268</c:v>
                </c:pt>
                <c:pt idx="10483">
                  <c:v>0.47549768518481755</c:v>
                </c:pt>
                <c:pt idx="10484">
                  <c:v>0.47550925925889098</c:v>
                </c:pt>
                <c:pt idx="10485">
                  <c:v>0.47552083333296563</c:v>
                </c:pt>
                <c:pt idx="10486">
                  <c:v>0.475532407407039</c:v>
                </c:pt>
                <c:pt idx="10487">
                  <c:v>0.47554398148111299</c:v>
                </c:pt>
                <c:pt idx="10488">
                  <c:v>0.47555555555518703</c:v>
                </c:pt>
                <c:pt idx="10489">
                  <c:v>0.47556712962926134</c:v>
                </c:pt>
                <c:pt idx="10490">
                  <c:v>0.47557870370333527</c:v>
                </c:pt>
                <c:pt idx="10491">
                  <c:v>0.47559027777740942</c:v>
                </c:pt>
                <c:pt idx="10492">
                  <c:v>0.47560185185148302</c:v>
                </c:pt>
                <c:pt idx="10493">
                  <c:v>0.47561342592555728</c:v>
                </c:pt>
                <c:pt idx="10494">
                  <c:v>0.47562499999963176</c:v>
                </c:pt>
                <c:pt idx="10495">
                  <c:v>0.47563657407370502</c:v>
                </c:pt>
                <c:pt idx="10496">
                  <c:v>0.475648148147779</c:v>
                </c:pt>
                <c:pt idx="10497">
                  <c:v>0.47565972222185327</c:v>
                </c:pt>
                <c:pt idx="10498">
                  <c:v>0.47567129629592708</c:v>
                </c:pt>
                <c:pt idx="10499">
                  <c:v>0.47568287037000162</c:v>
                </c:pt>
                <c:pt idx="10500">
                  <c:v>0.47569444444407499</c:v>
                </c:pt>
                <c:pt idx="10501">
                  <c:v>0.47570601851814875</c:v>
                </c:pt>
                <c:pt idx="10502">
                  <c:v>0.47571759259222302</c:v>
                </c:pt>
                <c:pt idx="10503">
                  <c:v>0.475729166666297</c:v>
                </c:pt>
                <c:pt idx="10504">
                  <c:v>0.47574074074037093</c:v>
                </c:pt>
                <c:pt idx="10505">
                  <c:v>0.47575231481444541</c:v>
                </c:pt>
                <c:pt idx="10506">
                  <c:v>0.475763888888519</c:v>
                </c:pt>
                <c:pt idx="10507">
                  <c:v>0.47577546296259327</c:v>
                </c:pt>
                <c:pt idx="10508">
                  <c:v>0.47578703703666808</c:v>
                </c:pt>
                <c:pt idx="10509">
                  <c:v>0.47579861111074234</c:v>
                </c:pt>
                <c:pt idx="10510">
                  <c:v>0.47581018518481683</c:v>
                </c:pt>
                <c:pt idx="10511">
                  <c:v>0.47582175925889042</c:v>
                </c:pt>
                <c:pt idx="10512">
                  <c:v>0.4758333333329644</c:v>
                </c:pt>
                <c:pt idx="10513">
                  <c:v>0.47584490740703828</c:v>
                </c:pt>
                <c:pt idx="10514">
                  <c:v>0.47585648148111198</c:v>
                </c:pt>
                <c:pt idx="10515">
                  <c:v>0.47586805555518602</c:v>
                </c:pt>
                <c:pt idx="10516">
                  <c:v>0.47587962962926061</c:v>
                </c:pt>
                <c:pt idx="10517">
                  <c:v>0.47589120370333399</c:v>
                </c:pt>
                <c:pt idx="10518">
                  <c:v>0.47590277777740869</c:v>
                </c:pt>
                <c:pt idx="10519">
                  <c:v>0.47591435185148234</c:v>
                </c:pt>
                <c:pt idx="10520">
                  <c:v>0.47592592592555655</c:v>
                </c:pt>
                <c:pt idx="10521">
                  <c:v>0.47593749999963042</c:v>
                </c:pt>
                <c:pt idx="10522">
                  <c:v>0.47594907407370401</c:v>
                </c:pt>
                <c:pt idx="10523">
                  <c:v>0.47596064814777828</c:v>
                </c:pt>
                <c:pt idx="10524">
                  <c:v>0.47597222222185243</c:v>
                </c:pt>
                <c:pt idx="10525">
                  <c:v>0.47598379629592641</c:v>
                </c:pt>
                <c:pt idx="10526">
                  <c:v>0.47599537037000034</c:v>
                </c:pt>
                <c:pt idx="10527">
                  <c:v>0.47600694444407426</c:v>
                </c:pt>
                <c:pt idx="10528">
                  <c:v>0.47601851851814808</c:v>
                </c:pt>
                <c:pt idx="10529">
                  <c:v>0.47603009259222201</c:v>
                </c:pt>
                <c:pt idx="10530">
                  <c:v>0.47604166666629599</c:v>
                </c:pt>
                <c:pt idx="10531">
                  <c:v>0.47605324074036975</c:v>
                </c:pt>
                <c:pt idx="10532">
                  <c:v>0.47606481481444468</c:v>
                </c:pt>
                <c:pt idx="10533">
                  <c:v>0.47607638888851828</c:v>
                </c:pt>
                <c:pt idx="10534">
                  <c:v>0.47608796296259343</c:v>
                </c:pt>
                <c:pt idx="10535">
                  <c:v>0.47609953703666702</c:v>
                </c:pt>
                <c:pt idx="10536">
                  <c:v>0.47611111111074134</c:v>
                </c:pt>
                <c:pt idx="10537">
                  <c:v>0.47612268518481576</c:v>
                </c:pt>
                <c:pt idx="10538">
                  <c:v>0.47613425925888908</c:v>
                </c:pt>
                <c:pt idx="10539">
                  <c:v>0.47614583333296334</c:v>
                </c:pt>
                <c:pt idx="10540">
                  <c:v>0.47615740740703699</c:v>
                </c:pt>
                <c:pt idx="10541">
                  <c:v>0.47616898148111098</c:v>
                </c:pt>
                <c:pt idx="10542">
                  <c:v>0.47618055555518501</c:v>
                </c:pt>
                <c:pt idx="10543">
                  <c:v>0.47619212962925928</c:v>
                </c:pt>
                <c:pt idx="10544">
                  <c:v>0.47620370370333293</c:v>
                </c:pt>
                <c:pt idx="10545">
                  <c:v>0.47621527777740741</c:v>
                </c:pt>
                <c:pt idx="10546">
                  <c:v>0.47622685185148134</c:v>
                </c:pt>
                <c:pt idx="10547">
                  <c:v>0.47623842592555526</c:v>
                </c:pt>
                <c:pt idx="10548">
                  <c:v>0.47624999999962947</c:v>
                </c:pt>
                <c:pt idx="10549">
                  <c:v>0.47626157407370301</c:v>
                </c:pt>
                <c:pt idx="10550">
                  <c:v>0.47627314814777699</c:v>
                </c:pt>
                <c:pt idx="10551">
                  <c:v>0.47628472222185142</c:v>
                </c:pt>
                <c:pt idx="10552">
                  <c:v>0.47629629629592501</c:v>
                </c:pt>
                <c:pt idx="10553">
                  <c:v>0.47630787036999955</c:v>
                </c:pt>
                <c:pt idx="10554">
                  <c:v>0.47631944444407298</c:v>
                </c:pt>
                <c:pt idx="10555">
                  <c:v>0.47633101851814674</c:v>
                </c:pt>
                <c:pt idx="10556">
                  <c:v>0.47634259259222134</c:v>
                </c:pt>
                <c:pt idx="10557">
                  <c:v>0.47635416666629526</c:v>
                </c:pt>
                <c:pt idx="10558">
                  <c:v>0.47636574074036908</c:v>
                </c:pt>
                <c:pt idx="10559">
                  <c:v>0.47637731481444362</c:v>
                </c:pt>
                <c:pt idx="10560">
                  <c:v>0.47638888888851844</c:v>
                </c:pt>
                <c:pt idx="10561">
                  <c:v>0.47640046296259242</c:v>
                </c:pt>
                <c:pt idx="10562">
                  <c:v>0.4764120370366664</c:v>
                </c:pt>
                <c:pt idx="10563">
                  <c:v>0.47642361111074055</c:v>
                </c:pt>
                <c:pt idx="10564">
                  <c:v>0.47643518518481442</c:v>
                </c:pt>
                <c:pt idx="10565">
                  <c:v>0.47644675925888841</c:v>
                </c:pt>
                <c:pt idx="10566">
                  <c:v>0.47645833333296261</c:v>
                </c:pt>
                <c:pt idx="10567">
                  <c:v>0.47646990740703626</c:v>
                </c:pt>
                <c:pt idx="10568">
                  <c:v>0.47648148148111008</c:v>
                </c:pt>
                <c:pt idx="10569">
                  <c:v>0.47649305555518379</c:v>
                </c:pt>
                <c:pt idx="10570">
                  <c:v>0.47650462962925844</c:v>
                </c:pt>
                <c:pt idx="10571">
                  <c:v>0.47651620370333198</c:v>
                </c:pt>
                <c:pt idx="10572">
                  <c:v>0.47652777777740668</c:v>
                </c:pt>
                <c:pt idx="10573">
                  <c:v>0.47653935185148</c:v>
                </c:pt>
                <c:pt idx="10574">
                  <c:v>0.47655092592555442</c:v>
                </c:pt>
                <c:pt idx="10575">
                  <c:v>0.47656249999962863</c:v>
                </c:pt>
                <c:pt idx="10576">
                  <c:v>0.47657407407370234</c:v>
                </c:pt>
                <c:pt idx="10577">
                  <c:v>0.47658564814777626</c:v>
                </c:pt>
                <c:pt idx="10578">
                  <c:v>0.47659722222185008</c:v>
                </c:pt>
                <c:pt idx="10579">
                  <c:v>0.47660879629592434</c:v>
                </c:pt>
                <c:pt idx="10580">
                  <c:v>0.47662037036999855</c:v>
                </c:pt>
                <c:pt idx="10581">
                  <c:v>0.47663194444407175</c:v>
                </c:pt>
                <c:pt idx="10582">
                  <c:v>0.47664351851814579</c:v>
                </c:pt>
                <c:pt idx="10583">
                  <c:v>0.47665509259222</c:v>
                </c:pt>
                <c:pt idx="10584">
                  <c:v>0.47666666666629398</c:v>
                </c:pt>
                <c:pt idx="10585">
                  <c:v>0.47667824074036902</c:v>
                </c:pt>
                <c:pt idx="10586">
                  <c:v>0.47668981481444356</c:v>
                </c:pt>
                <c:pt idx="10587">
                  <c:v>0.47670138888851699</c:v>
                </c:pt>
                <c:pt idx="10588">
                  <c:v>0.47671296296259141</c:v>
                </c:pt>
                <c:pt idx="10589">
                  <c:v>0.47672453703666534</c:v>
                </c:pt>
                <c:pt idx="10590">
                  <c:v>0.47673611111073899</c:v>
                </c:pt>
                <c:pt idx="10591">
                  <c:v>0.47674768518481342</c:v>
                </c:pt>
                <c:pt idx="10592">
                  <c:v>0.47675925925888701</c:v>
                </c:pt>
                <c:pt idx="10593">
                  <c:v>0.47677083333296155</c:v>
                </c:pt>
                <c:pt idx="10594">
                  <c:v>0.47678240740703498</c:v>
                </c:pt>
                <c:pt idx="10595">
                  <c:v>0.47679398148110874</c:v>
                </c:pt>
                <c:pt idx="10596">
                  <c:v>0.476805555555183</c:v>
                </c:pt>
                <c:pt idx="10597">
                  <c:v>0.47681712962925743</c:v>
                </c:pt>
                <c:pt idx="10598">
                  <c:v>0.47682870370333141</c:v>
                </c:pt>
                <c:pt idx="10599">
                  <c:v>0.47684027777740562</c:v>
                </c:pt>
                <c:pt idx="10600">
                  <c:v>0.47685185185147927</c:v>
                </c:pt>
                <c:pt idx="10601">
                  <c:v>0.47686342592555342</c:v>
                </c:pt>
                <c:pt idx="10602">
                  <c:v>0.47687499999962785</c:v>
                </c:pt>
                <c:pt idx="10603">
                  <c:v>0.47688657407370155</c:v>
                </c:pt>
                <c:pt idx="10604">
                  <c:v>0.47689814814777498</c:v>
                </c:pt>
                <c:pt idx="10605">
                  <c:v>0.47690972222184941</c:v>
                </c:pt>
                <c:pt idx="10606">
                  <c:v>0.47692129629592328</c:v>
                </c:pt>
                <c:pt idx="10607">
                  <c:v>0.47693287036999743</c:v>
                </c:pt>
                <c:pt idx="10608">
                  <c:v>0.47694444444407108</c:v>
                </c:pt>
                <c:pt idx="10609">
                  <c:v>0.47695601851814501</c:v>
                </c:pt>
                <c:pt idx="10610">
                  <c:v>0.47696759259221927</c:v>
                </c:pt>
                <c:pt idx="10611">
                  <c:v>0.47697916666629397</c:v>
                </c:pt>
                <c:pt idx="10612">
                  <c:v>0.47699074074036801</c:v>
                </c:pt>
                <c:pt idx="10613">
                  <c:v>0.47700231481444255</c:v>
                </c:pt>
                <c:pt idx="10614">
                  <c:v>0.47701388888851598</c:v>
                </c:pt>
                <c:pt idx="10615">
                  <c:v>0.47702546296259041</c:v>
                </c:pt>
                <c:pt idx="10616">
                  <c:v>0.477037037036664</c:v>
                </c:pt>
                <c:pt idx="10617">
                  <c:v>0.47704861111073826</c:v>
                </c:pt>
                <c:pt idx="10618">
                  <c:v>0.47706018518481264</c:v>
                </c:pt>
                <c:pt idx="10619">
                  <c:v>0.47707175925888634</c:v>
                </c:pt>
                <c:pt idx="10620">
                  <c:v>0.47708333333296044</c:v>
                </c:pt>
                <c:pt idx="10621">
                  <c:v>0.47709490740703397</c:v>
                </c:pt>
                <c:pt idx="10622">
                  <c:v>0.47710648148110801</c:v>
                </c:pt>
                <c:pt idx="10623">
                  <c:v>0.477118055555182</c:v>
                </c:pt>
                <c:pt idx="10624">
                  <c:v>0.47712962962925642</c:v>
                </c:pt>
                <c:pt idx="10625">
                  <c:v>0.47714120370332974</c:v>
                </c:pt>
                <c:pt idx="10626">
                  <c:v>0.47715277777740456</c:v>
                </c:pt>
                <c:pt idx="10627">
                  <c:v>0.47716435185147826</c:v>
                </c:pt>
                <c:pt idx="10628">
                  <c:v>0.47717592592555241</c:v>
                </c:pt>
                <c:pt idx="10629">
                  <c:v>0.47718749999962662</c:v>
                </c:pt>
                <c:pt idx="10630">
                  <c:v>0.47719907407369999</c:v>
                </c:pt>
                <c:pt idx="10631">
                  <c:v>0.47721064814777397</c:v>
                </c:pt>
                <c:pt idx="10632">
                  <c:v>0.47722222222184835</c:v>
                </c:pt>
                <c:pt idx="10633">
                  <c:v>0.477233796295922</c:v>
                </c:pt>
                <c:pt idx="10634">
                  <c:v>0.47724537036999598</c:v>
                </c:pt>
                <c:pt idx="10635">
                  <c:v>0.47725694444407002</c:v>
                </c:pt>
                <c:pt idx="10636">
                  <c:v>0.477268518518144</c:v>
                </c:pt>
                <c:pt idx="10637">
                  <c:v>0.47728009259221926</c:v>
                </c:pt>
                <c:pt idx="10638">
                  <c:v>0.47729166666629275</c:v>
                </c:pt>
                <c:pt idx="10639">
                  <c:v>0.47730324074036701</c:v>
                </c:pt>
                <c:pt idx="10640">
                  <c:v>0.47731481481444177</c:v>
                </c:pt>
                <c:pt idx="10641">
                  <c:v>0.47732638888851542</c:v>
                </c:pt>
                <c:pt idx="10642">
                  <c:v>0.47733796296258935</c:v>
                </c:pt>
                <c:pt idx="10643">
                  <c:v>0.47734953703666327</c:v>
                </c:pt>
                <c:pt idx="10644">
                  <c:v>0.47736111111073698</c:v>
                </c:pt>
                <c:pt idx="10645">
                  <c:v>0.47737268518481196</c:v>
                </c:pt>
                <c:pt idx="10646">
                  <c:v>0.47738425925888556</c:v>
                </c:pt>
                <c:pt idx="10647">
                  <c:v>0.47739583333295943</c:v>
                </c:pt>
                <c:pt idx="10648">
                  <c:v>0.47740740740703302</c:v>
                </c:pt>
                <c:pt idx="10649">
                  <c:v>0.47741898148110734</c:v>
                </c:pt>
                <c:pt idx="10650">
                  <c:v>0.47743055555518099</c:v>
                </c:pt>
                <c:pt idx="10651">
                  <c:v>0.47744212962925542</c:v>
                </c:pt>
                <c:pt idx="10652">
                  <c:v>0.47745370370332901</c:v>
                </c:pt>
                <c:pt idx="10653">
                  <c:v>0.47746527777740355</c:v>
                </c:pt>
                <c:pt idx="10654">
                  <c:v>0.47747685185147742</c:v>
                </c:pt>
                <c:pt idx="10655">
                  <c:v>0.47748842592555163</c:v>
                </c:pt>
                <c:pt idx="10656">
                  <c:v>0.47749999999962556</c:v>
                </c:pt>
                <c:pt idx="10657">
                  <c:v>0.47751157407369926</c:v>
                </c:pt>
                <c:pt idx="10658">
                  <c:v>0.47752314814777302</c:v>
                </c:pt>
                <c:pt idx="10659">
                  <c:v>0.47753472222184734</c:v>
                </c:pt>
                <c:pt idx="10660">
                  <c:v>0.47754629629592127</c:v>
                </c:pt>
                <c:pt idx="10661">
                  <c:v>0.47755787036999542</c:v>
                </c:pt>
                <c:pt idx="10662">
                  <c:v>0.47756944444406901</c:v>
                </c:pt>
                <c:pt idx="10663">
                  <c:v>0.477581018518144</c:v>
                </c:pt>
                <c:pt idx="10664">
                  <c:v>0.47759259259221798</c:v>
                </c:pt>
                <c:pt idx="10665">
                  <c:v>0.47760416666629202</c:v>
                </c:pt>
                <c:pt idx="10666">
                  <c:v>0.477615740740366</c:v>
                </c:pt>
                <c:pt idx="10667">
                  <c:v>0.47762731481443998</c:v>
                </c:pt>
                <c:pt idx="10668">
                  <c:v>0.47763888888851402</c:v>
                </c:pt>
                <c:pt idx="10669">
                  <c:v>0.47765046296258834</c:v>
                </c:pt>
                <c:pt idx="10670">
                  <c:v>0.47766203703666227</c:v>
                </c:pt>
                <c:pt idx="10671">
                  <c:v>0.47767361111073597</c:v>
                </c:pt>
                <c:pt idx="10672">
                  <c:v>0.47768518518481062</c:v>
                </c:pt>
                <c:pt idx="10673">
                  <c:v>0.47769675925888427</c:v>
                </c:pt>
                <c:pt idx="10674">
                  <c:v>0.47770833333295842</c:v>
                </c:pt>
                <c:pt idx="10675">
                  <c:v>0.47771990740703202</c:v>
                </c:pt>
                <c:pt idx="10676">
                  <c:v>0.47773148148110572</c:v>
                </c:pt>
                <c:pt idx="10677">
                  <c:v>0.47774305555517965</c:v>
                </c:pt>
                <c:pt idx="10678">
                  <c:v>0.47775462962925441</c:v>
                </c:pt>
                <c:pt idx="10679">
                  <c:v>0.47776620370332801</c:v>
                </c:pt>
                <c:pt idx="10680">
                  <c:v>0.47777777777740243</c:v>
                </c:pt>
                <c:pt idx="10681">
                  <c:v>0.47778935185147597</c:v>
                </c:pt>
                <c:pt idx="10682">
                  <c:v>0.47780092592555062</c:v>
                </c:pt>
                <c:pt idx="10683">
                  <c:v>0.47781249999962483</c:v>
                </c:pt>
                <c:pt idx="10684">
                  <c:v>0.47782407407369842</c:v>
                </c:pt>
                <c:pt idx="10685">
                  <c:v>0.47783564814777202</c:v>
                </c:pt>
                <c:pt idx="10686">
                  <c:v>0.47784722222184628</c:v>
                </c:pt>
                <c:pt idx="10687">
                  <c:v>0.47785879629592043</c:v>
                </c:pt>
                <c:pt idx="10688">
                  <c:v>0.47787037036999563</c:v>
                </c:pt>
                <c:pt idx="10689">
                  <c:v>0.47788194444406934</c:v>
                </c:pt>
                <c:pt idx="10690">
                  <c:v>0.47789351851814299</c:v>
                </c:pt>
                <c:pt idx="10691">
                  <c:v>0.47790509259221697</c:v>
                </c:pt>
                <c:pt idx="10692">
                  <c:v>0.47791666666629135</c:v>
                </c:pt>
                <c:pt idx="10693">
                  <c:v>0.47792824074036527</c:v>
                </c:pt>
                <c:pt idx="10694">
                  <c:v>0.47793981481443898</c:v>
                </c:pt>
                <c:pt idx="10695">
                  <c:v>0.47795138888851302</c:v>
                </c:pt>
                <c:pt idx="10696">
                  <c:v>0.47796296296258756</c:v>
                </c:pt>
                <c:pt idx="10697">
                  <c:v>0.47797453703666143</c:v>
                </c:pt>
                <c:pt idx="10698">
                  <c:v>0.47798611111073541</c:v>
                </c:pt>
                <c:pt idx="10699">
                  <c:v>0.47799768518480962</c:v>
                </c:pt>
                <c:pt idx="10700">
                  <c:v>0.47800925925888327</c:v>
                </c:pt>
                <c:pt idx="10701">
                  <c:v>0.47802083333295758</c:v>
                </c:pt>
                <c:pt idx="10702">
                  <c:v>0.47803240740703101</c:v>
                </c:pt>
                <c:pt idx="10703">
                  <c:v>0.478043981481105</c:v>
                </c:pt>
                <c:pt idx="10704">
                  <c:v>0.47805555555517876</c:v>
                </c:pt>
                <c:pt idx="10705">
                  <c:v>0.47806712962925341</c:v>
                </c:pt>
                <c:pt idx="10706">
                  <c:v>0.47807870370332728</c:v>
                </c:pt>
                <c:pt idx="10707">
                  <c:v>0.47809027777740143</c:v>
                </c:pt>
                <c:pt idx="10708">
                  <c:v>0.47810185185147502</c:v>
                </c:pt>
                <c:pt idx="10709">
                  <c:v>0.47811342592554934</c:v>
                </c:pt>
                <c:pt idx="10710">
                  <c:v>0.47812499999962377</c:v>
                </c:pt>
                <c:pt idx="10711">
                  <c:v>0.47813657407369697</c:v>
                </c:pt>
                <c:pt idx="10712">
                  <c:v>0.47814814814777101</c:v>
                </c:pt>
                <c:pt idx="10713">
                  <c:v>0.47815972222184527</c:v>
                </c:pt>
                <c:pt idx="10714">
                  <c:v>0.47817129629591998</c:v>
                </c:pt>
                <c:pt idx="10715">
                  <c:v>0.47818287036999463</c:v>
                </c:pt>
                <c:pt idx="10716">
                  <c:v>0.478194444444068</c:v>
                </c:pt>
                <c:pt idx="10717">
                  <c:v>0.47820601851814193</c:v>
                </c:pt>
                <c:pt idx="10718">
                  <c:v>0.47821759259221602</c:v>
                </c:pt>
                <c:pt idx="10719">
                  <c:v>0.47822916666629001</c:v>
                </c:pt>
                <c:pt idx="10720">
                  <c:v>0.47824074074036399</c:v>
                </c:pt>
                <c:pt idx="10721">
                  <c:v>0.47825231481443797</c:v>
                </c:pt>
                <c:pt idx="10722">
                  <c:v>0.47826388888851201</c:v>
                </c:pt>
                <c:pt idx="10723">
                  <c:v>0.47827546296258627</c:v>
                </c:pt>
                <c:pt idx="10724">
                  <c:v>0.47828703703665998</c:v>
                </c:pt>
                <c:pt idx="10725">
                  <c:v>0.47829861111073402</c:v>
                </c:pt>
                <c:pt idx="10726">
                  <c:v>0.47831018518480883</c:v>
                </c:pt>
                <c:pt idx="10727">
                  <c:v>0.47832175925888243</c:v>
                </c:pt>
                <c:pt idx="10728">
                  <c:v>0.47833333333295641</c:v>
                </c:pt>
                <c:pt idx="10729">
                  <c:v>0.47834490740703034</c:v>
                </c:pt>
                <c:pt idx="10730">
                  <c:v>0.47835648148110427</c:v>
                </c:pt>
                <c:pt idx="10731">
                  <c:v>0.47836805555517797</c:v>
                </c:pt>
                <c:pt idx="10732">
                  <c:v>0.47837962962925262</c:v>
                </c:pt>
                <c:pt idx="10733">
                  <c:v>0.478391203703326</c:v>
                </c:pt>
                <c:pt idx="10734">
                  <c:v>0.47840277777740059</c:v>
                </c:pt>
                <c:pt idx="10735">
                  <c:v>0.47841435185147441</c:v>
                </c:pt>
                <c:pt idx="10736">
                  <c:v>0.47842592592554856</c:v>
                </c:pt>
                <c:pt idx="10737">
                  <c:v>0.47843749999962243</c:v>
                </c:pt>
                <c:pt idx="10738">
                  <c:v>0.47844907407369602</c:v>
                </c:pt>
                <c:pt idx="10739">
                  <c:v>0.47846064814777034</c:v>
                </c:pt>
                <c:pt idx="10740">
                  <c:v>0.47847222222184543</c:v>
                </c:pt>
                <c:pt idx="10741">
                  <c:v>0.47848379629591942</c:v>
                </c:pt>
                <c:pt idx="10742">
                  <c:v>0.47849537036999334</c:v>
                </c:pt>
                <c:pt idx="10743">
                  <c:v>0.47850694444406727</c:v>
                </c:pt>
                <c:pt idx="10744">
                  <c:v>0.47851851851814098</c:v>
                </c:pt>
                <c:pt idx="10745">
                  <c:v>0.47853009259221502</c:v>
                </c:pt>
                <c:pt idx="10746">
                  <c:v>0.478541666666289</c:v>
                </c:pt>
                <c:pt idx="10747">
                  <c:v>0.47855324074036293</c:v>
                </c:pt>
                <c:pt idx="10748">
                  <c:v>0.47856481481443741</c:v>
                </c:pt>
                <c:pt idx="10749">
                  <c:v>0.47857638888851134</c:v>
                </c:pt>
                <c:pt idx="10750">
                  <c:v>0.47858796296258543</c:v>
                </c:pt>
                <c:pt idx="10751">
                  <c:v>0.47859953703665897</c:v>
                </c:pt>
                <c:pt idx="10752">
                  <c:v>0.47861111111073301</c:v>
                </c:pt>
                <c:pt idx="10753">
                  <c:v>0.47862268518480783</c:v>
                </c:pt>
                <c:pt idx="10754">
                  <c:v>0.47863425925888098</c:v>
                </c:pt>
                <c:pt idx="10755">
                  <c:v>0.47864583333295541</c:v>
                </c:pt>
                <c:pt idx="10756">
                  <c:v>0.478657407407029</c:v>
                </c:pt>
                <c:pt idx="10757">
                  <c:v>0.47866898148110298</c:v>
                </c:pt>
                <c:pt idx="10758">
                  <c:v>0.47868055555517702</c:v>
                </c:pt>
                <c:pt idx="10759">
                  <c:v>0.47869212962925134</c:v>
                </c:pt>
                <c:pt idx="10760">
                  <c:v>0.47870370370332499</c:v>
                </c:pt>
                <c:pt idx="10761">
                  <c:v>0.47871527777739897</c:v>
                </c:pt>
                <c:pt idx="10762">
                  <c:v>0.47872685185147335</c:v>
                </c:pt>
                <c:pt idx="10763">
                  <c:v>0.47873842592554727</c:v>
                </c:pt>
                <c:pt idx="10764">
                  <c:v>0.47874999999962142</c:v>
                </c:pt>
                <c:pt idx="10765">
                  <c:v>0.47876157407369502</c:v>
                </c:pt>
                <c:pt idx="10766">
                  <c:v>0.47877314814777</c:v>
                </c:pt>
                <c:pt idx="10767">
                  <c:v>0.47878472222184443</c:v>
                </c:pt>
                <c:pt idx="10768">
                  <c:v>0.47879629629591802</c:v>
                </c:pt>
                <c:pt idx="10769">
                  <c:v>0.47880787036999262</c:v>
                </c:pt>
                <c:pt idx="10770">
                  <c:v>0.47881944444406627</c:v>
                </c:pt>
                <c:pt idx="10771">
                  <c:v>0.47883101851813958</c:v>
                </c:pt>
                <c:pt idx="10772">
                  <c:v>0.47884259259221434</c:v>
                </c:pt>
                <c:pt idx="10773">
                  <c:v>0.47885416666628827</c:v>
                </c:pt>
                <c:pt idx="10774">
                  <c:v>0.47886574074036198</c:v>
                </c:pt>
                <c:pt idx="10775">
                  <c:v>0.47887731481443641</c:v>
                </c:pt>
                <c:pt idx="10776">
                  <c:v>0.47888888888851056</c:v>
                </c:pt>
                <c:pt idx="10777">
                  <c:v>0.47890046296258443</c:v>
                </c:pt>
                <c:pt idx="10778">
                  <c:v>0.47891203703665841</c:v>
                </c:pt>
                <c:pt idx="10779">
                  <c:v>0.47892361111073234</c:v>
                </c:pt>
                <c:pt idx="10780">
                  <c:v>0.47893518518480643</c:v>
                </c:pt>
                <c:pt idx="10781">
                  <c:v>0.47894675925888042</c:v>
                </c:pt>
                <c:pt idx="10782">
                  <c:v>0.47895833333295462</c:v>
                </c:pt>
                <c:pt idx="10783">
                  <c:v>0.47896990740702827</c:v>
                </c:pt>
                <c:pt idx="10784">
                  <c:v>0.47898148148110198</c:v>
                </c:pt>
                <c:pt idx="10785">
                  <c:v>0.47899305555517574</c:v>
                </c:pt>
                <c:pt idx="10786">
                  <c:v>0.47900462962925056</c:v>
                </c:pt>
                <c:pt idx="10787">
                  <c:v>0.47901620370332398</c:v>
                </c:pt>
                <c:pt idx="10788">
                  <c:v>0.47902777777739841</c:v>
                </c:pt>
                <c:pt idx="10789">
                  <c:v>0.47903935185147201</c:v>
                </c:pt>
                <c:pt idx="10790">
                  <c:v>0.47905092592554643</c:v>
                </c:pt>
                <c:pt idx="10791">
                  <c:v>0.47906249999962169</c:v>
                </c:pt>
                <c:pt idx="10792">
                  <c:v>0.47907407407369534</c:v>
                </c:pt>
                <c:pt idx="10793">
                  <c:v>0.47908564814776927</c:v>
                </c:pt>
                <c:pt idx="10794">
                  <c:v>0.47909722222184298</c:v>
                </c:pt>
                <c:pt idx="10795">
                  <c:v>0.47910879629591741</c:v>
                </c:pt>
                <c:pt idx="10796">
                  <c:v>0.47912037036999156</c:v>
                </c:pt>
                <c:pt idx="10797">
                  <c:v>0.47913194444406493</c:v>
                </c:pt>
                <c:pt idx="10798">
                  <c:v>0.47914351851813858</c:v>
                </c:pt>
                <c:pt idx="10799">
                  <c:v>0.47915509259221301</c:v>
                </c:pt>
                <c:pt idx="10800">
                  <c:v>0.47916666666628727</c:v>
                </c:pt>
                <c:pt idx="10801">
                  <c:v>0.47917824074036097</c:v>
                </c:pt>
                <c:pt idx="10802">
                  <c:v>0.47918981481443534</c:v>
                </c:pt>
                <c:pt idx="10803">
                  <c:v>0.47920138888850899</c:v>
                </c:pt>
                <c:pt idx="10804">
                  <c:v>0.47921296296258342</c:v>
                </c:pt>
                <c:pt idx="10805">
                  <c:v>0.47922453703665741</c:v>
                </c:pt>
                <c:pt idx="10806">
                  <c:v>0.479236111110731</c:v>
                </c:pt>
                <c:pt idx="10807">
                  <c:v>0.47924768518480543</c:v>
                </c:pt>
                <c:pt idx="10808">
                  <c:v>0.47925925925887902</c:v>
                </c:pt>
                <c:pt idx="10809">
                  <c:v>0.47927083333295362</c:v>
                </c:pt>
                <c:pt idx="10810">
                  <c:v>0.47928240740702727</c:v>
                </c:pt>
                <c:pt idx="10811">
                  <c:v>0.47929398148110075</c:v>
                </c:pt>
                <c:pt idx="10812">
                  <c:v>0.47930555555517501</c:v>
                </c:pt>
                <c:pt idx="10813">
                  <c:v>0.47931712962924955</c:v>
                </c:pt>
                <c:pt idx="10814">
                  <c:v>0.47932870370332342</c:v>
                </c:pt>
                <c:pt idx="10815">
                  <c:v>0.47934027777739741</c:v>
                </c:pt>
                <c:pt idx="10816">
                  <c:v>0.47935185185147128</c:v>
                </c:pt>
                <c:pt idx="10817">
                  <c:v>0.47936342592554643</c:v>
                </c:pt>
                <c:pt idx="10818">
                  <c:v>0.47937499999962097</c:v>
                </c:pt>
                <c:pt idx="10819">
                  <c:v>0.47938657407369462</c:v>
                </c:pt>
                <c:pt idx="10820">
                  <c:v>0.47939814814776827</c:v>
                </c:pt>
                <c:pt idx="10821">
                  <c:v>0.47940972222184247</c:v>
                </c:pt>
                <c:pt idx="10822">
                  <c:v>0.47942129629591634</c:v>
                </c:pt>
                <c:pt idx="10823">
                  <c:v>0.47943287036999055</c:v>
                </c:pt>
                <c:pt idx="10824">
                  <c:v>0.47944444444406398</c:v>
                </c:pt>
                <c:pt idx="10825">
                  <c:v>0.47945601851813779</c:v>
                </c:pt>
                <c:pt idx="10826">
                  <c:v>0.47946759259221228</c:v>
                </c:pt>
                <c:pt idx="10827">
                  <c:v>0.47947916666628598</c:v>
                </c:pt>
                <c:pt idx="10828">
                  <c:v>0.47949074074036002</c:v>
                </c:pt>
                <c:pt idx="10829">
                  <c:v>0.47950231481443434</c:v>
                </c:pt>
                <c:pt idx="10830">
                  <c:v>0.47951388888850827</c:v>
                </c:pt>
                <c:pt idx="10831">
                  <c:v>0.47952546296258247</c:v>
                </c:pt>
                <c:pt idx="10832">
                  <c:v>0.47953703703665601</c:v>
                </c:pt>
                <c:pt idx="10833">
                  <c:v>0.47954861111073027</c:v>
                </c:pt>
                <c:pt idx="10834">
                  <c:v>0.4795601851848047</c:v>
                </c:pt>
                <c:pt idx="10835">
                  <c:v>0.47957175925887841</c:v>
                </c:pt>
                <c:pt idx="10836">
                  <c:v>0.47958333333295255</c:v>
                </c:pt>
                <c:pt idx="10837">
                  <c:v>0.47959490740702598</c:v>
                </c:pt>
                <c:pt idx="10838">
                  <c:v>0.47960648148110002</c:v>
                </c:pt>
                <c:pt idx="10839">
                  <c:v>0.47961805555517401</c:v>
                </c:pt>
                <c:pt idx="10840">
                  <c:v>0.47962962962924843</c:v>
                </c:pt>
                <c:pt idx="10841">
                  <c:v>0.47964120370332203</c:v>
                </c:pt>
                <c:pt idx="10842">
                  <c:v>0.47965277777739634</c:v>
                </c:pt>
                <c:pt idx="10843">
                  <c:v>0.47966435185147127</c:v>
                </c:pt>
                <c:pt idx="10844">
                  <c:v>0.47967592592554542</c:v>
                </c:pt>
                <c:pt idx="10845">
                  <c:v>0.47968749999961968</c:v>
                </c:pt>
                <c:pt idx="10846">
                  <c:v>0.479699074073693</c:v>
                </c:pt>
                <c:pt idx="10847">
                  <c:v>0.47971064814776698</c:v>
                </c:pt>
                <c:pt idx="10848">
                  <c:v>0.47972222222184141</c:v>
                </c:pt>
                <c:pt idx="10849">
                  <c:v>0.479733796295915</c:v>
                </c:pt>
                <c:pt idx="10850">
                  <c:v>0.47974537036998927</c:v>
                </c:pt>
                <c:pt idx="10851">
                  <c:v>0.47975694444406308</c:v>
                </c:pt>
                <c:pt idx="10852">
                  <c:v>0.47976851851813679</c:v>
                </c:pt>
                <c:pt idx="10853">
                  <c:v>0.47978009259221127</c:v>
                </c:pt>
                <c:pt idx="10854">
                  <c:v>0.47979166666628476</c:v>
                </c:pt>
                <c:pt idx="10855">
                  <c:v>0.47980324074035902</c:v>
                </c:pt>
                <c:pt idx="10856">
                  <c:v>0.47981481481443355</c:v>
                </c:pt>
                <c:pt idx="10857">
                  <c:v>0.47982638888850743</c:v>
                </c:pt>
                <c:pt idx="10858">
                  <c:v>0.47983796296258141</c:v>
                </c:pt>
                <c:pt idx="10859">
                  <c:v>0.47984953703665534</c:v>
                </c:pt>
                <c:pt idx="10860">
                  <c:v>0.47986111111072927</c:v>
                </c:pt>
                <c:pt idx="10861">
                  <c:v>0.47987268518480403</c:v>
                </c:pt>
                <c:pt idx="10862">
                  <c:v>0.47988425925887762</c:v>
                </c:pt>
                <c:pt idx="10863">
                  <c:v>0.47989583333295155</c:v>
                </c:pt>
                <c:pt idx="10864">
                  <c:v>0.47990740740702498</c:v>
                </c:pt>
                <c:pt idx="10865">
                  <c:v>0.4799189814810994</c:v>
                </c:pt>
                <c:pt idx="10866">
                  <c:v>0.479930555555173</c:v>
                </c:pt>
                <c:pt idx="10867">
                  <c:v>0.47994212962924743</c:v>
                </c:pt>
                <c:pt idx="10868">
                  <c:v>0.47995370370332202</c:v>
                </c:pt>
                <c:pt idx="10869">
                  <c:v>0.47996527777739634</c:v>
                </c:pt>
                <c:pt idx="10870">
                  <c:v>0.47997685185147043</c:v>
                </c:pt>
                <c:pt idx="10871">
                  <c:v>0.47998842592554469</c:v>
                </c:pt>
                <c:pt idx="10872">
                  <c:v>0.47999999999961862</c:v>
                </c:pt>
                <c:pt idx="10873">
                  <c:v>0.48001157407369227</c:v>
                </c:pt>
                <c:pt idx="10874">
                  <c:v>0.48002314814776598</c:v>
                </c:pt>
                <c:pt idx="10875">
                  <c:v>0.4800347222218404</c:v>
                </c:pt>
                <c:pt idx="10876">
                  <c:v>0.48004629629591428</c:v>
                </c:pt>
                <c:pt idx="10877">
                  <c:v>0.48005787036998843</c:v>
                </c:pt>
                <c:pt idx="10878">
                  <c:v>0.48006944444406202</c:v>
                </c:pt>
                <c:pt idx="10879">
                  <c:v>0.48008101851813573</c:v>
                </c:pt>
                <c:pt idx="10880">
                  <c:v>0.48009259259221027</c:v>
                </c:pt>
                <c:pt idx="10881">
                  <c:v>0.48010416666628408</c:v>
                </c:pt>
                <c:pt idx="10882">
                  <c:v>0.48011574074035801</c:v>
                </c:pt>
                <c:pt idx="10883">
                  <c:v>0.48012731481443227</c:v>
                </c:pt>
                <c:pt idx="10884">
                  <c:v>0.48013888888850598</c:v>
                </c:pt>
                <c:pt idx="10885">
                  <c:v>0.4801504629625804</c:v>
                </c:pt>
                <c:pt idx="10886">
                  <c:v>0.48016203703665428</c:v>
                </c:pt>
                <c:pt idx="10887">
                  <c:v>0.48017361111072798</c:v>
                </c:pt>
                <c:pt idx="10888">
                  <c:v>0.48018518518480263</c:v>
                </c:pt>
                <c:pt idx="10889">
                  <c:v>0.48019675925887634</c:v>
                </c:pt>
                <c:pt idx="10890">
                  <c:v>0.48020833333295043</c:v>
                </c:pt>
                <c:pt idx="10891">
                  <c:v>0.48021990740702408</c:v>
                </c:pt>
                <c:pt idx="10892">
                  <c:v>0.48023148148109779</c:v>
                </c:pt>
                <c:pt idx="10893">
                  <c:v>0.48024305555517166</c:v>
                </c:pt>
                <c:pt idx="10894">
                  <c:v>0.48025462962924742</c:v>
                </c:pt>
                <c:pt idx="10895">
                  <c:v>0.48026620370332102</c:v>
                </c:pt>
                <c:pt idx="10896">
                  <c:v>0.48027777777739528</c:v>
                </c:pt>
                <c:pt idx="10897">
                  <c:v>0.48028935185146898</c:v>
                </c:pt>
                <c:pt idx="10898">
                  <c:v>0.48030092592554363</c:v>
                </c:pt>
                <c:pt idx="10899">
                  <c:v>0.48031249999961784</c:v>
                </c:pt>
                <c:pt idx="10900">
                  <c:v>0.48032407407369143</c:v>
                </c:pt>
                <c:pt idx="10901">
                  <c:v>0.48033564814776508</c:v>
                </c:pt>
                <c:pt idx="10902">
                  <c:v>0.48034722222183901</c:v>
                </c:pt>
                <c:pt idx="10903">
                  <c:v>0.48035879629591355</c:v>
                </c:pt>
                <c:pt idx="10904">
                  <c:v>0.4803703703699877</c:v>
                </c:pt>
                <c:pt idx="10905">
                  <c:v>0.4803819444440614</c:v>
                </c:pt>
                <c:pt idx="10906">
                  <c:v>0.48039351851813472</c:v>
                </c:pt>
                <c:pt idx="10907">
                  <c:v>0.48040509259220898</c:v>
                </c:pt>
                <c:pt idx="10908">
                  <c:v>0.48041666666628341</c:v>
                </c:pt>
                <c:pt idx="10909">
                  <c:v>0.48042824074035734</c:v>
                </c:pt>
                <c:pt idx="10910">
                  <c:v>0.48043981481443127</c:v>
                </c:pt>
                <c:pt idx="10911">
                  <c:v>0.48045138888850508</c:v>
                </c:pt>
                <c:pt idx="10912">
                  <c:v>0.48046296296257962</c:v>
                </c:pt>
                <c:pt idx="10913">
                  <c:v>0.48047453703665355</c:v>
                </c:pt>
                <c:pt idx="10914">
                  <c:v>0.48048611111072742</c:v>
                </c:pt>
                <c:pt idx="10915">
                  <c:v>0.48049768518480168</c:v>
                </c:pt>
                <c:pt idx="10916">
                  <c:v>0.48050925925887528</c:v>
                </c:pt>
                <c:pt idx="10917">
                  <c:v>0.48052083333294976</c:v>
                </c:pt>
                <c:pt idx="10918">
                  <c:v>0.48053240740702302</c:v>
                </c:pt>
                <c:pt idx="10919">
                  <c:v>0.480543981481097</c:v>
                </c:pt>
                <c:pt idx="10920">
                  <c:v>0.48055555555517199</c:v>
                </c:pt>
                <c:pt idx="10921">
                  <c:v>0.48056712962924647</c:v>
                </c:pt>
                <c:pt idx="10922">
                  <c:v>0.48057870370332034</c:v>
                </c:pt>
                <c:pt idx="10923">
                  <c:v>0.48059027777739427</c:v>
                </c:pt>
                <c:pt idx="10924">
                  <c:v>0.48060185185146798</c:v>
                </c:pt>
                <c:pt idx="10925">
                  <c:v>0.4806134259255424</c:v>
                </c:pt>
                <c:pt idx="10926">
                  <c:v>0.48062499999961683</c:v>
                </c:pt>
                <c:pt idx="10927">
                  <c:v>0.48063657407368998</c:v>
                </c:pt>
                <c:pt idx="10928">
                  <c:v>0.48064814814776402</c:v>
                </c:pt>
                <c:pt idx="10929">
                  <c:v>0.480659722221838</c:v>
                </c:pt>
                <c:pt idx="10930">
                  <c:v>0.48067129629591226</c:v>
                </c:pt>
                <c:pt idx="10931">
                  <c:v>0.48068287036998669</c:v>
                </c:pt>
                <c:pt idx="10932">
                  <c:v>0.48069444444406001</c:v>
                </c:pt>
                <c:pt idx="10933">
                  <c:v>0.48070601851813366</c:v>
                </c:pt>
                <c:pt idx="10934">
                  <c:v>0.48071759259220798</c:v>
                </c:pt>
                <c:pt idx="10935">
                  <c:v>0.48072916666628202</c:v>
                </c:pt>
                <c:pt idx="10936">
                  <c:v>0.480740740740356</c:v>
                </c:pt>
                <c:pt idx="10937">
                  <c:v>0.48075231481442998</c:v>
                </c:pt>
                <c:pt idx="10938">
                  <c:v>0.48076388888850402</c:v>
                </c:pt>
                <c:pt idx="10939">
                  <c:v>0.48077546296257834</c:v>
                </c:pt>
                <c:pt idx="10940">
                  <c:v>0.48078703703665226</c:v>
                </c:pt>
                <c:pt idx="10941">
                  <c:v>0.48079861111072608</c:v>
                </c:pt>
                <c:pt idx="10942">
                  <c:v>0.48081018518480084</c:v>
                </c:pt>
                <c:pt idx="10943">
                  <c:v>0.48082175925887455</c:v>
                </c:pt>
                <c:pt idx="10944">
                  <c:v>0.48083333333294842</c:v>
                </c:pt>
                <c:pt idx="10945">
                  <c:v>0.4808449074070224</c:v>
                </c:pt>
                <c:pt idx="10946">
                  <c:v>0.48085648148109728</c:v>
                </c:pt>
                <c:pt idx="10947">
                  <c:v>0.48086805555517098</c:v>
                </c:pt>
                <c:pt idx="10948">
                  <c:v>0.48087962962924563</c:v>
                </c:pt>
                <c:pt idx="10949">
                  <c:v>0.480891203703319</c:v>
                </c:pt>
                <c:pt idx="10950">
                  <c:v>0.48090277777739343</c:v>
                </c:pt>
                <c:pt idx="10951">
                  <c:v>0.48091435185146747</c:v>
                </c:pt>
                <c:pt idx="10952">
                  <c:v>0.48092592592554162</c:v>
                </c:pt>
                <c:pt idx="10953">
                  <c:v>0.48093749999961555</c:v>
                </c:pt>
                <c:pt idx="10954">
                  <c:v>0.48094907407368898</c:v>
                </c:pt>
                <c:pt idx="10955">
                  <c:v>0.4809606481477634</c:v>
                </c:pt>
                <c:pt idx="10956">
                  <c:v>0.48097222222183728</c:v>
                </c:pt>
                <c:pt idx="10957">
                  <c:v>0.48098379629591143</c:v>
                </c:pt>
                <c:pt idx="10958">
                  <c:v>0.48099537036998541</c:v>
                </c:pt>
                <c:pt idx="10959">
                  <c:v>0.48100694444405934</c:v>
                </c:pt>
                <c:pt idx="10960">
                  <c:v>0.48101851851813299</c:v>
                </c:pt>
                <c:pt idx="10961">
                  <c:v>0.48103009259220708</c:v>
                </c:pt>
                <c:pt idx="10962">
                  <c:v>0.48104166666628101</c:v>
                </c:pt>
                <c:pt idx="10963">
                  <c:v>0.48105324074035499</c:v>
                </c:pt>
                <c:pt idx="10964">
                  <c:v>0.48106481481442942</c:v>
                </c:pt>
                <c:pt idx="10965">
                  <c:v>0.4810763888885034</c:v>
                </c:pt>
                <c:pt idx="10966">
                  <c:v>0.48108796296257755</c:v>
                </c:pt>
                <c:pt idx="10967">
                  <c:v>0.48109953703665098</c:v>
                </c:pt>
                <c:pt idx="10968">
                  <c:v>0.48111111111072502</c:v>
                </c:pt>
                <c:pt idx="10969">
                  <c:v>0.48112268518479961</c:v>
                </c:pt>
                <c:pt idx="10970">
                  <c:v>0.48113425925887326</c:v>
                </c:pt>
                <c:pt idx="10971">
                  <c:v>0.48114583333294847</c:v>
                </c:pt>
                <c:pt idx="10972">
                  <c:v>0.48115740740702201</c:v>
                </c:pt>
                <c:pt idx="10973">
                  <c:v>0.48116898148109627</c:v>
                </c:pt>
                <c:pt idx="10974">
                  <c:v>0.48118055555516998</c:v>
                </c:pt>
                <c:pt idx="10975">
                  <c:v>0.4811921296292444</c:v>
                </c:pt>
                <c:pt idx="10976">
                  <c:v>0.481203703703318</c:v>
                </c:pt>
                <c:pt idx="10977">
                  <c:v>0.48121527777739198</c:v>
                </c:pt>
                <c:pt idx="10978">
                  <c:v>0.48122685185146641</c:v>
                </c:pt>
                <c:pt idx="10979">
                  <c:v>0.48123842592554034</c:v>
                </c:pt>
                <c:pt idx="10980">
                  <c:v>0.48124999999961443</c:v>
                </c:pt>
                <c:pt idx="10981">
                  <c:v>0.48126157407368808</c:v>
                </c:pt>
                <c:pt idx="10982">
                  <c:v>0.48127314814776201</c:v>
                </c:pt>
                <c:pt idx="10983">
                  <c:v>0.48128472222183627</c:v>
                </c:pt>
                <c:pt idx="10984">
                  <c:v>0.48129629629590998</c:v>
                </c:pt>
                <c:pt idx="10985">
                  <c:v>0.48130787036998468</c:v>
                </c:pt>
                <c:pt idx="10986">
                  <c:v>0.48131944444405828</c:v>
                </c:pt>
                <c:pt idx="10987">
                  <c:v>0.48133101851813159</c:v>
                </c:pt>
                <c:pt idx="10988">
                  <c:v>0.48134259259220641</c:v>
                </c:pt>
                <c:pt idx="10989">
                  <c:v>0.48135416666628034</c:v>
                </c:pt>
                <c:pt idx="10990">
                  <c:v>0.48136574074035426</c:v>
                </c:pt>
                <c:pt idx="10991">
                  <c:v>0.48137731481442847</c:v>
                </c:pt>
                <c:pt idx="10992">
                  <c:v>0.48138888888850262</c:v>
                </c:pt>
                <c:pt idx="10993">
                  <c:v>0.48140046296257655</c:v>
                </c:pt>
                <c:pt idx="10994">
                  <c:v>0.48141203703665042</c:v>
                </c:pt>
                <c:pt idx="10995">
                  <c:v>0.4814236111107244</c:v>
                </c:pt>
                <c:pt idx="10996">
                  <c:v>0.48143518518479828</c:v>
                </c:pt>
                <c:pt idx="10997">
                  <c:v>0.48144675925887342</c:v>
                </c:pt>
                <c:pt idx="10998">
                  <c:v>0.48145833333294763</c:v>
                </c:pt>
                <c:pt idx="10999">
                  <c:v>0.48146990740702128</c:v>
                </c:pt>
                <c:pt idx="11000">
                  <c:v>0.48148148148109526</c:v>
                </c:pt>
                <c:pt idx="11001">
                  <c:v>0.48149305555516875</c:v>
                </c:pt>
                <c:pt idx="11002">
                  <c:v>0.48150462962924362</c:v>
                </c:pt>
                <c:pt idx="11003">
                  <c:v>0.48151620370331727</c:v>
                </c:pt>
                <c:pt idx="11004">
                  <c:v>0.48152777777739142</c:v>
                </c:pt>
                <c:pt idx="11005">
                  <c:v>0.48153935185146501</c:v>
                </c:pt>
                <c:pt idx="11006">
                  <c:v>0.48155092592553927</c:v>
                </c:pt>
                <c:pt idx="11007">
                  <c:v>0.4815624999996137</c:v>
                </c:pt>
                <c:pt idx="11008">
                  <c:v>0.48157407407368741</c:v>
                </c:pt>
                <c:pt idx="11009">
                  <c:v>0.48158564814776128</c:v>
                </c:pt>
                <c:pt idx="11010">
                  <c:v>0.48159722222183499</c:v>
                </c:pt>
                <c:pt idx="11011">
                  <c:v>0.48160879629590947</c:v>
                </c:pt>
                <c:pt idx="11012">
                  <c:v>0.48162037036998362</c:v>
                </c:pt>
                <c:pt idx="11013">
                  <c:v>0.48163194444405699</c:v>
                </c:pt>
                <c:pt idx="11014">
                  <c:v>0.48164351851813059</c:v>
                </c:pt>
                <c:pt idx="11015">
                  <c:v>0.48165509259220501</c:v>
                </c:pt>
                <c:pt idx="11016">
                  <c:v>0.48166666666627928</c:v>
                </c:pt>
                <c:pt idx="11017">
                  <c:v>0.48167824074035298</c:v>
                </c:pt>
                <c:pt idx="11018">
                  <c:v>0.48168981481442741</c:v>
                </c:pt>
                <c:pt idx="11019">
                  <c:v>0.481701388888501</c:v>
                </c:pt>
                <c:pt idx="11020">
                  <c:v>0.48171296296257543</c:v>
                </c:pt>
                <c:pt idx="11021">
                  <c:v>0.48172453703664947</c:v>
                </c:pt>
                <c:pt idx="11022">
                  <c:v>0.48173611111072301</c:v>
                </c:pt>
                <c:pt idx="11023">
                  <c:v>0.48174768518479827</c:v>
                </c:pt>
                <c:pt idx="11024">
                  <c:v>0.48175925925887197</c:v>
                </c:pt>
                <c:pt idx="11025">
                  <c:v>0.48177083333294662</c:v>
                </c:pt>
                <c:pt idx="11026">
                  <c:v>0.48178240740702027</c:v>
                </c:pt>
                <c:pt idx="11027">
                  <c:v>0.48179398148109376</c:v>
                </c:pt>
                <c:pt idx="11028">
                  <c:v>0.48180555555516802</c:v>
                </c:pt>
                <c:pt idx="11029">
                  <c:v>0.48181712962924256</c:v>
                </c:pt>
                <c:pt idx="11030">
                  <c:v>0.48182870370331643</c:v>
                </c:pt>
                <c:pt idx="11031">
                  <c:v>0.48184027777739041</c:v>
                </c:pt>
                <c:pt idx="11032">
                  <c:v>0.48185185185146434</c:v>
                </c:pt>
                <c:pt idx="11033">
                  <c:v>0.48186342592553827</c:v>
                </c:pt>
                <c:pt idx="11034">
                  <c:v>0.48187499999961297</c:v>
                </c:pt>
                <c:pt idx="11035">
                  <c:v>0.48188657407368662</c:v>
                </c:pt>
                <c:pt idx="11036">
                  <c:v>0.48189814814776027</c:v>
                </c:pt>
                <c:pt idx="11037">
                  <c:v>0.48190972222183398</c:v>
                </c:pt>
                <c:pt idx="11038">
                  <c:v>0.48192129629590841</c:v>
                </c:pt>
                <c:pt idx="11039">
                  <c:v>0.48193287036998256</c:v>
                </c:pt>
                <c:pt idx="11040">
                  <c:v>0.48194444444405626</c:v>
                </c:pt>
                <c:pt idx="11041">
                  <c:v>0.48195601851812975</c:v>
                </c:pt>
                <c:pt idx="11042">
                  <c:v>0.48196759259220434</c:v>
                </c:pt>
                <c:pt idx="11043">
                  <c:v>0.48197916666627827</c:v>
                </c:pt>
                <c:pt idx="11044">
                  <c:v>0.48199074074035198</c:v>
                </c:pt>
                <c:pt idx="11045">
                  <c:v>0.48200231481442635</c:v>
                </c:pt>
                <c:pt idx="11046">
                  <c:v>0.48201388888850027</c:v>
                </c:pt>
                <c:pt idx="11047">
                  <c:v>0.48202546296257442</c:v>
                </c:pt>
                <c:pt idx="11048">
                  <c:v>0.48203703703664902</c:v>
                </c:pt>
                <c:pt idx="11049">
                  <c:v>0.48204861111072328</c:v>
                </c:pt>
                <c:pt idx="11050">
                  <c:v>0.48206018518479743</c:v>
                </c:pt>
                <c:pt idx="11051">
                  <c:v>0.48207175925887141</c:v>
                </c:pt>
                <c:pt idx="11052">
                  <c:v>0.48208333333294562</c:v>
                </c:pt>
                <c:pt idx="11053">
                  <c:v>0.48209490740701927</c:v>
                </c:pt>
                <c:pt idx="11054">
                  <c:v>0.48210648148109297</c:v>
                </c:pt>
                <c:pt idx="11055">
                  <c:v>0.48211805555516701</c:v>
                </c:pt>
                <c:pt idx="11056">
                  <c:v>0.48212962962924155</c:v>
                </c:pt>
                <c:pt idx="11057">
                  <c:v>0.48214120370331476</c:v>
                </c:pt>
                <c:pt idx="11058">
                  <c:v>0.48215277777738941</c:v>
                </c:pt>
                <c:pt idx="11059">
                  <c:v>0.48216435185146328</c:v>
                </c:pt>
                <c:pt idx="11060">
                  <c:v>0.48217592592553726</c:v>
                </c:pt>
                <c:pt idx="11061">
                  <c:v>0.48218749999961164</c:v>
                </c:pt>
                <c:pt idx="11062">
                  <c:v>0.48219907407368501</c:v>
                </c:pt>
                <c:pt idx="11063">
                  <c:v>0.48221064814775927</c:v>
                </c:pt>
                <c:pt idx="11064">
                  <c:v>0.48222222222183297</c:v>
                </c:pt>
                <c:pt idx="11065">
                  <c:v>0.48223379629590701</c:v>
                </c:pt>
                <c:pt idx="11066">
                  <c:v>0.48224537036998127</c:v>
                </c:pt>
                <c:pt idx="11067">
                  <c:v>0.48225694444405498</c:v>
                </c:pt>
                <c:pt idx="11068">
                  <c:v>0.48226851851812874</c:v>
                </c:pt>
                <c:pt idx="11069">
                  <c:v>0.48228009259220328</c:v>
                </c:pt>
                <c:pt idx="11070">
                  <c:v>0.48229166666627699</c:v>
                </c:pt>
                <c:pt idx="11071">
                  <c:v>0.48230324074035102</c:v>
                </c:pt>
                <c:pt idx="11072">
                  <c:v>0.48231481481442562</c:v>
                </c:pt>
                <c:pt idx="11073">
                  <c:v>0.48232638888849944</c:v>
                </c:pt>
                <c:pt idx="11074">
                  <c:v>0.48233796296257442</c:v>
                </c:pt>
                <c:pt idx="11075">
                  <c:v>0.48234953703664835</c:v>
                </c:pt>
                <c:pt idx="11076">
                  <c:v>0.48236111111072227</c:v>
                </c:pt>
                <c:pt idx="11077">
                  <c:v>0.4823726851847967</c:v>
                </c:pt>
                <c:pt idx="11078">
                  <c:v>0.48238425925887063</c:v>
                </c:pt>
                <c:pt idx="11079">
                  <c:v>0.48239583333294456</c:v>
                </c:pt>
                <c:pt idx="11080">
                  <c:v>0.48240740740701826</c:v>
                </c:pt>
                <c:pt idx="11081">
                  <c:v>0.48241898148109241</c:v>
                </c:pt>
                <c:pt idx="11082">
                  <c:v>0.48243055555516601</c:v>
                </c:pt>
                <c:pt idx="11083">
                  <c:v>0.48244212962924043</c:v>
                </c:pt>
                <c:pt idx="11084">
                  <c:v>0.48245370370331397</c:v>
                </c:pt>
                <c:pt idx="11085">
                  <c:v>0.48246527777738835</c:v>
                </c:pt>
                <c:pt idx="11086">
                  <c:v>0.48247685185146255</c:v>
                </c:pt>
                <c:pt idx="11087">
                  <c:v>0.48248842592553642</c:v>
                </c:pt>
                <c:pt idx="11088">
                  <c:v>0.48249999999961063</c:v>
                </c:pt>
                <c:pt idx="11089">
                  <c:v>0.48251157407368428</c:v>
                </c:pt>
                <c:pt idx="11090">
                  <c:v>0.48252314814775826</c:v>
                </c:pt>
                <c:pt idx="11091">
                  <c:v>0.48253472222183202</c:v>
                </c:pt>
                <c:pt idx="11092">
                  <c:v>0.48254629629590634</c:v>
                </c:pt>
                <c:pt idx="11093">
                  <c:v>0.48255787036998044</c:v>
                </c:pt>
                <c:pt idx="11094">
                  <c:v>0.48256944444405397</c:v>
                </c:pt>
                <c:pt idx="11095">
                  <c:v>0.48258101851812779</c:v>
                </c:pt>
                <c:pt idx="11096">
                  <c:v>0.48259259259220227</c:v>
                </c:pt>
                <c:pt idx="11097">
                  <c:v>0.48260416666627598</c:v>
                </c:pt>
                <c:pt idx="11098">
                  <c:v>0.48261574074035002</c:v>
                </c:pt>
                <c:pt idx="11099">
                  <c:v>0.48262731481442428</c:v>
                </c:pt>
                <c:pt idx="11100">
                  <c:v>0.48263888888849898</c:v>
                </c:pt>
                <c:pt idx="11101">
                  <c:v>0.48265046296257341</c:v>
                </c:pt>
                <c:pt idx="11102">
                  <c:v>0.48266203703664734</c:v>
                </c:pt>
                <c:pt idx="11103">
                  <c:v>0.48267361111072127</c:v>
                </c:pt>
                <c:pt idx="11104">
                  <c:v>0.48268518518479542</c:v>
                </c:pt>
                <c:pt idx="11105">
                  <c:v>0.48269675925886935</c:v>
                </c:pt>
                <c:pt idx="11106">
                  <c:v>0.48270833333294355</c:v>
                </c:pt>
                <c:pt idx="11107">
                  <c:v>0.48271990740701698</c:v>
                </c:pt>
                <c:pt idx="11108">
                  <c:v>0.48273148148109074</c:v>
                </c:pt>
                <c:pt idx="11109">
                  <c:v>0.48274305555516472</c:v>
                </c:pt>
                <c:pt idx="11110">
                  <c:v>0.48275462962923898</c:v>
                </c:pt>
                <c:pt idx="11111">
                  <c:v>0.48276620370331302</c:v>
                </c:pt>
                <c:pt idx="11112">
                  <c:v>0.48277777777738734</c:v>
                </c:pt>
                <c:pt idx="11113">
                  <c:v>0.48278935185146127</c:v>
                </c:pt>
                <c:pt idx="11114">
                  <c:v>0.48280092592553542</c:v>
                </c:pt>
                <c:pt idx="11115">
                  <c:v>0.48281249999960985</c:v>
                </c:pt>
                <c:pt idx="11116">
                  <c:v>0.48282407407368355</c:v>
                </c:pt>
                <c:pt idx="11117">
                  <c:v>0.48283564814775698</c:v>
                </c:pt>
                <c:pt idx="11118">
                  <c:v>0.48284722222183102</c:v>
                </c:pt>
                <c:pt idx="11119">
                  <c:v>0.48285879629590556</c:v>
                </c:pt>
                <c:pt idx="11120">
                  <c:v>0.48287037036997976</c:v>
                </c:pt>
                <c:pt idx="11121">
                  <c:v>0.48288194444405341</c:v>
                </c:pt>
                <c:pt idx="11122">
                  <c:v>0.48289351851812679</c:v>
                </c:pt>
                <c:pt idx="11123">
                  <c:v>0.48290509259220127</c:v>
                </c:pt>
                <c:pt idx="11124">
                  <c:v>0.48291666666627542</c:v>
                </c:pt>
                <c:pt idx="11125">
                  <c:v>0.48292824074034935</c:v>
                </c:pt>
                <c:pt idx="11126">
                  <c:v>0.48293981481442427</c:v>
                </c:pt>
                <c:pt idx="11127">
                  <c:v>0.48295138888849798</c:v>
                </c:pt>
                <c:pt idx="11128">
                  <c:v>0.48296296296257263</c:v>
                </c:pt>
                <c:pt idx="11129">
                  <c:v>0.48297453703664656</c:v>
                </c:pt>
                <c:pt idx="11130">
                  <c:v>0.48298611111072043</c:v>
                </c:pt>
                <c:pt idx="11131">
                  <c:v>0.48299768518479441</c:v>
                </c:pt>
                <c:pt idx="11132">
                  <c:v>0.48300925925886834</c:v>
                </c:pt>
                <c:pt idx="11133">
                  <c:v>0.48302083333294277</c:v>
                </c:pt>
                <c:pt idx="11134">
                  <c:v>0.48303240740701597</c:v>
                </c:pt>
                <c:pt idx="11135">
                  <c:v>0.48304398148109001</c:v>
                </c:pt>
                <c:pt idx="11136">
                  <c:v>0.483055555555164</c:v>
                </c:pt>
                <c:pt idx="11137">
                  <c:v>0.48306712962923798</c:v>
                </c:pt>
                <c:pt idx="11138">
                  <c:v>0.48307870370331241</c:v>
                </c:pt>
                <c:pt idx="11139">
                  <c:v>0.48309027777738628</c:v>
                </c:pt>
                <c:pt idx="11140">
                  <c:v>0.48310185185145998</c:v>
                </c:pt>
                <c:pt idx="11141">
                  <c:v>0.48311342592553402</c:v>
                </c:pt>
                <c:pt idx="11142">
                  <c:v>0.48312499999960884</c:v>
                </c:pt>
                <c:pt idx="11143">
                  <c:v>0.48313657407368227</c:v>
                </c:pt>
                <c:pt idx="11144">
                  <c:v>0.48314814814775597</c:v>
                </c:pt>
                <c:pt idx="11145">
                  <c:v>0.48315972222183001</c:v>
                </c:pt>
                <c:pt idx="11146">
                  <c:v>0.48317129629590427</c:v>
                </c:pt>
                <c:pt idx="11147">
                  <c:v>0.4831828703699787</c:v>
                </c:pt>
                <c:pt idx="11148">
                  <c:v>0.48319444444405202</c:v>
                </c:pt>
                <c:pt idx="11149">
                  <c:v>0.48320601851812572</c:v>
                </c:pt>
                <c:pt idx="11150">
                  <c:v>0.48321759259219993</c:v>
                </c:pt>
                <c:pt idx="11151">
                  <c:v>0.48322916666627502</c:v>
                </c:pt>
                <c:pt idx="11152">
                  <c:v>0.48324074074034901</c:v>
                </c:pt>
                <c:pt idx="11153">
                  <c:v>0.48325231481442327</c:v>
                </c:pt>
                <c:pt idx="11154">
                  <c:v>0.48326388888849697</c:v>
                </c:pt>
                <c:pt idx="11155">
                  <c:v>0.48327546296257134</c:v>
                </c:pt>
                <c:pt idx="11156">
                  <c:v>0.48328703703664527</c:v>
                </c:pt>
                <c:pt idx="11157">
                  <c:v>0.48329861111071898</c:v>
                </c:pt>
                <c:pt idx="11158">
                  <c:v>0.48331018518479363</c:v>
                </c:pt>
                <c:pt idx="11159">
                  <c:v>0.48332175925886756</c:v>
                </c:pt>
                <c:pt idx="11160">
                  <c:v>0.48333333333294143</c:v>
                </c:pt>
                <c:pt idx="11161">
                  <c:v>0.48334490740701541</c:v>
                </c:pt>
                <c:pt idx="11162">
                  <c:v>0.48335648148108934</c:v>
                </c:pt>
                <c:pt idx="11163">
                  <c:v>0.48336805555516327</c:v>
                </c:pt>
                <c:pt idx="11164">
                  <c:v>0.48337962962923742</c:v>
                </c:pt>
                <c:pt idx="11165">
                  <c:v>0.48339120370331101</c:v>
                </c:pt>
                <c:pt idx="11166">
                  <c:v>0.48340277777738555</c:v>
                </c:pt>
                <c:pt idx="11167">
                  <c:v>0.48341435185145942</c:v>
                </c:pt>
                <c:pt idx="11168">
                  <c:v>0.48342592592553341</c:v>
                </c:pt>
                <c:pt idx="11169">
                  <c:v>0.48343749999960756</c:v>
                </c:pt>
                <c:pt idx="11170">
                  <c:v>0.48344907407368098</c:v>
                </c:pt>
                <c:pt idx="11171">
                  <c:v>0.48346064814775541</c:v>
                </c:pt>
                <c:pt idx="11172">
                  <c:v>0.48347222222182934</c:v>
                </c:pt>
                <c:pt idx="11173">
                  <c:v>0.48348379629590343</c:v>
                </c:pt>
                <c:pt idx="11174">
                  <c:v>0.48349537036997742</c:v>
                </c:pt>
                <c:pt idx="11175">
                  <c:v>0.48350694444405135</c:v>
                </c:pt>
                <c:pt idx="11176">
                  <c:v>0.483518518518125</c:v>
                </c:pt>
                <c:pt idx="11177">
                  <c:v>0.48353009259219976</c:v>
                </c:pt>
                <c:pt idx="11178">
                  <c:v>0.48354166666627402</c:v>
                </c:pt>
                <c:pt idx="11179">
                  <c:v>0.483553240740348</c:v>
                </c:pt>
                <c:pt idx="11180">
                  <c:v>0.48356481481442243</c:v>
                </c:pt>
                <c:pt idx="11181">
                  <c:v>0.48357638888849641</c:v>
                </c:pt>
                <c:pt idx="11182">
                  <c:v>0.48358796296257062</c:v>
                </c:pt>
                <c:pt idx="11183">
                  <c:v>0.48359953703664427</c:v>
                </c:pt>
                <c:pt idx="11184">
                  <c:v>0.48361111111071797</c:v>
                </c:pt>
                <c:pt idx="11185">
                  <c:v>0.48362268518479262</c:v>
                </c:pt>
                <c:pt idx="11186">
                  <c:v>0.48363425925886627</c:v>
                </c:pt>
                <c:pt idx="11187">
                  <c:v>0.48364583333293998</c:v>
                </c:pt>
                <c:pt idx="11188">
                  <c:v>0.48365740740701402</c:v>
                </c:pt>
                <c:pt idx="11189">
                  <c:v>0.48366898148108828</c:v>
                </c:pt>
                <c:pt idx="11190">
                  <c:v>0.48368055555516198</c:v>
                </c:pt>
                <c:pt idx="11191">
                  <c:v>0.48369212962923602</c:v>
                </c:pt>
                <c:pt idx="11192">
                  <c:v>0.48370370370331001</c:v>
                </c:pt>
                <c:pt idx="11193">
                  <c:v>0.48371527777738427</c:v>
                </c:pt>
                <c:pt idx="11194">
                  <c:v>0.48372685185145842</c:v>
                </c:pt>
                <c:pt idx="11195">
                  <c:v>0.48373842592553201</c:v>
                </c:pt>
                <c:pt idx="11196">
                  <c:v>0.48374999999960655</c:v>
                </c:pt>
                <c:pt idx="11197">
                  <c:v>0.48376157407367998</c:v>
                </c:pt>
                <c:pt idx="11198">
                  <c:v>0.48377314814775402</c:v>
                </c:pt>
                <c:pt idx="11199">
                  <c:v>0.48378472222182828</c:v>
                </c:pt>
                <c:pt idx="11200">
                  <c:v>0.48379629629590198</c:v>
                </c:pt>
                <c:pt idx="11201">
                  <c:v>0.48380787036997663</c:v>
                </c:pt>
                <c:pt idx="11202">
                  <c:v>0.48381944444405034</c:v>
                </c:pt>
                <c:pt idx="11203">
                  <c:v>0.48383101851812466</c:v>
                </c:pt>
                <c:pt idx="11204">
                  <c:v>0.48384259259219897</c:v>
                </c:pt>
                <c:pt idx="11205">
                  <c:v>0.48385416666627334</c:v>
                </c:pt>
                <c:pt idx="11206">
                  <c:v>0.48386574074034727</c:v>
                </c:pt>
                <c:pt idx="11207">
                  <c:v>0.48387731481442142</c:v>
                </c:pt>
                <c:pt idx="11208">
                  <c:v>0.48388888888849568</c:v>
                </c:pt>
                <c:pt idx="11209">
                  <c:v>0.48390046296256956</c:v>
                </c:pt>
                <c:pt idx="11210">
                  <c:v>0.48391203703664343</c:v>
                </c:pt>
                <c:pt idx="11211">
                  <c:v>0.48392361111071741</c:v>
                </c:pt>
                <c:pt idx="11212">
                  <c:v>0.48393518518479134</c:v>
                </c:pt>
                <c:pt idx="11213">
                  <c:v>0.48394675925886543</c:v>
                </c:pt>
                <c:pt idx="11214">
                  <c:v>0.48395833333293942</c:v>
                </c:pt>
                <c:pt idx="11215">
                  <c:v>0.48396990740701334</c:v>
                </c:pt>
                <c:pt idx="11216">
                  <c:v>0.48398148148108727</c:v>
                </c:pt>
                <c:pt idx="11217">
                  <c:v>0.48399305555516076</c:v>
                </c:pt>
                <c:pt idx="11218">
                  <c:v>0.48400462962923541</c:v>
                </c:pt>
                <c:pt idx="11219">
                  <c:v>0.48401620370330928</c:v>
                </c:pt>
                <c:pt idx="11220">
                  <c:v>0.48402777777738343</c:v>
                </c:pt>
                <c:pt idx="11221">
                  <c:v>0.48403935185145702</c:v>
                </c:pt>
                <c:pt idx="11222">
                  <c:v>0.48405092592553134</c:v>
                </c:pt>
                <c:pt idx="11223">
                  <c:v>0.48406249999960577</c:v>
                </c:pt>
                <c:pt idx="11224">
                  <c:v>0.48407407407367942</c:v>
                </c:pt>
                <c:pt idx="11225">
                  <c:v>0.48408564814775334</c:v>
                </c:pt>
                <c:pt idx="11226">
                  <c:v>0.48409722222182699</c:v>
                </c:pt>
                <c:pt idx="11227">
                  <c:v>0.48410879629590142</c:v>
                </c:pt>
                <c:pt idx="11228">
                  <c:v>0.48412037036997568</c:v>
                </c:pt>
                <c:pt idx="11229">
                  <c:v>0.48413194444405</c:v>
                </c:pt>
                <c:pt idx="11230">
                  <c:v>0.48414351851812359</c:v>
                </c:pt>
                <c:pt idx="11231">
                  <c:v>0.48415509259219774</c:v>
                </c:pt>
                <c:pt idx="11232">
                  <c:v>0.48416666666627234</c:v>
                </c:pt>
                <c:pt idx="11233">
                  <c:v>0.48417824074034627</c:v>
                </c:pt>
                <c:pt idx="11234">
                  <c:v>0.48418981481442047</c:v>
                </c:pt>
                <c:pt idx="11235">
                  <c:v>0.48420138888849401</c:v>
                </c:pt>
                <c:pt idx="11236">
                  <c:v>0.48421296296256855</c:v>
                </c:pt>
                <c:pt idx="11237">
                  <c:v>0.48422453703664242</c:v>
                </c:pt>
                <c:pt idx="11238">
                  <c:v>0.48423611111071602</c:v>
                </c:pt>
                <c:pt idx="11239">
                  <c:v>0.48424768518479028</c:v>
                </c:pt>
                <c:pt idx="11240">
                  <c:v>0.48425925925886398</c:v>
                </c:pt>
                <c:pt idx="11241">
                  <c:v>0.48427083333293841</c:v>
                </c:pt>
                <c:pt idx="11242">
                  <c:v>0.48428240740701234</c:v>
                </c:pt>
                <c:pt idx="11243">
                  <c:v>0.48429398148108599</c:v>
                </c:pt>
                <c:pt idx="11244">
                  <c:v>0.48430555555515997</c:v>
                </c:pt>
                <c:pt idx="11245">
                  <c:v>0.48431712962923434</c:v>
                </c:pt>
                <c:pt idx="11246">
                  <c:v>0.48432870370330855</c:v>
                </c:pt>
                <c:pt idx="11247">
                  <c:v>0.48434027777738242</c:v>
                </c:pt>
                <c:pt idx="11248">
                  <c:v>0.48435185185145641</c:v>
                </c:pt>
                <c:pt idx="11249">
                  <c:v>0.48436342592553028</c:v>
                </c:pt>
                <c:pt idx="11250">
                  <c:v>0.48437499999960498</c:v>
                </c:pt>
                <c:pt idx="11251">
                  <c:v>0.48438657407367863</c:v>
                </c:pt>
                <c:pt idx="11252">
                  <c:v>0.48439814814775234</c:v>
                </c:pt>
                <c:pt idx="11253">
                  <c:v>0.48440972222182627</c:v>
                </c:pt>
                <c:pt idx="11254">
                  <c:v>0.48442129629590147</c:v>
                </c:pt>
                <c:pt idx="11255">
                  <c:v>0.48443287036997562</c:v>
                </c:pt>
                <c:pt idx="11256">
                  <c:v>0.48444444444404927</c:v>
                </c:pt>
                <c:pt idx="11257">
                  <c:v>0.48445601851812276</c:v>
                </c:pt>
                <c:pt idx="11258">
                  <c:v>0.48446759259219702</c:v>
                </c:pt>
                <c:pt idx="11259">
                  <c:v>0.48447916666627128</c:v>
                </c:pt>
                <c:pt idx="11260">
                  <c:v>0.48449074074034498</c:v>
                </c:pt>
                <c:pt idx="11261">
                  <c:v>0.48450231481441941</c:v>
                </c:pt>
                <c:pt idx="11262">
                  <c:v>0.48451388888849334</c:v>
                </c:pt>
                <c:pt idx="11263">
                  <c:v>0.48452546296256743</c:v>
                </c:pt>
                <c:pt idx="11264">
                  <c:v>0.48453703703664108</c:v>
                </c:pt>
                <c:pt idx="11265">
                  <c:v>0.48454861111071534</c:v>
                </c:pt>
                <c:pt idx="11266">
                  <c:v>0.48456018518478955</c:v>
                </c:pt>
                <c:pt idx="11267">
                  <c:v>0.48457175925886342</c:v>
                </c:pt>
                <c:pt idx="11268">
                  <c:v>0.4845833333329374</c:v>
                </c:pt>
                <c:pt idx="11269">
                  <c:v>0.48459490740701128</c:v>
                </c:pt>
                <c:pt idx="11270">
                  <c:v>0.48460648148108498</c:v>
                </c:pt>
                <c:pt idx="11271">
                  <c:v>0.48461805555515902</c:v>
                </c:pt>
                <c:pt idx="11272">
                  <c:v>0.48462962962923334</c:v>
                </c:pt>
                <c:pt idx="11273">
                  <c:v>0.48464120370330699</c:v>
                </c:pt>
                <c:pt idx="11274">
                  <c:v>0.48465277777738147</c:v>
                </c:pt>
                <c:pt idx="11275">
                  <c:v>0.48466435185145534</c:v>
                </c:pt>
                <c:pt idx="11276">
                  <c:v>0.48467592592552927</c:v>
                </c:pt>
                <c:pt idx="11277">
                  <c:v>0.4846874999996037</c:v>
                </c:pt>
                <c:pt idx="11278">
                  <c:v>0.48469907407367702</c:v>
                </c:pt>
                <c:pt idx="11279">
                  <c:v>0.48471064814775128</c:v>
                </c:pt>
                <c:pt idx="11280">
                  <c:v>0.48472222222182598</c:v>
                </c:pt>
                <c:pt idx="11281">
                  <c:v>0.48473379629590002</c:v>
                </c:pt>
                <c:pt idx="11282">
                  <c:v>0.48474537036997434</c:v>
                </c:pt>
                <c:pt idx="11283">
                  <c:v>0.48475694444404827</c:v>
                </c:pt>
                <c:pt idx="11284">
                  <c:v>0.48476851851812203</c:v>
                </c:pt>
                <c:pt idx="11285">
                  <c:v>0.48478009259219601</c:v>
                </c:pt>
                <c:pt idx="11286">
                  <c:v>0.48479166666626999</c:v>
                </c:pt>
                <c:pt idx="11287">
                  <c:v>0.48480324074034398</c:v>
                </c:pt>
                <c:pt idx="11288">
                  <c:v>0.48481481481441868</c:v>
                </c:pt>
                <c:pt idx="11289">
                  <c:v>0.48482638888849255</c:v>
                </c:pt>
                <c:pt idx="11290">
                  <c:v>0.48483796296256643</c:v>
                </c:pt>
                <c:pt idx="11291">
                  <c:v>0.48484953703664041</c:v>
                </c:pt>
                <c:pt idx="11292">
                  <c:v>0.48486111111071434</c:v>
                </c:pt>
                <c:pt idx="11293">
                  <c:v>0.48487268518478877</c:v>
                </c:pt>
                <c:pt idx="11294">
                  <c:v>0.48488425925886269</c:v>
                </c:pt>
                <c:pt idx="11295">
                  <c:v>0.48489583333293634</c:v>
                </c:pt>
                <c:pt idx="11296">
                  <c:v>0.48490740740701027</c:v>
                </c:pt>
                <c:pt idx="11297">
                  <c:v>0.48491898148108442</c:v>
                </c:pt>
                <c:pt idx="11298">
                  <c:v>0.48493055555515802</c:v>
                </c:pt>
                <c:pt idx="11299">
                  <c:v>0.48494212962923228</c:v>
                </c:pt>
                <c:pt idx="11300">
                  <c:v>0.48495370370330598</c:v>
                </c:pt>
                <c:pt idx="11301">
                  <c:v>0.48496527777738041</c:v>
                </c:pt>
                <c:pt idx="11302">
                  <c:v>0.48497685185145462</c:v>
                </c:pt>
                <c:pt idx="11303">
                  <c:v>0.48498842592552843</c:v>
                </c:pt>
                <c:pt idx="11304">
                  <c:v>0.48499999999960269</c:v>
                </c:pt>
                <c:pt idx="11305">
                  <c:v>0.48501157407367634</c:v>
                </c:pt>
                <c:pt idx="11306">
                  <c:v>0.48502314814775127</c:v>
                </c:pt>
                <c:pt idx="11307">
                  <c:v>0.48503472222182498</c:v>
                </c:pt>
                <c:pt idx="11308">
                  <c:v>0.4850462962958994</c:v>
                </c:pt>
                <c:pt idx="11309">
                  <c:v>0.48505787036997355</c:v>
                </c:pt>
                <c:pt idx="11310">
                  <c:v>0.48506944444404698</c:v>
                </c:pt>
                <c:pt idx="11311">
                  <c:v>0.48508101851812074</c:v>
                </c:pt>
                <c:pt idx="11312">
                  <c:v>0.485092592592195</c:v>
                </c:pt>
                <c:pt idx="11313">
                  <c:v>0.48510416666626927</c:v>
                </c:pt>
                <c:pt idx="11314">
                  <c:v>0.48511574074034308</c:v>
                </c:pt>
                <c:pt idx="11315">
                  <c:v>0.48512731481441734</c:v>
                </c:pt>
                <c:pt idx="11316">
                  <c:v>0.48513888888849127</c:v>
                </c:pt>
                <c:pt idx="11317">
                  <c:v>0.48515046296256542</c:v>
                </c:pt>
                <c:pt idx="11318">
                  <c:v>0.48516203703663902</c:v>
                </c:pt>
                <c:pt idx="11319">
                  <c:v>0.48517361111071328</c:v>
                </c:pt>
                <c:pt idx="11320">
                  <c:v>0.48518518518478743</c:v>
                </c:pt>
                <c:pt idx="11321">
                  <c:v>0.48519675925886141</c:v>
                </c:pt>
                <c:pt idx="11322">
                  <c:v>0.48520833333293534</c:v>
                </c:pt>
                <c:pt idx="11323">
                  <c:v>0.48521990740700927</c:v>
                </c:pt>
                <c:pt idx="11324">
                  <c:v>0.48523148148108303</c:v>
                </c:pt>
                <c:pt idx="11325">
                  <c:v>0.48524305555515679</c:v>
                </c:pt>
                <c:pt idx="11326">
                  <c:v>0.48525462962923127</c:v>
                </c:pt>
                <c:pt idx="11327">
                  <c:v>0.48526620370330498</c:v>
                </c:pt>
                <c:pt idx="11328">
                  <c:v>0.4852777777773794</c:v>
                </c:pt>
                <c:pt idx="11329">
                  <c:v>0.48528935185145328</c:v>
                </c:pt>
                <c:pt idx="11330">
                  <c:v>0.48530092592552743</c:v>
                </c:pt>
                <c:pt idx="11331">
                  <c:v>0.48531249999960296</c:v>
                </c:pt>
                <c:pt idx="11332">
                  <c:v>0.48532407407367661</c:v>
                </c:pt>
                <c:pt idx="11333">
                  <c:v>0.48533564814775026</c:v>
                </c:pt>
                <c:pt idx="11334">
                  <c:v>0.48534722222182408</c:v>
                </c:pt>
                <c:pt idx="11335">
                  <c:v>0.48535879629589862</c:v>
                </c:pt>
                <c:pt idx="11336">
                  <c:v>0.48537037036997283</c:v>
                </c:pt>
                <c:pt idx="11337">
                  <c:v>0.48538194444404642</c:v>
                </c:pt>
                <c:pt idx="11338">
                  <c:v>0.48539351851811979</c:v>
                </c:pt>
                <c:pt idx="11339">
                  <c:v>0.485405092592194</c:v>
                </c:pt>
                <c:pt idx="11340">
                  <c:v>0.48541666666626843</c:v>
                </c:pt>
                <c:pt idx="11341">
                  <c:v>0.48542824074034241</c:v>
                </c:pt>
                <c:pt idx="11342">
                  <c:v>0.48543981481441634</c:v>
                </c:pt>
                <c:pt idx="11343">
                  <c:v>0.48545138888849027</c:v>
                </c:pt>
                <c:pt idx="11344">
                  <c:v>0.48546296296256469</c:v>
                </c:pt>
                <c:pt idx="11345">
                  <c:v>0.48547453703663834</c:v>
                </c:pt>
                <c:pt idx="11346">
                  <c:v>0.48548611111071255</c:v>
                </c:pt>
                <c:pt idx="11347">
                  <c:v>0.48549768518478642</c:v>
                </c:pt>
                <c:pt idx="11348">
                  <c:v>0.4855092592588604</c:v>
                </c:pt>
                <c:pt idx="11349">
                  <c:v>0.48552083333293455</c:v>
                </c:pt>
                <c:pt idx="11350">
                  <c:v>0.48553240740700798</c:v>
                </c:pt>
                <c:pt idx="11351">
                  <c:v>0.48554398148108202</c:v>
                </c:pt>
                <c:pt idx="11352">
                  <c:v>0.485555555555156</c:v>
                </c:pt>
                <c:pt idx="11353">
                  <c:v>0.48556712962923027</c:v>
                </c:pt>
                <c:pt idx="11354">
                  <c:v>0.48557870370330447</c:v>
                </c:pt>
                <c:pt idx="11355">
                  <c:v>0.48559027777737834</c:v>
                </c:pt>
                <c:pt idx="11356">
                  <c:v>0.48560185185145227</c:v>
                </c:pt>
                <c:pt idx="11357">
                  <c:v>0.48561342592552698</c:v>
                </c:pt>
                <c:pt idx="11358">
                  <c:v>0.48562499999960185</c:v>
                </c:pt>
              </c:numCache>
            </c:numRef>
          </c:xVal>
          <c:yVal>
            <c:numRef>
              <c:f>'ASCEND temperature'!$C$2:$C$11360</c:f>
              <c:numCache>
                <c:formatCode>General</c:formatCode>
                <c:ptCount val="11359"/>
                <c:pt idx="0">
                  <c:v>77.31</c:v>
                </c:pt>
                <c:pt idx="1">
                  <c:v>77.31</c:v>
                </c:pt>
                <c:pt idx="2">
                  <c:v>77.31</c:v>
                </c:pt>
                <c:pt idx="3">
                  <c:v>77.31</c:v>
                </c:pt>
                <c:pt idx="4">
                  <c:v>77.31</c:v>
                </c:pt>
                <c:pt idx="5">
                  <c:v>77.31</c:v>
                </c:pt>
                <c:pt idx="6">
                  <c:v>77.31</c:v>
                </c:pt>
                <c:pt idx="7">
                  <c:v>77.31</c:v>
                </c:pt>
                <c:pt idx="8">
                  <c:v>77.31</c:v>
                </c:pt>
                <c:pt idx="9">
                  <c:v>77.31</c:v>
                </c:pt>
                <c:pt idx="10">
                  <c:v>77.31</c:v>
                </c:pt>
                <c:pt idx="11">
                  <c:v>77.31</c:v>
                </c:pt>
                <c:pt idx="12">
                  <c:v>77.31</c:v>
                </c:pt>
                <c:pt idx="13">
                  <c:v>77.31</c:v>
                </c:pt>
                <c:pt idx="14">
                  <c:v>77.31</c:v>
                </c:pt>
                <c:pt idx="15">
                  <c:v>77.31</c:v>
                </c:pt>
                <c:pt idx="16">
                  <c:v>77.31</c:v>
                </c:pt>
                <c:pt idx="17">
                  <c:v>77.31</c:v>
                </c:pt>
                <c:pt idx="18">
                  <c:v>77.31</c:v>
                </c:pt>
                <c:pt idx="19">
                  <c:v>77.31</c:v>
                </c:pt>
                <c:pt idx="20">
                  <c:v>77.31</c:v>
                </c:pt>
                <c:pt idx="21">
                  <c:v>77.31</c:v>
                </c:pt>
                <c:pt idx="22">
                  <c:v>77.31</c:v>
                </c:pt>
                <c:pt idx="23">
                  <c:v>77.31</c:v>
                </c:pt>
                <c:pt idx="24">
                  <c:v>77.31</c:v>
                </c:pt>
                <c:pt idx="25">
                  <c:v>77.31</c:v>
                </c:pt>
                <c:pt idx="26">
                  <c:v>77.31</c:v>
                </c:pt>
                <c:pt idx="27">
                  <c:v>77.31</c:v>
                </c:pt>
                <c:pt idx="28">
                  <c:v>77.31</c:v>
                </c:pt>
                <c:pt idx="29">
                  <c:v>77.31</c:v>
                </c:pt>
                <c:pt idx="30">
                  <c:v>77.31</c:v>
                </c:pt>
                <c:pt idx="31">
                  <c:v>77.31</c:v>
                </c:pt>
                <c:pt idx="32">
                  <c:v>77.31</c:v>
                </c:pt>
                <c:pt idx="33">
                  <c:v>77.31</c:v>
                </c:pt>
                <c:pt idx="34">
                  <c:v>77.31</c:v>
                </c:pt>
                <c:pt idx="35">
                  <c:v>77.31</c:v>
                </c:pt>
                <c:pt idx="36">
                  <c:v>77.31</c:v>
                </c:pt>
                <c:pt idx="37">
                  <c:v>77.31</c:v>
                </c:pt>
                <c:pt idx="38">
                  <c:v>77.31</c:v>
                </c:pt>
                <c:pt idx="39">
                  <c:v>77.31</c:v>
                </c:pt>
                <c:pt idx="40">
                  <c:v>77.31</c:v>
                </c:pt>
                <c:pt idx="41">
                  <c:v>76.61999999999999</c:v>
                </c:pt>
                <c:pt idx="42">
                  <c:v>76.61999999999999</c:v>
                </c:pt>
                <c:pt idx="43">
                  <c:v>76.61999999999999</c:v>
                </c:pt>
                <c:pt idx="44">
                  <c:v>76.61999999999999</c:v>
                </c:pt>
                <c:pt idx="45">
                  <c:v>76.61999999999999</c:v>
                </c:pt>
                <c:pt idx="46">
                  <c:v>76.61999999999999</c:v>
                </c:pt>
                <c:pt idx="47">
                  <c:v>76.61999999999999</c:v>
                </c:pt>
                <c:pt idx="48">
                  <c:v>76.61999999999999</c:v>
                </c:pt>
                <c:pt idx="49">
                  <c:v>76.61999999999999</c:v>
                </c:pt>
                <c:pt idx="50">
                  <c:v>76.61999999999999</c:v>
                </c:pt>
                <c:pt idx="51">
                  <c:v>76.61999999999999</c:v>
                </c:pt>
                <c:pt idx="52">
                  <c:v>76.61999999999999</c:v>
                </c:pt>
                <c:pt idx="53">
                  <c:v>76.61999999999999</c:v>
                </c:pt>
                <c:pt idx="54">
                  <c:v>76.61999999999999</c:v>
                </c:pt>
                <c:pt idx="55">
                  <c:v>76.61999999999999</c:v>
                </c:pt>
                <c:pt idx="56">
                  <c:v>76.61999999999999</c:v>
                </c:pt>
                <c:pt idx="57">
                  <c:v>76.61999999999999</c:v>
                </c:pt>
                <c:pt idx="58">
                  <c:v>76.61999999999999</c:v>
                </c:pt>
                <c:pt idx="59">
                  <c:v>76.61999999999999</c:v>
                </c:pt>
                <c:pt idx="60">
                  <c:v>76.61999999999999</c:v>
                </c:pt>
                <c:pt idx="61">
                  <c:v>76.61999999999999</c:v>
                </c:pt>
                <c:pt idx="62">
                  <c:v>76.61999999999999</c:v>
                </c:pt>
                <c:pt idx="63">
                  <c:v>76.61999999999999</c:v>
                </c:pt>
                <c:pt idx="64">
                  <c:v>76.61999999999999</c:v>
                </c:pt>
                <c:pt idx="65">
                  <c:v>76.61999999999999</c:v>
                </c:pt>
                <c:pt idx="66">
                  <c:v>76.61999999999999</c:v>
                </c:pt>
                <c:pt idx="67">
                  <c:v>76.61999999999999</c:v>
                </c:pt>
                <c:pt idx="68">
                  <c:v>76.61999999999999</c:v>
                </c:pt>
                <c:pt idx="69">
                  <c:v>76.61999999999999</c:v>
                </c:pt>
                <c:pt idx="70">
                  <c:v>76.61999999999999</c:v>
                </c:pt>
                <c:pt idx="71">
                  <c:v>76.61999999999999</c:v>
                </c:pt>
                <c:pt idx="72">
                  <c:v>76.61999999999999</c:v>
                </c:pt>
                <c:pt idx="73">
                  <c:v>76.61999999999999</c:v>
                </c:pt>
                <c:pt idx="74">
                  <c:v>76.61999999999999</c:v>
                </c:pt>
                <c:pt idx="75">
                  <c:v>76.61999999999999</c:v>
                </c:pt>
                <c:pt idx="76">
                  <c:v>76.61999999999999</c:v>
                </c:pt>
                <c:pt idx="77">
                  <c:v>76.61999999999999</c:v>
                </c:pt>
                <c:pt idx="78">
                  <c:v>76.61999999999999</c:v>
                </c:pt>
                <c:pt idx="79">
                  <c:v>76.61999999999999</c:v>
                </c:pt>
                <c:pt idx="80">
                  <c:v>76.61999999999999</c:v>
                </c:pt>
                <c:pt idx="81">
                  <c:v>76.61999999999999</c:v>
                </c:pt>
                <c:pt idx="82">
                  <c:v>76.61999999999999</c:v>
                </c:pt>
                <c:pt idx="83">
                  <c:v>77.31</c:v>
                </c:pt>
                <c:pt idx="84">
                  <c:v>77.31</c:v>
                </c:pt>
                <c:pt idx="85">
                  <c:v>77.31</c:v>
                </c:pt>
                <c:pt idx="86">
                  <c:v>77.31</c:v>
                </c:pt>
                <c:pt idx="87">
                  <c:v>77.31</c:v>
                </c:pt>
                <c:pt idx="88">
                  <c:v>77.31</c:v>
                </c:pt>
                <c:pt idx="89">
                  <c:v>77.31</c:v>
                </c:pt>
                <c:pt idx="90">
                  <c:v>77.31</c:v>
                </c:pt>
                <c:pt idx="91">
                  <c:v>77.31</c:v>
                </c:pt>
                <c:pt idx="92">
                  <c:v>77.31</c:v>
                </c:pt>
                <c:pt idx="93">
                  <c:v>77.31</c:v>
                </c:pt>
                <c:pt idx="94">
                  <c:v>77.31</c:v>
                </c:pt>
                <c:pt idx="95">
                  <c:v>77.31</c:v>
                </c:pt>
                <c:pt idx="96">
                  <c:v>77.31</c:v>
                </c:pt>
                <c:pt idx="97">
                  <c:v>77.31</c:v>
                </c:pt>
                <c:pt idx="98">
                  <c:v>77.31</c:v>
                </c:pt>
                <c:pt idx="99">
                  <c:v>77.31</c:v>
                </c:pt>
                <c:pt idx="100">
                  <c:v>77.31</c:v>
                </c:pt>
                <c:pt idx="101">
                  <c:v>77.31</c:v>
                </c:pt>
                <c:pt idx="102">
                  <c:v>77.31</c:v>
                </c:pt>
                <c:pt idx="103">
                  <c:v>77.31</c:v>
                </c:pt>
                <c:pt idx="104">
                  <c:v>77.31</c:v>
                </c:pt>
                <c:pt idx="105">
                  <c:v>77.31</c:v>
                </c:pt>
                <c:pt idx="106">
                  <c:v>77.31</c:v>
                </c:pt>
                <c:pt idx="107">
                  <c:v>77.31</c:v>
                </c:pt>
                <c:pt idx="108">
                  <c:v>77.31</c:v>
                </c:pt>
                <c:pt idx="109">
                  <c:v>77.31</c:v>
                </c:pt>
                <c:pt idx="110">
                  <c:v>77.31</c:v>
                </c:pt>
                <c:pt idx="111">
                  <c:v>77.31</c:v>
                </c:pt>
                <c:pt idx="112">
                  <c:v>77.31</c:v>
                </c:pt>
                <c:pt idx="113">
                  <c:v>77.31</c:v>
                </c:pt>
                <c:pt idx="114">
                  <c:v>77.31</c:v>
                </c:pt>
                <c:pt idx="115">
                  <c:v>77.31</c:v>
                </c:pt>
                <c:pt idx="116">
                  <c:v>77.31</c:v>
                </c:pt>
                <c:pt idx="117">
                  <c:v>77.31</c:v>
                </c:pt>
                <c:pt idx="118">
                  <c:v>77.31</c:v>
                </c:pt>
                <c:pt idx="119">
                  <c:v>77.31</c:v>
                </c:pt>
                <c:pt idx="120">
                  <c:v>77.31</c:v>
                </c:pt>
                <c:pt idx="121">
                  <c:v>77.31</c:v>
                </c:pt>
                <c:pt idx="122">
                  <c:v>77.31</c:v>
                </c:pt>
                <c:pt idx="123">
                  <c:v>77.31</c:v>
                </c:pt>
                <c:pt idx="124">
                  <c:v>77.31</c:v>
                </c:pt>
                <c:pt idx="125">
                  <c:v>77.31</c:v>
                </c:pt>
                <c:pt idx="126">
                  <c:v>77.31</c:v>
                </c:pt>
                <c:pt idx="127">
                  <c:v>77.31</c:v>
                </c:pt>
                <c:pt idx="128">
                  <c:v>77.31</c:v>
                </c:pt>
                <c:pt idx="129">
                  <c:v>77.31</c:v>
                </c:pt>
                <c:pt idx="130">
                  <c:v>77.31</c:v>
                </c:pt>
                <c:pt idx="131">
                  <c:v>77.31</c:v>
                </c:pt>
                <c:pt idx="132">
                  <c:v>77.31</c:v>
                </c:pt>
                <c:pt idx="133">
                  <c:v>77.31</c:v>
                </c:pt>
                <c:pt idx="134">
                  <c:v>76.61999999999999</c:v>
                </c:pt>
                <c:pt idx="135">
                  <c:v>76.61999999999999</c:v>
                </c:pt>
                <c:pt idx="136">
                  <c:v>76.61999999999999</c:v>
                </c:pt>
                <c:pt idx="137">
                  <c:v>76.61999999999999</c:v>
                </c:pt>
                <c:pt idx="138">
                  <c:v>76.61999999999999</c:v>
                </c:pt>
                <c:pt idx="139">
                  <c:v>76.61999999999999</c:v>
                </c:pt>
                <c:pt idx="140">
                  <c:v>76.61999999999999</c:v>
                </c:pt>
                <c:pt idx="141">
                  <c:v>76.61999999999999</c:v>
                </c:pt>
                <c:pt idx="142">
                  <c:v>76.61999999999999</c:v>
                </c:pt>
                <c:pt idx="143">
                  <c:v>76.61999999999999</c:v>
                </c:pt>
                <c:pt idx="144">
                  <c:v>76.61999999999999</c:v>
                </c:pt>
                <c:pt idx="145">
                  <c:v>76.61999999999999</c:v>
                </c:pt>
                <c:pt idx="146">
                  <c:v>76.61999999999999</c:v>
                </c:pt>
                <c:pt idx="147">
                  <c:v>76.61999999999999</c:v>
                </c:pt>
                <c:pt idx="148">
                  <c:v>76.61999999999999</c:v>
                </c:pt>
                <c:pt idx="149">
                  <c:v>76.61999999999999</c:v>
                </c:pt>
                <c:pt idx="150">
                  <c:v>76.61999999999999</c:v>
                </c:pt>
                <c:pt idx="151">
                  <c:v>76.61999999999999</c:v>
                </c:pt>
                <c:pt idx="152">
                  <c:v>76.61999999999999</c:v>
                </c:pt>
                <c:pt idx="153">
                  <c:v>76.61999999999999</c:v>
                </c:pt>
                <c:pt idx="154">
                  <c:v>76.61999999999999</c:v>
                </c:pt>
                <c:pt idx="155">
                  <c:v>76.61999999999999</c:v>
                </c:pt>
                <c:pt idx="156">
                  <c:v>76.61999999999999</c:v>
                </c:pt>
                <c:pt idx="157">
                  <c:v>77.31</c:v>
                </c:pt>
                <c:pt idx="158">
                  <c:v>77.31</c:v>
                </c:pt>
                <c:pt idx="159">
                  <c:v>77.31</c:v>
                </c:pt>
                <c:pt idx="160">
                  <c:v>77.31</c:v>
                </c:pt>
                <c:pt idx="161">
                  <c:v>77.31</c:v>
                </c:pt>
                <c:pt idx="162">
                  <c:v>77.31</c:v>
                </c:pt>
                <c:pt idx="163">
                  <c:v>77.31</c:v>
                </c:pt>
                <c:pt idx="164">
                  <c:v>77.31</c:v>
                </c:pt>
                <c:pt idx="165">
                  <c:v>77.31</c:v>
                </c:pt>
                <c:pt idx="166">
                  <c:v>77.31</c:v>
                </c:pt>
                <c:pt idx="167">
                  <c:v>77.31</c:v>
                </c:pt>
                <c:pt idx="168">
                  <c:v>77.31</c:v>
                </c:pt>
                <c:pt idx="169">
                  <c:v>77.31</c:v>
                </c:pt>
                <c:pt idx="170">
                  <c:v>77.31</c:v>
                </c:pt>
                <c:pt idx="171">
                  <c:v>77.31</c:v>
                </c:pt>
                <c:pt idx="172">
                  <c:v>77.31</c:v>
                </c:pt>
                <c:pt idx="173">
                  <c:v>77.31</c:v>
                </c:pt>
                <c:pt idx="174">
                  <c:v>77.31</c:v>
                </c:pt>
                <c:pt idx="175">
                  <c:v>77.31</c:v>
                </c:pt>
                <c:pt idx="176">
                  <c:v>77.31</c:v>
                </c:pt>
                <c:pt idx="177">
                  <c:v>77.31</c:v>
                </c:pt>
                <c:pt idx="178">
                  <c:v>77.31</c:v>
                </c:pt>
                <c:pt idx="179">
                  <c:v>77.31</c:v>
                </c:pt>
                <c:pt idx="180">
                  <c:v>77.31</c:v>
                </c:pt>
                <c:pt idx="181">
                  <c:v>77.31</c:v>
                </c:pt>
                <c:pt idx="182">
                  <c:v>77.31</c:v>
                </c:pt>
                <c:pt idx="183">
                  <c:v>77.31</c:v>
                </c:pt>
                <c:pt idx="184">
                  <c:v>77.31</c:v>
                </c:pt>
                <c:pt idx="185">
                  <c:v>78.010000000000005</c:v>
                </c:pt>
                <c:pt idx="186">
                  <c:v>78.010000000000005</c:v>
                </c:pt>
                <c:pt idx="187">
                  <c:v>78.010000000000005</c:v>
                </c:pt>
                <c:pt idx="188">
                  <c:v>78.010000000000005</c:v>
                </c:pt>
                <c:pt idx="189">
                  <c:v>78.010000000000005</c:v>
                </c:pt>
                <c:pt idx="190">
                  <c:v>78.010000000000005</c:v>
                </c:pt>
                <c:pt idx="191">
                  <c:v>78.010000000000005</c:v>
                </c:pt>
                <c:pt idx="192">
                  <c:v>78.010000000000005</c:v>
                </c:pt>
                <c:pt idx="193">
                  <c:v>78.010000000000005</c:v>
                </c:pt>
                <c:pt idx="194">
                  <c:v>78.010000000000005</c:v>
                </c:pt>
                <c:pt idx="195">
                  <c:v>78.010000000000005</c:v>
                </c:pt>
                <c:pt idx="196">
                  <c:v>78.010000000000005</c:v>
                </c:pt>
                <c:pt idx="197">
                  <c:v>78.010000000000005</c:v>
                </c:pt>
                <c:pt idx="198">
                  <c:v>78.010000000000005</c:v>
                </c:pt>
                <c:pt idx="199">
                  <c:v>78.010000000000005</c:v>
                </c:pt>
                <c:pt idx="200">
                  <c:v>78.010000000000005</c:v>
                </c:pt>
                <c:pt idx="201">
                  <c:v>78.010000000000005</c:v>
                </c:pt>
                <c:pt idx="202">
                  <c:v>78.010000000000005</c:v>
                </c:pt>
                <c:pt idx="203">
                  <c:v>78.010000000000005</c:v>
                </c:pt>
                <c:pt idx="204">
                  <c:v>78.010000000000005</c:v>
                </c:pt>
                <c:pt idx="205">
                  <c:v>78.010000000000005</c:v>
                </c:pt>
                <c:pt idx="206">
                  <c:v>78.010000000000005</c:v>
                </c:pt>
                <c:pt idx="207">
                  <c:v>78.010000000000005</c:v>
                </c:pt>
                <c:pt idx="208">
                  <c:v>78.010000000000005</c:v>
                </c:pt>
                <c:pt idx="209">
                  <c:v>78.010000000000005</c:v>
                </c:pt>
                <c:pt idx="210">
                  <c:v>78.010000000000005</c:v>
                </c:pt>
                <c:pt idx="211">
                  <c:v>78.010000000000005</c:v>
                </c:pt>
                <c:pt idx="212">
                  <c:v>78.010000000000005</c:v>
                </c:pt>
                <c:pt idx="213">
                  <c:v>78.010000000000005</c:v>
                </c:pt>
                <c:pt idx="214">
                  <c:v>78.010000000000005</c:v>
                </c:pt>
                <c:pt idx="215">
                  <c:v>78.010000000000005</c:v>
                </c:pt>
                <c:pt idx="216">
                  <c:v>78.010000000000005</c:v>
                </c:pt>
                <c:pt idx="217">
                  <c:v>78.010000000000005</c:v>
                </c:pt>
                <c:pt idx="218">
                  <c:v>78.010000000000005</c:v>
                </c:pt>
                <c:pt idx="219">
                  <c:v>78.010000000000005</c:v>
                </c:pt>
                <c:pt idx="220">
                  <c:v>78.010000000000005</c:v>
                </c:pt>
                <c:pt idx="221">
                  <c:v>78.010000000000005</c:v>
                </c:pt>
                <c:pt idx="222">
                  <c:v>78.010000000000005</c:v>
                </c:pt>
                <c:pt idx="223">
                  <c:v>78.010000000000005</c:v>
                </c:pt>
                <c:pt idx="224">
                  <c:v>78.010000000000005</c:v>
                </c:pt>
                <c:pt idx="225">
                  <c:v>78.010000000000005</c:v>
                </c:pt>
                <c:pt idx="226">
                  <c:v>78.010000000000005</c:v>
                </c:pt>
                <c:pt idx="227">
                  <c:v>78.010000000000005</c:v>
                </c:pt>
                <c:pt idx="228">
                  <c:v>78.010000000000005</c:v>
                </c:pt>
                <c:pt idx="229">
                  <c:v>78.010000000000005</c:v>
                </c:pt>
                <c:pt idx="230">
                  <c:v>78.010000000000005</c:v>
                </c:pt>
                <c:pt idx="231">
                  <c:v>78.010000000000005</c:v>
                </c:pt>
                <c:pt idx="232">
                  <c:v>78.010000000000005</c:v>
                </c:pt>
                <c:pt idx="233">
                  <c:v>78.010000000000005</c:v>
                </c:pt>
                <c:pt idx="234">
                  <c:v>78.010000000000005</c:v>
                </c:pt>
                <c:pt idx="235">
                  <c:v>78.710000000000022</c:v>
                </c:pt>
                <c:pt idx="236">
                  <c:v>78.710000000000022</c:v>
                </c:pt>
                <c:pt idx="237">
                  <c:v>78.710000000000022</c:v>
                </c:pt>
                <c:pt idx="238">
                  <c:v>78.710000000000022</c:v>
                </c:pt>
                <c:pt idx="239">
                  <c:v>78.710000000000022</c:v>
                </c:pt>
                <c:pt idx="240">
                  <c:v>78.710000000000022</c:v>
                </c:pt>
                <c:pt idx="241">
                  <c:v>78.710000000000022</c:v>
                </c:pt>
                <c:pt idx="242">
                  <c:v>78.710000000000022</c:v>
                </c:pt>
                <c:pt idx="243">
                  <c:v>78.710000000000022</c:v>
                </c:pt>
                <c:pt idx="244">
                  <c:v>78.710000000000022</c:v>
                </c:pt>
                <c:pt idx="245">
                  <c:v>78.710000000000022</c:v>
                </c:pt>
                <c:pt idx="246">
                  <c:v>78.710000000000022</c:v>
                </c:pt>
                <c:pt idx="247">
                  <c:v>78.710000000000022</c:v>
                </c:pt>
                <c:pt idx="248">
                  <c:v>78.710000000000022</c:v>
                </c:pt>
                <c:pt idx="249">
                  <c:v>78.710000000000022</c:v>
                </c:pt>
                <c:pt idx="250">
                  <c:v>78.710000000000022</c:v>
                </c:pt>
                <c:pt idx="251">
                  <c:v>78.710000000000022</c:v>
                </c:pt>
                <c:pt idx="252">
                  <c:v>78.710000000000022</c:v>
                </c:pt>
                <c:pt idx="253">
                  <c:v>78.710000000000022</c:v>
                </c:pt>
                <c:pt idx="254">
                  <c:v>78.710000000000022</c:v>
                </c:pt>
                <c:pt idx="255">
                  <c:v>78.710000000000022</c:v>
                </c:pt>
                <c:pt idx="256">
                  <c:v>78.710000000000022</c:v>
                </c:pt>
                <c:pt idx="257">
                  <c:v>78.710000000000022</c:v>
                </c:pt>
                <c:pt idx="258">
                  <c:v>78.710000000000022</c:v>
                </c:pt>
                <c:pt idx="259">
                  <c:v>78.710000000000022</c:v>
                </c:pt>
                <c:pt idx="260">
                  <c:v>78.710000000000022</c:v>
                </c:pt>
                <c:pt idx="261">
                  <c:v>78.710000000000022</c:v>
                </c:pt>
                <c:pt idx="262">
                  <c:v>78.710000000000022</c:v>
                </c:pt>
                <c:pt idx="263">
                  <c:v>78.710000000000022</c:v>
                </c:pt>
                <c:pt idx="264">
                  <c:v>78.710000000000022</c:v>
                </c:pt>
                <c:pt idx="265">
                  <c:v>78.710000000000022</c:v>
                </c:pt>
                <c:pt idx="266">
                  <c:v>78.710000000000022</c:v>
                </c:pt>
                <c:pt idx="267">
                  <c:v>78.710000000000022</c:v>
                </c:pt>
                <c:pt idx="268">
                  <c:v>78.710000000000022</c:v>
                </c:pt>
                <c:pt idx="269">
                  <c:v>78.710000000000022</c:v>
                </c:pt>
                <c:pt idx="270">
                  <c:v>78.710000000000022</c:v>
                </c:pt>
                <c:pt idx="271">
                  <c:v>78.710000000000022</c:v>
                </c:pt>
                <c:pt idx="272">
                  <c:v>78.710000000000022</c:v>
                </c:pt>
                <c:pt idx="273">
                  <c:v>78.710000000000022</c:v>
                </c:pt>
                <c:pt idx="274">
                  <c:v>78.710000000000022</c:v>
                </c:pt>
                <c:pt idx="275">
                  <c:v>78.710000000000022</c:v>
                </c:pt>
                <c:pt idx="276">
                  <c:v>78.710000000000022</c:v>
                </c:pt>
                <c:pt idx="277">
                  <c:v>78.710000000000022</c:v>
                </c:pt>
                <c:pt idx="278">
                  <c:v>78.710000000000022</c:v>
                </c:pt>
                <c:pt idx="279">
                  <c:v>78.710000000000022</c:v>
                </c:pt>
                <c:pt idx="280">
                  <c:v>78.710000000000022</c:v>
                </c:pt>
                <c:pt idx="281">
                  <c:v>78.710000000000022</c:v>
                </c:pt>
                <c:pt idx="282">
                  <c:v>78.710000000000022</c:v>
                </c:pt>
                <c:pt idx="283">
                  <c:v>78.710000000000022</c:v>
                </c:pt>
                <c:pt idx="284">
                  <c:v>78.710000000000022</c:v>
                </c:pt>
                <c:pt idx="285">
                  <c:v>78.710000000000022</c:v>
                </c:pt>
                <c:pt idx="286">
                  <c:v>78.710000000000022</c:v>
                </c:pt>
                <c:pt idx="287">
                  <c:v>78.710000000000022</c:v>
                </c:pt>
                <c:pt idx="288">
                  <c:v>78.710000000000022</c:v>
                </c:pt>
                <c:pt idx="289">
                  <c:v>78.710000000000022</c:v>
                </c:pt>
                <c:pt idx="290">
                  <c:v>78.710000000000022</c:v>
                </c:pt>
                <c:pt idx="291">
                  <c:v>78.710000000000022</c:v>
                </c:pt>
                <c:pt idx="292">
                  <c:v>78.710000000000022</c:v>
                </c:pt>
                <c:pt idx="293">
                  <c:v>78.710000000000022</c:v>
                </c:pt>
                <c:pt idx="294">
                  <c:v>78.710000000000022</c:v>
                </c:pt>
                <c:pt idx="295">
                  <c:v>78.710000000000022</c:v>
                </c:pt>
                <c:pt idx="296">
                  <c:v>78.710000000000022</c:v>
                </c:pt>
                <c:pt idx="297">
                  <c:v>78.710000000000022</c:v>
                </c:pt>
                <c:pt idx="298">
                  <c:v>78.710000000000022</c:v>
                </c:pt>
                <c:pt idx="299">
                  <c:v>78.710000000000022</c:v>
                </c:pt>
                <c:pt idx="300">
                  <c:v>78.710000000000022</c:v>
                </c:pt>
                <c:pt idx="301">
                  <c:v>78.710000000000022</c:v>
                </c:pt>
                <c:pt idx="302">
                  <c:v>78.710000000000022</c:v>
                </c:pt>
                <c:pt idx="303">
                  <c:v>78.710000000000022</c:v>
                </c:pt>
                <c:pt idx="304">
                  <c:v>78.710000000000022</c:v>
                </c:pt>
                <c:pt idx="305">
                  <c:v>78.710000000000022</c:v>
                </c:pt>
                <c:pt idx="306">
                  <c:v>78.710000000000022</c:v>
                </c:pt>
                <c:pt idx="307">
                  <c:v>78.710000000000022</c:v>
                </c:pt>
                <c:pt idx="308">
                  <c:v>78.710000000000022</c:v>
                </c:pt>
                <c:pt idx="309">
                  <c:v>78.710000000000022</c:v>
                </c:pt>
                <c:pt idx="310">
                  <c:v>78.710000000000022</c:v>
                </c:pt>
                <c:pt idx="311">
                  <c:v>78.710000000000022</c:v>
                </c:pt>
                <c:pt idx="312">
                  <c:v>78.710000000000022</c:v>
                </c:pt>
                <c:pt idx="313">
                  <c:v>78.710000000000022</c:v>
                </c:pt>
                <c:pt idx="314">
                  <c:v>78.710000000000022</c:v>
                </c:pt>
                <c:pt idx="315">
                  <c:v>78.710000000000022</c:v>
                </c:pt>
                <c:pt idx="316">
                  <c:v>78.710000000000022</c:v>
                </c:pt>
                <c:pt idx="317">
                  <c:v>78.710000000000022</c:v>
                </c:pt>
                <c:pt idx="318">
                  <c:v>78.710000000000022</c:v>
                </c:pt>
                <c:pt idx="319">
                  <c:v>78.710000000000022</c:v>
                </c:pt>
                <c:pt idx="320">
                  <c:v>78.710000000000022</c:v>
                </c:pt>
                <c:pt idx="321">
                  <c:v>78.710000000000022</c:v>
                </c:pt>
                <c:pt idx="322">
                  <c:v>78.710000000000022</c:v>
                </c:pt>
                <c:pt idx="323">
                  <c:v>78.710000000000022</c:v>
                </c:pt>
                <c:pt idx="324">
                  <c:v>78.710000000000022</c:v>
                </c:pt>
                <c:pt idx="325">
                  <c:v>78.710000000000022</c:v>
                </c:pt>
                <c:pt idx="326">
                  <c:v>78.710000000000022</c:v>
                </c:pt>
                <c:pt idx="327">
                  <c:v>78.710000000000022</c:v>
                </c:pt>
                <c:pt idx="328">
                  <c:v>78.710000000000022</c:v>
                </c:pt>
                <c:pt idx="329">
                  <c:v>78.710000000000022</c:v>
                </c:pt>
                <c:pt idx="330">
                  <c:v>78.710000000000022</c:v>
                </c:pt>
                <c:pt idx="331">
                  <c:v>78.710000000000022</c:v>
                </c:pt>
                <c:pt idx="332">
                  <c:v>78.710000000000022</c:v>
                </c:pt>
                <c:pt idx="333">
                  <c:v>78.710000000000022</c:v>
                </c:pt>
                <c:pt idx="334">
                  <c:v>78.710000000000022</c:v>
                </c:pt>
                <c:pt idx="335">
                  <c:v>78.010000000000005</c:v>
                </c:pt>
                <c:pt idx="336">
                  <c:v>78.010000000000005</c:v>
                </c:pt>
                <c:pt idx="337">
                  <c:v>78.010000000000005</c:v>
                </c:pt>
                <c:pt idx="338">
                  <c:v>78.010000000000005</c:v>
                </c:pt>
                <c:pt idx="339">
                  <c:v>78.010000000000005</c:v>
                </c:pt>
                <c:pt idx="340">
                  <c:v>78.010000000000005</c:v>
                </c:pt>
                <c:pt idx="341">
                  <c:v>78.010000000000005</c:v>
                </c:pt>
                <c:pt idx="342">
                  <c:v>78.010000000000005</c:v>
                </c:pt>
                <c:pt idx="343">
                  <c:v>78.010000000000005</c:v>
                </c:pt>
                <c:pt idx="344">
                  <c:v>78.010000000000005</c:v>
                </c:pt>
                <c:pt idx="345">
                  <c:v>78.010000000000005</c:v>
                </c:pt>
                <c:pt idx="346">
                  <c:v>78.010000000000005</c:v>
                </c:pt>
                <c:pt idx="347">
                  <c:v>78.010000000000005</c:v>
                </c:pt>
                <c:pt idx="348">
                  <c:v>78.010000000000005</c:v>
                </c:pt>
                <c:pt idx="349">
                  <c:v>78.010000000000005</c:v>
                </c:pt>
                <c:pt idx="350">
                  <c:v>78.010000000000005</c:v>
                </c:pt>
                <c:pt idx="351">
                  <c:v>78.010000000000005</c:v>
                </c:pt>
                <c:pt idx="352">
                  <c:v>78.010000000000005</c:v>
                </c:pt>
                <c:pt idx="353">
                  <c:v>78.010000000000005</c:v>
                </c:pt>
                <c:pt idx="354">
                  <c:v>78.010000000000005</c:v>
                </c:pt>
                <c:pt idx="355">
                  <c:v>78.010000000000005</c:v>
                </c:pt>
                <c:pt idx="356">
                  <c:v>78.010000000000005</c:v>
                </c:pt>
                <c:pt idx="357">
                  <c:v>78.010000000000005</c:v>
                </c:pt>
                <c:pt idx="358">
                  <c:v>78.010000000000005</c:v>
                </c:pt>
                <c:pt idx="359">
                  <c:v>78.010000000000005</c:v>
                </c:pt>
                <c:pt idx="360">
                  <c:v>78.010000000000005</c:v>
                </c:pt>
                <c:pt idx="361">
                  <c:v>78.010000000000005</c:v>
                </c:pt>
                <c:pt idx="362">
                  <c:v>78.010000000000005</c:v>
                </c:pt>
                <c:pt idx="363">
                  <c:v>78.010000000000005</c:v>
                </c:pt>
                <c:pt idx="364">
                  <c:v>78.010000000000005</c:v>
                </c:pt>
                <c:pt idx="365">
                  <c:v>78.010000000000005</c:v>
                </c:pt>
                <c:pt idx="366">
                  <c:v>78.010000000000005</c:v>
                </c:pt>
                <c:pt idx="367">
                  <c:v>78.010000000000005</c:v>
                </c:pt>
                <c:pt idx="368">
                  <c:v>77.31</c:v>
                </c:pt>
                <c:pt idx="369">
                  <c:v>77.31</c:v>
                </c:pt>
                <c:pt idx="370">
                  <c:v>77.31</c:v>
                </c:pt>
                <c:pt idx="371">
                  <c:v>77.31</c:v>
                </c:pt>
                <c:pt idx="372">
                  <c:v>77.31</c:v>
                </c:pt>
                <c:pt idx="373">
                  <c:v>77.31</c:v>
                </c:pt>
                <c:pt idx="374">
                  <c:v>77.31</c:v>
                </c:pt>
                <c:pt idx="375">
                  <c:v>77.31</c:v>
                </c:pt>
                <c:pt idx="376">
                  <c:v>77.31</c:v>
                </c:pt>
                <c:pt idx="377">
                  <c:v>77.31</c:v>
                </c:pt>
                <c:pt idx="378">
                  <c:v>77.31</c:v>
                </c:pt>
                <c:pt idx="379">
                  <c:v>77.31</c:v>
                </c:pt>
                <c:pt idx="380">
                  <c:v>77.31</c:v>
                </c:pt>
                <c:pt idx="381">
                  <c:v>77.31</c:v>
                </c:pt>
                <c:pt idx="382">
                  <c:v>77.31</c:v>
                </c:pt>
                <c:pt idx="383">
                  <c:v>77.31</c:v>
                </c:pt>
                <c:pt idx="384">
                  <c:v>77.31</c:v>
                </c:pt>
                <c:pt idx="385">
                  <c:v>77.31</c:v>
                </c:pt>
                <c:pt idx="386">
                  <c:v>77.31</c:v>
                </c:pt>
                <c:pt idx="387">
                  <c:v>77.31</c:v>
                </c:pt>
                <c:pt idx="388">
                  <c:v>77.31</c:v>
                </c:pt>
                <c:pt idx="389">
                  <c:v>77.31</c:v>
                </c:pt>
                <c:pt idx="390">
                  <c:v>77.31</c:v>
                </c:pt>
                <c:pt idx="391">
                  <c:v>77.31</c:v>
                </c:pt>
                <c:pt idx="392">
                  <c:v>77.31</c:v>
                </c:pt>
                <c:pt idx="393">
                  <c:v>77.31</c:v>
                </c:pt>
                <c:pt idx="394">
                  <c:v>78.010000000000005</c:v>
                </c:pt>
                <c:pt idx="395">
                  <c:v>78.010000000000005</c:v>
                </c:pt>
                <c:pt idx="396">
                  <c:v>78.010000000000005</c:v>
                </c:pt>
                <c:pt idx="397">
                  <c:v>78.010000000000005</c:v>
                </c:pt>
                <c:pt idx="398">
                  <c:v>78.010000000000005</c:v>
                </c:pt>
                <c:pt idx="399">
                  <c:v>78.010000000000005</c:v>
                </c:pt>
                <c:pt idx="400">
                  <c:v>78.010000000000005</c:v>
                </c:pt>
                <c:pt idx="401">
                  <c:v>78.010000000000005</c:v>
                </c:pt>
                <c:pt idx="402">
                  <c:v>78.010000000000005</c:v>
                </c:pt>
                <c:pt idx="403">
                  <c:v>78.010000000000005</c:v>
                </c:pt>
                <c:pt idx="404">
                  <c:v>78.010000000000005</c:v>
                </c:pt>
                <c:pt idx="405">
                  <c:v>78.010000000000005</c:v>
                </c:pt>
                <c:pt idx="406">
                  <c:v>78.010000000000005</c:v>
                </c:pt>
                <c:pt idx="407">
                  <c:v>78.010000000000005</c:v>
                </c:pt>
                <c:pt idx="408">
                  <c:v>78.010000000000005</c:v>
                </c:pt>
                <c:pt idx="409">
                  <c:v>78.010000000000005</c:v>
                </c:pt>
                <c:pt idx="410">
                  <c:v>78.010000000000005</c:v>
                </c:pt>
                <c:pt idx="411">
                  <c:v>78.010000000000005</c:v>
                </c:pt>
                <c:pt idx="412">
                  <c:v>78.010000000000005</c:v>
                </c:pt>
                <c:pt idx="413">
                  <c:v>78.010000000000005</c:v>
                </c:pt>
                <c:pt idx="414">
                  <c:v>78.010000000000005</c:v>
                </c:pt>
                <c:pt idx="415">
                  <c:v>78.010000000000005</c:v>
                </c:pt>
                <c:pt idx="416">
                  <c:v>78.010000000000005</c:v>
                </c:pt>
                <c:pt idx="417">
                  <c:v>78.010000000000005</c:v>
                </c:pt>
                <c:pt idx="418">
                  <c:v>78.010000000000005</c:v>
                </c:pt>
                <c:pt idx="419">
                  <c:v>78.010000000000005</c:v>
                </c:pt>
                <c:pt idx="420">
                  <c:v>78.010000000000005</c:v>
                </c:pt>
                <c:pt idx="421">
                  <c:v>78.010000000000005</c:v>
                </c:pt>
                <c:pt idx="422">
                  <c:v>78.010000000000005</c:v>
                </c:pt>
                <c:pt idx="423">
                  <c:v>78.010000000000005</c:v>
                </c:pt>
                <c:pt idx="424">
                  <c:v>78.010000000000005</c:v>
                </c:pt>
                <c:pt idx="425">
                  <c:v>78.010000000000005</c:v>
                </c:pt>
                <c:pt idx="426">
                  <c:v>78.010000000000005</c:v>
                </c:pt>
                <c:pt idx="427">
                  <c:v>78.010000000000005</c:v>
                </c:pt>
                <c:pt idx="428">
                  <c:v>78.010000000000005</c:v>
                </c:pt>
                <c:pt idx="429">
                  <c:v>78.010000000000005</c:v>
                </c:pt>
                <c:pt idx="430">
                  <c:v>78.010000000000005</c:v>
                </c:pt>
                <c:pt idx="431">
                  <c:v>78.010000000000005</c:v>
                </c:pt>
                <c:pt idx="432">
                  <c:v>78.010000000000005</c:v>
                </c:pt>
                <c:pt idx="433">
                  <c:v>78.010000000000005</c:v>
                </c:pt>
                <c:pt idx="434">
                  <c:v>78.010000000000005</c:v>
                </c:pt>
                <c:pt idx="435">
                  <c:v>78.010000000000005</c:v>
                </c:pt>
                <c:pt idx="436">
                  <c:v>78.010000000000005</c:v>
                </c:pt>
                <c:pt idx="437">
                  <c:v>78.010000000000005</c:v>
                </c:pt>
                <c:pt idx="438">
                  <c:v>78.710000000000022</c:v>
                </c:pt>
                <c:pt idx="439">
                  <c:v>78.710000000000022</c:v>
                </c:pt>
                <c:pt idx="440">
                  <c:v>78.710000000000022</c:v>
                </c:pt>
                <c:pt idx="441">
                  <c:v>78.710000000000022</c:v>
                </c:pt>
                <c:pt idx="442">
                  <c:v>78.710000000000022</c:v>
                </c:pt>
                <c:pt idx="443">
                  <c:v>78.710000000000022</c:v>
                </c:pt>
                <c:pt idx="444">
                  <c:v>78.710000000000022</c:v>
                </c:pt>
                <c:pt idx="445">
                  <c:v>78.710000000000022</c:v>
                </c:pt>
                <c:pt idx="446">
                  <c:v>78.710000000000022</c:v>
                </c:pt>
                <c:pt idx="447">
                  <c:v>78.710000000000022</c:v>
                </c:pt>
                <c:pt idx="448">
                  <c:v>78.710000000000022</c:v>
                </c:pt>
                <c:pt idx="449">
                  <c:v>78.710000000000022</c:v>
                </c:pt>
                <c:pt idx="450">
                  <c:v>78.710000000000022</c:v>
                </c:pt>
                <c:pt idx="451">
                  <c:v>78.710000000000022</c:v>
                </c:pt>
                <c:pt idx="452">
                  <c:v>78.710000000000022</c:v>
                </c:pt>
                <c:pt idx="453">
                  <c:v>78.710000000000022</c:v>
                </c:pt>
                <c:pt idx="454">
                  <c:v>78.710000000000022</c:v>
                </c:pt>
                <c:pt idx="455">
                  <c:v>78.710000000000022</c:v>
                </c:pt>
                <c:pt idx="456">
                  <c:v>78.710000000000022</c:v>
                </c:pt>
                <c:pt idx="457">
                  <c:v>78.710000000000022</c:v>
                </c:pt>
                <c:pt idx="458">
                  <c:v>78.710000000000022</c:v>
                </c:pt>
                <c:pt idx="459">
                  <c:v>78.710000000000022</c:v>
                </c:pt>
                <c:pt idx="460">
                  <c:v>78.710000000000022</c:v>
                </c:pt>
                <c:pt idx="461">
                  <c:v>78.710000000000022</c:v>
                </c:pt>
                <c:pt idx="462">
                  <c:v>78.710000000000022</c:v>
                </c:pt>
                <c:pt idx="463">
                  <c:v>78.710000000000022</c:v>
                </c:pt>
                <c:pt idx="464">
                  <c:v>78.710000000000022</c:v>
                </c:pt>
                <c:pt idx="465">
                  <c:v>78.710000000000022</c:v>
                </c:pt>
                <c:pt idx="466">
                  <c:v>78.710000000000022</c:v>
                </c:pt>
                <c:pt idx="467">
                  <c:v>78.710000000000022</c:v>
                </c:pt>
                <c:pt idx="468">
                  <c:v>78.710000000000022</c:v>
                </c:pt>
                <c:pt idx="469">
                  <c:v>78.710000000000022</c:v>
                </c:pt>
                <c:pt idx="470">
                  <c:v>78.710000000000022</c:v>
                </c:pt>
                <c:pt idx="471">
                  <c:v>78.710000000000022</c:v>
                </c:pt>
                <c:pt idx="472">
                  <c:v>78.710000000000022</c:v>
                </c:pt>
                <c:pt idx="473">
                  <c:v>78.710000000000022</c:v>
                </c:pt>
                <c:pt idx="474">
                  <c:v>78.710000000000022</c:v>
                </c:pt>
                <c:pt idx="475">
                  <c:v>78.710000000000022</c:v>
                </c:pt>
                <c:pt idx="476">
                  <c:v>78.710000000000022</c:v>
                </c:pt>
                <c:pt idx="477">
                  <c:v>78.710000000000022</c:v>
                </c:pt>
                <c:pt idx="478">
                  <c:v>78.710000000000022</c:v>
                </c:pt>
                <c:pt idx="479">
                  <c:v>78.710000000000022</c:v>
                </c:pt>
                <c:pt idx="480">
                  <c:v>78.710000000000022</c:v>
                </c:pt>
                <c:pt idx="481">
                  <c:v>78.710000000000022</c:v>
                </c:pt>
                <c:pt idx="482">
                  <c:v>78.710000000000022</c:v>
                </c:pt>
                <c:pt idx="483">
                  <c:v>79.410000000000025</c:v>
                </c:pt>
                <c:pt idx="484">
                  <c:v>79.410000000000025</c:v>
                </c:pt>
                <c:pt idx="485">
                  <c:v>79.410000000000025</c:v>
                </c:pt>
                <c:pt idx="486">
                  <c:v>79.410000000000025</c:v>
                </c:pt>
                <c:pt idx="487">
                  <c:v>79.410000000000025</c:v>
                </c:pt>
                <c:pt idx="488">
                  <c:v>79.410000000000025</c:v>
                </c:pt>
                <c:pt idx="489">
                  <c:v>79.410000000000025</c:v>
                </c:pt>
                <c:pt idx="490">
                  <c:v>79.410000000000025</c:v>
                </c:pt>
                <c:pt idx="491">
                  <c:v>79.410000000000025</c:v>
                </c:pt>
                <c:pt idx="492">
                  <c:v>79.410000000000025</c:v>
                </c:pt>
                <c:pt idx="493">
                  <c:v>79.410000000000025</c:v>
                </c:pt>
                <c:pt idx="494">
                  <c:v>79.410000000000025</c:v>
                </c:pt>
                <c:pt idx="495">
                  <c:v>79.410000000000025</c:v>
                </c:pt>
                <c:pt idx="496">
                  <c:v>79.410000000000025</c:v>
                </c:pt>
                <c:pt idx="497">
                  <c:v>79.410000000000025</c:v>
                </c:pt>
                <c:pt idx="498">
                  <c:v>79.410000000000025</c:v>
                </c:pt>
                <c:pt idx="499">
                  <c:v>79.410000000000025</c:v>
                </c:pt>
                <c:pt idx="500">
                  <c:v>79.410000000000025</c:v>
                </c:pt>
                <c:pt idx="501">
                  <c:v>79.410000000000025</c:v>
                </c:pt>
                <c:pt idx="502">
                  <c:v>79.410000000000025</c:v>
                </c:pt>
                <c:pt idx="503">
                  <c:v>79.410000000000025</c:v>
                </c:pt>
                <c:pt idx="504">
                  <c:v>79.410000000000025</c:v>
                </c:pt>
                <c:pt idx="505">
                  <c:v>79.410000000000025</c:v>
                </c:pt>
                <c:pt idx="506">
                  <c:v>79.410000000000025</c:v>
                </c:pt>
                <c:pt idx="507">
                  <c:v>79.410000000000025</c:v>
                </c:pt>
                <c:pt idx="508">
                  <c:v>79.410000000000025</c:v>
                </c:pt>
                <c:pt idx="509">
                  <c:v>79.410000000000025</c:v>
                </c:pt>
                <c:pt idx="510">
                  <c:v>79.410000000000025</c:v>
                </c:pt>
                <c:pt idx="511">
                  <c:v>79.410000000000025</c:v>
                </c:pt>
                <c:pt idx="512">
                  <c:v>79.410000000000025</c:v>
                </c:pt>
                <c:pt idx="513">
                  <c:v>79.410000000000025</c:v>
                </c:pt>
                <c:pt idx="514">
                  <c:v>79.410000000000025</c:v>
                </c:pt>
                <c:pt idx="515">
                  <c:v>79.410000000000025</c:v>
                </c:pt>
                <c:pt idx="516">
                  <c:v>79.410000000000025</c:v>
                </c:pt>
                <c:pt idx="517">
                  <c:v>79.410000000000025</c:v>
                </c:pt>
                <c:pt idx="518">
                  <c:v>79.410000000000025</c:v>
                </c:pt>
                <c:pt idx="519">
                  <c:v>79.410000000000025</c:v>
                </c:pt>
                <c:pt idx="520">
                  <c:v>79.410000000000025</c:v>
                </c:pt>
                <c:pt idx="521">
                  <c:v>79.410000000000025</c:v>
                </c:pt>
                <c:pt idx="522">
                  <c:v>79.410000000000025</c:v>
                </c:pt>
                <c:pt idx="523">
                  <c:v>79.410000000000025</c:v>
                </c:pt>
                <c:pt idx="524">
                  <c:v>79.410000000000025</c:v>
                </c:pt>
                <c:pt idx="525">
                  <c:v>79.410000000000025</c:v>
                </c:pt>
                <c:pt idx="526">
                  <c:v>79.410000000000025</c:v>
                </c:pt>
                <c:pt idx="527">
                  <c:v>79.410000000000025</c:v>
                </c:pt>
                <c:pt idx="528">
                  <c:v>79.410000000000025</c:v>
                </c:pt>
                <c:pt idx="529">
                  <c:v>79.410000000000025</c:v>
                </c:pt>
                <c:pt idx="530">
                  <c:v>79.410000000000025</c:v>
                </c:pt>
                <c:pt idx="531">
                  <c:v>79.410000000000025</c:v>
                </c:pt>
                <c:pt idx="532">
                  <c:v>79.410000000000025</c:v>
                </c:pt>
                <c:pt idx="533">
                  <c:v>79.410000000000025</c:v>
                </c:pt>
                <c:pt idx="534">
                  <c:v>79.410000000000025</c:v>
                </c:pt>
                <c:pt idx="535">
                  <c:v>79.410000000000025</c:v>
                </c:pt>
                <c:pt idx="536">
                  <c:v>79.410000000000025</c:v>
                </c:pt>
                <c:pt idx="537">
                  <c:v>79.410000000000025</c:v>
                </c:pt>
                <c:pt idx="538">
                  <c:v>79.410000000000025</c:v>
                </c:pt>
                <c:pt idx="539">
                  <c:v>79.410000000000025</c:v>
                </c:pt>
                <c:pt idx="540">
                  <c:v>79.410000000000025</c:v>
                </c:pt>
                <c:pt idx="541">
                  <c:v>79.410000000000025</c:v>
                </c:pt>
                <c:pt idx="542">
                  <c:v>79.410000000000025</c:v>
                </c:pt>
                <c:pt idx="543">
                  <c:v>79.410000000000025</c:v>
                </c:pt>
                <c:pt idx="544">
                  <c:v>79.410000000000025</c:v>
                </c:pt>
                <c:pt idx="545">
                  <c:v>79.410000000000025</c:v>
                </c:pt>
                <c:pt idx="546">
                  <c:v>79.410000000000025</c:v>
                </c:pt>
                <c:pt idx="547">
                  <c:v>79.410000000000025</c:v>
                </c:pt>
                <c:pt idx="548">
                  <c:v>79.410000000000025</c:v>
                </c:pt>
                <c:pt idx="549">
                  <c:v>79.410000000000025</c:v>
                </c:pt>
                <c:pt idx="550">
                  <c:v>79.410000000000025</c:v>
                </c:pt>
                <c:pt idx="551">
                  <c:v>79.410000000000025</c:v>
                </c:pt>
                <c:pt idx="552">
                  <c:v>79.410000000000025</c:v>
                </c:pt>
                <c:pt idx="553">
                  <c:v>79.410000000000025</c:v>
                </c:pt>
                <c:pt idx="554">
                  <c:v>79.410000000000025</c:v>
                </c:pt>
                <c:pt idx="555">
                  <c:v>79.410000000000025</c:v>
                </c:pt>
                <c:pt idx="556">
                  <c:v>79.410000000000025</c:v>
                </c:pt>
                <c:pt idx="557">
                  <c:v>79.410000000000025</c:v>
                </c:pt>
                <c:pt idx="558">
                  <c:v>79.410000000000025</c:v>
                </c:pt>
                <c:pt idx="559">
                  <c:v>79.410000000000025</c:v>
                </c:pt>
                <c:pt idx="560">
                  <c:v>79.410000000000025</c:v>
                </c:pt>
                <c:pt idx="561">
                  <c:v>79.410000000000025</c:v>
                </c:pt>
                <c:pt idx="562">
                  <c:v>80.11999999999999</c:v>
                </c:pt>
                <c:pt idx="563">
                  <c:v>80.11999999999999</c:v>
                </c:pt>
                <c:pt idx="564">
                  <c:v>80.11999999999999</c:v>
                </c:pt>
                <c:pt idx="565">
                  <c:v>80.11999999999999</c:v>
                </c:pt>
                <c:pt idx="566">
                  <c:v>80.11999999999999</c:v>
                </c:pt>
                <c:pt idx="567">
                  <c:v>80.11999999999999</c:v>
                </c:pt>
                <c:pt idx="568">
                  <c:v>80.11999999999999</c:v>
                </c:pt>
                <c:pt idx="569">
                  <c:v>80.11999999999999</c:v>
                </c:pt>
                <c:pt idx="570">
                  <c:v>80.11999999999999</c:v>
                </c:pt>
                <c:pt idx="571">
                  <c:v>80.11999999999999</c:v>
                </c:pt>
                <c:pt idx="572">
                  <c:v>80.11999999999999</c:v>
                </c:pt>
                <c:pt idx="573">
                  <c:v>80.11999999999999</c:v>
                </c:pt>
                <c:pt idx="574">
                  <c:v>80.11999999999999</c:v>
                </c:pt>
                <c:pt idx="575">
                  <c:v>80.11999999999999</c:v>
                </c:pt>
                <c:pt idx="576">
                  <c:v>80.11999999999999</c:v>
                </c:pt>
                <c:pt idx="577">
                  <c:v>80.11999999999999</c:v>
                </c:pt>
                <c:pt idx="578">
                  <c:v>80.11999999999999</c:v>
                </c:pt>
                <c:pt idx="579">
                  <c:v>80.11999999999999</c:v>
                </c:pt>
                <c:pt idx="580">
                  <c:v>80.11999999999999</c:v>
                </c:pt>
                <c:pt idx="581">
                  <c:v>80.11999999999999</c:v>
                </c:pt>
                <c:pt idx="582">
                  <c:v>80.11999999999999</c:v>
                </c:pt>
                <c:pt idx="583">
                  <c:v>80.11999999999999</c:v>
                </c:pt>
                <c:pt idx="584">
                  <c:v>80.11999999999999</c:v>
                </c:pt>
                <c:pt idx="585">
                  <c:v>80.11999999999999</c:v>
                </c:pt>
                <c:pt idx="586">
                  <c:v>80.11999999999999</c:v>
                </c:pt>
                <c:pt idx="587">
                  <c:v>80.11999999999999</c:v>
                </c:pt>
                <c:pt idx="588">
                  <c:v>80.11999999999999</c:v>
                </c:pt>
                <c:pt idx="589">
                  <c:v>80.11999999999999</c:v>
                </c:pt>
                <c:pt idx="590">
                  <c:v>80.11999999999999</c:v>
                </c:pt>
                <c:pt idx="591">
                  <c:v>80.11999999999999</c:v>
                </c:pt>
                <c:pt idx="592">
                  <c:v>80.11999999999999</c:v>
                </c:pt>
                <c:pt idx="593">
                  <c:v>80.11999999999999</c:v>
                </c:pt>
                <c:pt idx="594">
                  <c:v>80.11999999999999</c:v>
                </c:pt>
                <c:pt idx="595">
                  <c:v>80.11999999999999</c:v>
                </c:pt>
                <c:pt idx="596">
                  <c:v>80.11999999999999</c:v>
                </c:pt>
                <c:pt idx="597">
                  <c:v>80.11999999999999</c:v>
                </c:pt>
                <c:pt idx="598">
                  <c:v>80.11999999999999</c:v>
                </c:pt>
                <c:pt idx="599">
                  <c:v>80.11999999999999</c:v>
                </c:pt>
                <c:pt idx="600">
                  <c:v>80.11999999999999</c:v>
                </c:pt>
                <c:pt idx="601">
                  <c:v>80.11999999999999</c:v>
                </c:pt>
                <c:pt idx="602">
                  <c:v>80.11999999999999</c:v>
                </c:pt>
                <c:pt idx="603">
                  <c:v>80.11999999999999</c:v>
                </c:pt>
                <c:pt idx="604">
                  <c:v>80.11999999999999</c:v>
                </c:pt>
                <c:pt idx="605">
                  <c:v>80.11999999999999</c:v>
                </c:pt>
                <c:pt idx="606">
                  <c:v>80.11999999999999</c:v>
                </c:pt>
                <c:pt idx="607">
                  <c:v>80.11999999999999</c:v>
                </c:pt>
                <c:pt idx="608">
                  <c:v>80.11999999999999</c:v>
                </c:pt>
                <c:pt idx="609">
                  <c:v>80.11999999999999</c:v>
                </c:pt>
                <c:pt idx="610">
                  <c:v>80.11999999999999</c:v>
                </c:pt>
                <c:pt idx="611">
                  <c:v>80.11999999999999</c:v>
                </c:pt>
                <c:pt idx="612">
                  <c:v>80.11999999999999</c:v>
                </c:pt>
                <c:pt idx="613">
                  <c:v>80.11999999999999</c:v>
                </c:pt>
                <c:pt idx="614">
                  <c:v>80.11999999999999</c:v>
                </c:pt>
                <c:pt idx="615">
                  <c:v>80.11999999999999</c:v>
                </c:pt>
                <c:pt idx="616">
                  <c:v>80.11999999999999</c:v>
                </c:pt>
                <c:pt idx="617">
                  <c:v>80.11999999999999</c:v>
                </c:pt>
                <c:pt idx="618">
                  <c:v>80.11999999999999</c:v>
                </c:pt>
                <c:pt idx="619">
                  <c:v>80.11999999999999</c:v>
                </c:pt>
                <c:pt idx="620">
                  <c:v>80.11999999999999</c:v>
                </c:pt>
                <c:pt idx="621">
                  <c:v>80.11999999999999</c:v>
                </c:pt>
                <c:pt idx="622">
                  <c:v>80.11999999999999</c:v>
                </c:pt>
                <c:pt idx="623">
                  <c:v>80.11999999999999</c:v>
                </c:pt>
                <c:pt idx="624">
                  <c:v>80.11999999999999</c:v>
                </c:pt>
                <c:pt idx="625">
                  <c:v>80.11999999999999</c:v>
                </c:pt>
                <c:pt idx="626">
                  <c:v>80.11999999999999</c:v>
                </c:pt>
                <c:pt idx="627">
                  <c:v>80.11999999999999</c:v>
                </c:pt>
                <c:pt idx="628">
                  <c:v>80.11999999999999</c:v>
                </c:pt>
                <c:pt idx="629">
                  <c:v>80.11999999999999</c:v>
                </c:pt>
                <c:pt idx="630">
                  <c:v>80.11999999999999</c:v>
                </c:pt>
                <c:pt idx="631">
                  <c:v>80.11999999999999</c:v>
                </c:pt>
                <c:pt idx="632">
                  <c:v>80.11999999999999</c:v>
                </c:pt>
                <c:pt idx="633">
                  <c:v>80.11999999999999</c:v>
                </c:pt>
                <c:pt idx="634">
                  <c:v>80.11999999999999</c:v>
                </c:pt>
                <c:pt idx="635">
                  <c:v>80.11999999999999</c:v>
                </c:pt>
                <c:pt idx="636">
                  <c:v>80.11999999999999</c:v>
                </c:pt>
                <c:pt idx="637">
                  <c:v>80.11999999999999</c:v>
                </c:pt>
                <c:pt idx="638">
                  <c:v>80.11999999999999</c:v>
                </c:pt>
                <c:pt idx="639">
                  <c:v>80.11999999999999</c:v>
                </c:pt>
                <c:pt idx="640">
                  <c:v>80.11999999999999</c:v>
                </c:pt>
                <c:pt idx="641">
                  <c:v>80.11999999999999</c:v>
                </c:pt>
                <c:pt idx="642">
                  <c:v>80.11999999999999</c:v>
                </c:pt>
                <c:pt idx="643">
                  <c:v>80.11999999999999</c:v>
                </c:pt>
                <c:pt idx="644">
                  <c:v>80.11999999999999</c:v>
                </c:pt>
                <c:pt idx="645">
                  <c:v>80.11999999999999</c:v>
                </c:pt>
                <c:pt idx="646">
                  <c:v>80.11999999999999</c:v>
                </c:pt>
                <c:pt idx="647">
                  <c:v>80.11999999999999</c:v>
                </c:pt>
                <c:pt idx="648">
                  <c:v>80.11999999999999</c:v>
                </c:pt>
                <c:pt idx="649">
                  <c:v>80.11999999999999</c:v>
                </c:pt>
                <c:pt idx="650">
                  <c:v>80.11999999999999</c:v>
                </c:pt>
                <c:pt idx="651">
                  <c:v>80.11999999999999</c:v>
                </c:pt>
                <c:pt idx="652">
                  <c:v>80.11999999999999</c:v>
                </c:pt>
                <c:pt idx="653">
                  <c:v>80.11999999999999</c:v>
                </c:pt>
                <c:pt idx="654">
                  <c:v>80.11999999999999</c:v>
                </c:pt>
                <c:pt idx="655">
                  <c:v>80.11999999999999</c:v>
                </c:pt>
                <c:pt idx="656">
                  <c:v>80.11999999999999</c:v>
                </c:pt>
                <c:pt idx="657">
                  <c:v>80.11999999999999</c:v>
                </c:pt>
                <c:pt idx="658">
                  <c:v>80.11999999999999</c:v>
                </c:pt>
                <c:pt idx="659">
                  <c:v>80.11999999999999</c:v>
                </c:pt>
                <c:pt idx="660">
                  <c:v>80.11999999999999</c:v>
                </c:pt>
                <c:pt idx="661">
                  <c:v>80.11999999999999</c:v>
                </c:pt>
                <c:pt idx="662">
                  <c:v>80.819999999999993</c:v>
                </c:pt>
                <c:pt idx="663">
                  <c:v>80.819999999999993</c:v>
                </c:pt>
                <c:pt idx="664">
                  <c:v>80.819999999999993</c:v>
                </c:pt>
                <c:pt idx="665">
                  <c:v>80.819999999999993</c:v>
                </c:pt>
                <c:pt idx="666">
                  <c:v>80.819999999999993</c:v>
                </c:pt>
                <c:pt idx="667">
                  <c:v>80.819999999999993</c:v>
                </c:pt>
                <c:pt idx="668">
                  <c:v>80.819999999999993</c:v>
                </c:pt>
                <c:pt idx="669">
                  <c:v>80.819999999999993</c:v>
                </c:pt>
                <c:pt idx="670">
                  <c:v>80.819999999999993</c:v>
                </c:pt>
                <c:pt idx="671">
                  <c:v>80.819999999999993</c:v>
                </c:pt>
                <c:pt idx="672">
                  <c:v>80.819999999999993</c:v>
                </c:pt>
                <c:pt idx="673">
                  <c:v>80.819999999999993</c:v>
                </c:pt>
                <c:pt idx="674">
                  <c:v>80.819999999999993</c:v>
                </c:pt>
                <c:pt idx="675">
                  <c:v>80.819999999999993</c:v>
                </c:pt>
                <c:pt idx="676">
                  <c:v>80.819999999999993</c:v>
                </c:pt>
                <c:pt idx="677">
                  <c:v>80.819999999999993</c:v>
                </c:pt>
                <c:pt idx="678">
                  <c:v>80.819999999999993</c:v>
                </c:pt>
                <c:pt idx="679">
                  <c:v>80.819999999999993</c:v>
                </c:pt>
                <c:pt idx="680">
                  <c:v>80.819999999999993</c:v>
                </c:pt>
                <c:pt idx="681">
                  <c:v>80.819999999999993</c:v>
                </c:pt>
                <c:pt idx="682">
                  <c:v>80.819999999999993</c:v>
                </c:pt>
                <c:pt idx="683">
                  <c:v>80.819999999999993</c:v>
                </c:pt>
                <c:pt idx="684">
                  <c:v>80.819999999999993</c:v>
                </c:pt>
                <c:pt idx="685">
                  <c:v>80.819999999999993</c:v>
                </c:pt>
                <c:pt idx="686">
                  <c:v>80.819999999999993</c:v>
                </c:pt>
                <c:pt idx="687">
                  <c:v>80.819999999999993</c:v>
                </c:pt>
                <c:pt idx="688">
                  <c:v>80.819999999999993</c:v>
                </c:pt>
                <c:pt idx="689">
                  <c:v>80.819999999999993</c:v>
                </c:pt>
                <c:pt idx="690">
                  <c:v>80.819999999999993</c:v>
                </c:pt>
                <c:pt idx="691">
                  <c:v>80.819999999999993</c:v>
                </c:pt>
                <c:pt idx="692">
                  <c:v>80.819999999999993</c:v>
                </c:pt>
                <c:pt idx="693">
                  <c:v>80.819999999999993</c:v>
                </c:pt>
                <c:pt idx="694">
                  <c:v>80.819999999999993</c:v>
                </c:pt>
                <c:pt idx="695">
                  <c:v>80.819999999999993</c:v>
                </c:pt>
                <c:pt idx="696">
                  <c:v>80.819999999999993</c:v>
                </c:pt>
                <c:pt idx="697">
                  <c:v>80.819999999999993</c:v>
                </c:pt>
                <c:pt idx="698">
                  <c:v>80.819999999999993</c:v>
                </c:pt>
                <c:pt idx="699">
                  <c:v>80.819999999999993</c:v>
                </c:pt>
                <c:pt idx="700">
                  <c:v>80.819999999999993</c:v>
                </c:pt>
                <c:pt idx="701">
                  <c:v>80.819999999999993</c:v>
                </c:pt>
                <c:pt idx="702">
                  <c:v>80.819999999999993</c:v>
                </c:pt>
                <c:pt idx="703">
                  <c:v>80.819999999999993</c:v>
                </c:pt>
                <c:pt idx="704">
                  <c:v>80.819999999999993</c:v>
                </c:pt>
                <c:pt idx="705">
                  <c:v>80.819999999999993</c:v>
                </c:pt>
                <c:pt idx="706">
                  <c:v>80.819999999999993</c:v>
                </c:pt>
                <c:pt idx="707">
                  <c:v>80.819999999999993</c:v>
                </c:pt>
                <c:pt idx="708">
                  <c:v>80.819999999999993</c:v>
                </c:pt>
                <c:pt idx="709">
                  <c:v>80.819999999999993</c:v>
                </c:pt>
                <c:pt idx="710">
                  <c:v>80.819999999999993</c:v>
                </c:pt>
                <c:pt idx="711">
                  <c:v>80.819999999999993</c:v>
                </c:pt>
                <c:pt idx="712">
                  <c:v>80.819999999999993</c:v>
                </c:pt>
                <c:pt idx="713">
                  <c:v>80.819999999999993</c:v>
                </c:pt>
                <c:pt idx="714">
                  <c:v>80.819999999999993</c:v>
                </c:pt>
                <c:pt idx="715">
                  <c:v>80.819999999999993</c:v>
                </c:pt>
                <c:pt idx="716">
                  <c:v>80.819999999999993</c:v>
                </c:pt>
                <c:pt idx="717">
                  <c:v>80.819999999999993</c:v>
                </c:pt>
                <c:pt idx="718">
                  <c:v>80.819999999999993</c:v>
                </c:pt>
                <c:pt idx="719">
                  <c:v>80.819999999999993</c:v>
                </c:pt>
                <c:pt idx="720">
                  <c:v>80.819999999999993</c:v>
                </c:pt>
                <c:pt idx="721">
                  <c:v>80.819999999999993</c:v>
                </c:pt>
                <c:pt idx="722">
                  <c:v>80.819999999999993</c:v>
                </c:pt>
                <c:pt idx="723">
                  <c:v>80.819999999999993</c:v>
                </c:pt>
                <c:pt idx="724">
                  <c:v>80.819999999999993</c:v>
                </c:pt>
                <c:pt idx="725">
                  <c:v>80.819999999999993</c:v>
                </c:pt>
                <c:pt idx="726">
                  <c:v>80.819999999999993</c:v>
                </c:pt>
                <c:pt idx="727">
                  <c:v>80.819999999999993</c:v>
                </c:pt>
                <c:pt idx="728">
                  <c:v>80.819999999999993</c:v>
                </c:pt>
                <c:pt idx="729">
                  <c:v>80.819999999999993</c:v>
                </c:pt>
                <c:pt idx="730">
                  <c:v>80.819999999999993</c:v>
                </c:pt>
                <c:pt idx="731">
                  <c:v>80.819999999999993</c:v>
                </c:pt>
                <c:pt idx="732">
                  <c:v>80.819999999999993</c:v>
                </c:pt>
                <c:pt idx="733">
                  <c:v>80.819999999999993</c:v>
                </c:pt>
                <c:pt idx="734">
                  <c:v>80.819999999999993</c:v>
                </c:pt>
                <c:pt idx="735">
                  <c:v>80.819999999999993</c:v>
                </c:pt>
                <c:pt idx="736">
                  <c:v>80.819999999999993</c:v>
                </c:pt>
                <c:pt idx="737">
                  <c:v>80.819999999999993</c:v>
                </c:pt>
                <c:pt idx="738">
                  <c:v>80.819999999999993</c:v>
                </c:pt>
                <c:pt idx="739">
                  <c:v>80.819999999999993</c:v>
                </c:pt>
                <c:pt idx="740">
                  <c:v>80.819999999999993</c:v>
                </c:pt>
                <c:pt idx="741">
                  <c:v>80.819999999999993</c:v>
                </c:pt>
                <c:pt idx="742">
                  <c:v>80.819999999999993</c:v>
                </c:pt>
                <c:pt idx="743">
                  <c:v>80.819999999999993</c:v>
                </c:pt>
                <c:pt idx="744">
                  <c:v>80.819999999999993</c:v>
                </c:pt>
                <c:pt idx="745">
                  <c:v>80.819999999999993</c:v>
                </c:pt>
                <c:pt idx="746">
                  <c:v>80.819999999999993</c:v>
                </c:pt>
                <c:pt idx="747">
                  <c:v>80.819999999999993</c:v>
                </c:pt>
                <c:pt idx="748">
                  <c:v>80.819999999999993</c:v>
                </c:pt>
                <c:pt idx="749">
                  <c:v>80.819999999999993</c:v>
                </c:pt>
                <c:pt idx="750">
                  <c:v>80.819999999999993</c:v>
                </c:pt>
                <c:pt idx="751">
                  <c:v>80.819999999999993</c:v>
                </c:pt>
                <c:pt idx="752">
                  <c:v>80.819999999999993</c:v>
                </c:pt>
                <c:pt idx="753">
                  <c:v>80.819999999999993</c:v>
                </c:pt>
                <c:pt idx="754">
                  <c:v>80.819999999999993</c:v>
                </c:pt>
                <c:pt idx="755">
                  <c:v>80.819999999999993</c:v>
                </c:pt>
                <c:pt idx="756">
                  <c:v>80.819999999999993</c:v>
                </c:pt>
                <c:pt idx="757">
                  <c:v>80.819999999999993</c:v>
                </c:pt>
                <c:pt idx="758">
                  <c:v>80.819999999999993</c:v>
                </c:pt>
                <c:pt idx="759">
                  <c:v>80.819999999999993</c:v>
                </c:pt>
                <c:pt idx="760">
                  <c:v>80.819999999999993</c:v>
                </c:pt>
                <c:pt idx="761">
                  <c:v>80.819999999999993</c:v>
                </c:pt>
                <c:pt idx="762">
                  <c:v>80.819999999999993</c:v>
                </c:pt>
                <c:pt idx="763">
                  <c:v>80.819999999999993</c:v>
                </c:pt>
                <c:pt idx="764">
                  <c:v>80.819999999999993</c:v>
                </c:pt>
                <c:pt idx="765">
                  <c:v>80.819999999999993</c:v>
                </c:pt>
                <c:pt idx="766">
                  <c:v>80.819999999999993</c:v>
                </c:pt>
                <c:pt idx="767">
                  <c:v>80.819999999999993</c:v>
                </c:pt>
                <c:pt idx="768">
                  <c:v>80.819999999999993</c:v>
                </c:pt>
                <c:pt idx="769">
                  <c:v>80.819999999999993</c:v>
                </c:pt>
                <c:pt idx="770">
                  <c:v>80.819999999999993</c:v>
                </c:pt>
                <c:pt idx="771">
                  <c:v>80.819999999999993</c:v>
                </c:pt>
                <c:pt idx="772">
                  <c:v>80.819999999999993</c:v>
                </c:pt>
                <c:pt idx="773">
                  <c:v>80.819999999999993</c:v>
                </c:pt>
                <c:pt idx="774">
                  <c:v>80.819999999999993</c:v>
                </c:pt>
                <c:pt idx="775">
                  <c:v>80.819999999999993</c:v>
                </c:pt>
                <c:pt idx="776">
                  <c:v>80.819999999999993</c:v>
                </c:pt>
                <c:pt idx="777">
                  <c:v>80.819999999999993</c:v>
                </c:pt>
                <c:pt idx="778">
                  <c:v>80.819999999999993</c:v>
                </c:pt>
                <c:pt idx="779">
                  <c:v>80.819999999999993</c:v>
                </c:pt>
                <c:pt idx="780">
                  <c:v>80.819999999999993</c:v>
                </c:pt>
                <c:pt idx="781">
                  <c:v>80.819999999999993</c:v>
                </c:pt>
                <c:pt idx="782">
                  <c:v>80.819999999999993</c:v>
                </c:pt>
                <c:pt idx="783">
                  <c:v>80.819999999999993</c:v>
                </c:pt>
                <c:pt idx="784">
                  <c:v>80.819999999999993</c:v>
                </c:pt>
                <c:pt idx="785">
                  <c:v>80.819999999999993</c:v>
                </c:pt>
                <c:pt idx="786">
                  <c:v>80.819999999999993</c:v>
                </c:pt>
                <c:pt idx="787">
                  <c:v>80.819999999999993</c:v>
                </c:pt>
                <c:pt idx="788">
                  <c:v>80.819999999999993</c:v>
                </c:pt>
                <c:pt idx="789">
                  <c:v>80.819999999999993</c:v>
                </c:pt>
                <c:pt idx="790">
                  <c:v>81.53</c:v>
                </c:pt>
                <c:pt idx="791">
                  <c:v>80.819999999999993</c:v>
                </c:pt>
                <c:pt idx="792">
                  <c:v>80.819999999999993</c:v>
                </c:pt>
                <c:pt idx="793">
                  <c:v>80.819999999999993</c:v>
                </c:pt>
                <c:pt idx="794">
                  <c:v>80.819999999999993</c:v>
                </c:pt>
                <c:pt idx="795">
                  <c:v>80.819999999999993</c:v>
                </c:pt>
                <c:pt idx="796">
                  <c:v>81.53</c:v>
                </c:pt>
                <c:pt idx="797">
                  <c:v>81.53</c:v>
                </c:pt>
                <c:pt idx="798">
                  <c:v>81.53</c:v>
                </c:pt>
                <c:pt idx="799">
                  <c:v>81.53</c:v>
                </c:pt>
                <c:pt idx="800">
                  <c:v>81.53</c:v>
                </c:pt>
                <c:pt idx="801">
                  <c:v>81.53</c:v>
                </c:pt>
                <c:pt idx="802">
                  <c:v>81.53</c:v>
                </c:pt>
                <c:pt idx="803">
                  <c:v>81.53</c:v>
                </c:pt>
                <c:pt idx="804">
                  <c:v>81.53</c:v>
                </c:pt>
                <c:pt idx="805">
                  <c:v>81.53</c:v>
                </c:pt>
                <c:pt idx="806">
                  <c:v>81.53</c:v>
                </c:pt>
                <c:pt idx="807">
                  <c:v>81.53</c:v>
                </c:pt>
                <c:pt idx="808">
                  <c:v>81.53</c:v>
                </c:pt>
                <c:pt idx="809">
                  <c:v>81.53</c:v>
                </c:pt>
                <c:pt idx="810">
                  <c:v>81.53</c:v>
                </c:pt>
                <c:pt idx="811">
                  <c:v>81.53</c:v>
                </c:pt>
                <c:pt idx="812">
                  <c:v>81.53</c:v>
                </c:pt>
                <c:pt idx="813">
                  <c:v>81.53</c:v>
                </c:pt>
                <c:pt idx="814">
                  <c:v>81.53</c:v>
                </c:pt>
                <c:pt idx="815">
                  <c:v>81.53</c:v>
                </c:pt>
                <c:pt idx="816">
                  <c:v>81.53</c:v>
                </c:pt>
                <c:pt idx="817">
                  <c:v>81.53</c:v>
                </c:pt>
                <c:pt idx="818">
                  <c:v>81.53</c:v>
                </c:pt>
                <c:pt idx="819">
                  <c:v>81.53</c:v>
                </c:pt>
                <c:pt idx="820">
                  <c:v>81.53</c:v>
                </c:pt>
                <c:pt idx="821">
                  <c:v>81.53</c:v>
                </c:pt>
                <c:pt idx="822">
                  <c:v>81.53</c:v>
                </c:pt>
                <c:pt idx="823">
                  <c:v>81.53</c:v>
                </c:pt>
                <c:pt idx="824">
                  <c:v>81.53</c:v>
                </c:pt>
                <c:pt idx="825">
                  <c:v>81.53</c:v>
                </c:pt>
                <c:pt idx="826">
                  <c:v>81.53</c:v>
                </c:pt>
                <c:pt idx="827">
                  <c:v>81.53</c:v>
                </c:pt>
                <c:pt idx="828">
                  <c:v>81.53</c:v>
                </c:pt>
                <c:pt idx="829">
                  <c:v>81.53</c:v>
                </c:pt>
                <c:pt idx="830">
                  <c:v>81.53</c:v>
                </c:pt>
                <c:pt idx="831">
                  <c:v>81.53</c:v>
                </c:pt>
                <c:pt idx="832">
                  <c:v>81.53</c:v>
                </c:pt>
                <c:pt idx="833">
                  <c:v>81.53</c:v>
                </c:pt>
                <c:pt idx="834">
                  <c:v>81.53</c:v>
                </c:pt>
                <c:pt idx="835">
                  <c:v>81.53</c:v>
                </c:pt>
                <c:pt idx="836">
                  <c:v>81.53</c:v>
                </c:pt>
                <c:pt idx="837">
                  <c:v>81.53</c:v>
                </c:pt>
                <c:pt idx="838">
                  <c:v>81.53</c:v>
                </c:pt>
                <c:pt idx="839">
                  <c:v>81.53</c:v>
                </c:pt>
                <c:pt idx="840">
                  <c:v>81.53</c:v>
                </c:pt>
                <c:pt idx="841">
                  <c:v>81.53</c:v>
                </c:pt>
                <c:pt idx="842">
                  <c:v>81.53</c:v>
                </c:pt>
                <c:pt idx="843">
                  <c:v>81.53</c:v>
                </c:pt>
                <c:pt idx="844">
                  <c:v>81.53</c:v>
                </c:pt>
                <c:pt idx="845">
                  <c:v>81.53</c:v>
                </c:pt>
                <c:pt idx="846">
                  <c:v>81.53</c:v>
                </c:pt>
                <c:pt idx="847">
                  <c:v>81.53</c:v>
                </c:pt>
                <c:pt idx="848">
                  <c:v>81.53</c:v>
                </c:pt>
                <c:pt idx="849">
                  <c:v>81.53</c:v>
                </c:pt>
                <c:pt idx="850">
                  <c:v>81.53</c:v>
                </c:pt>
                <c:pt idx="851">
                  <c:v>81.53</c:v>
                </c:pt>
                <c:pt idx="852">
                  <c:v>81.53</c:v>
                </c:pt>
                <c:pt idx="853">
                  <c:v>81.53</c:v>
                </c:pt>
                <c:pt idx="854">
                  <c:v>81.53</c:v>
                </c:pt>
                <c:pt idx="855">
                  <c:v>81.53</c:v>
                </c:pt>
                <c:pt idx="856">
                  <c:v>81.53</c:v>
                </c:pt>
                <c:pt idx="857">
                  <c:v>81.53</c:v>
                </c:pt>
                <c:pt idx="858">
                  <c:v>81.53</c:v>
                </c:pt>
                <c:pt idx="859">
                  <c:v>81.53</c:v>
                </c:pt>
                <c:pt idx="860">
                  <c:v>81.53</c:v>
                </c:pt>
                <c:pt idx="861">
                  <c:v>81.53</c:v>
                </c:pt>
                <c:pt idx="862">
                  <c:v>81.53</c:v>
                </c:pt>
                <c:pt idx="863">
                  <c:v>81.53</c:v>
                </c:pt>
                <c:pt idx="864">
                  <c:v>81.53</c:v>
                </c:pt>
                <c:pt idx="865">
                  <c:v>81.53</c:v>
                </c:pt>
                <c:pt idx="866">
                  <c:v>81.53</c:v>
                </c:pt>
                <c:pt idx="867">
                  <c:v>81.53</c:v>
                </c:pt>
                <c:pt idx="868">
                  <c:v>81.53</c:v>
                </c:pt>
                <c:pt idx="869">
                  <c:v>81.53</c:v>
                </c:pt>
                <c:pt idx="870">
                  <c:v>81.53</c:v>
                </c:pt>
                <c:pt idx="871">
                  <c:v>81.53</c:v>
                </c:pt>
                <c:pt idx="872">
                  <c:v>81.53</c:v>
                </c:pt>
                <c:pt idx="873">
                  <c:v>81.53</c:v>
                </c:pt>
                <c:pt idx="874">
                  <c:v>81.53</c:v>
                </c:pt>
                <c:pt idx="875">
                  <c:v>81.53</c:v>
                </c:pt>
                <c:pt idx="876">
                  <c:v>81.53</c:v>
                </c:pt>
                <c:pt idx="877">
                  <c:v>81.53</c:v>
                </c:pt>
                <c:pt idx="878">
                  <c:v>81.53</c:v>
                </c:pt>
                <c:pt idx="879">
                  <c:v>81.53</c:v>
                </c:pt>
                <c:pt idx="880">
                  <c:v>81.53</c:v>
                </c:pt>
                <c:pt idx="881">
                  <c:v>81.53</c:v>
                </c:pt>
                <c:pt idx="882">
                  <c:v>81.53</c:v>
                </c:pt>
                <c:pt idx="883">
                  <c:v>81.53</c:v>
                </c:pt>
                <c:pt idx="884">
                  <c:v>81.53</c:v>
                </c:pt>
                <c:pt idx="885">
                  <c:v>81.53</c:v>
                </c:pt>
                <c:pt idx="886">
                  <c:v>81.53</c:v>
                </c:pt>
                <c:pt idx="887">
                  <c:v>81.53</c:v>
                </c:pt>
                <c:pt idx="888">
                  <c:v>81.53</c:v>
                </c:pt>
                <c:pt idx="889">
                  <c:v>81.53</c:v>
                </c:pt>
                <c:pt idx="890">
                  <c:v>81.53</c:v>
                </c:pt>
                <c:pt idx="891">
                  <c:v>81.53</c:v>
                </c:pt>
                <c:pt idx="892">
                  <c:v>81.53</c:v>
                </c:pt>
                <c:pt idx="893">
                  <c:v>81.53</c:v>
                </c:pt>
                <c:pt idx="894">
                  <c:v>81.53</c:v>
                </c:pt>
                <c:pt idx="895">
                  <c:v>81.53</c:v>
                </c:pt>
                <c:pt idx="896">
                  <c:v>81.53</c:v>
                </c:pt>
                <c:pt idx="897">
                  <c:v>81.53</c:v>
                </c:pt>
                <c:pt idx="898">
                  <c:v>81.53</c:v>
                </c:pt>
                <c:pt idx="899">
                  <c:v>81.53</c:v>
                </c:pt>
                <c:pt idx="900">
                  <c:v>81.53</c:v>
                </c:pt>
                <c:pt idx="901">
                  <c:v>81.53</c:v>
                </c:pt>
                <c:pt idx="902">
                  <c:v>81.53</c:v>
                </c:pt>
                <c:pt idx="903">
                  <c:v>81.53</c:v>
                </c:pt>
                <c:pt idx="904">
                  <c:v>81.53</c:v>
                </c:pt>
                <c:pt idx="905">
                  <c:v>81.53</c:v>
                </c:pt>
                <c:pt idx="906">
                  <c:v>81.53</c:v>
                </c:pt>
                <c:pt idx="907">
                  <c:v>81.53</c:v>
                </c:pt>
                <c:pt idx="908">
                  <c:v>81.53</c:v>
                </c:pt>
                <c:pt idx="909">
                  <c:v>81.53</c:v>
                </c:pt>
                <c:pt idx="910">
                  <c:v>81.53</c:v>
                </c:pt>
                <c:pt idx="911">
                  <c:v>81.53</c:v>
                </c:pt>
                <c:pt idx="912">
                  <c:v>81.53</c:v>
                </c:pt>
                <c:pt idx="913">
                  <c:v>81.53</c:v>
                </c:pt>
                <c:pt idx="914">
                  <c:v>81.53</c:v>
                </c:pt>
                <c:pt idx="915">
                  <c:v>81.53</c:v>
                </c:pt>
                <c:pt idx="916">
                  <c:v>81.53</c:v>
                </c:pt>
                <c:pt idx="917">
                  <c:v>81.53</c:v>
                </c:pt>
                <c:pt idx="918">
                  <c:v>81.53</c:v>
                </c:pt>
                <c:pt idx="919">
                  <c:v>81.53</c:v>
                </c:pt>
                <c:pt idx="920">
                  <c:v>81.53</c:v>
                </c:pt>
                <c:pt idx="921">
                  <c:v>81.53</c:v>
                </c:pt>
                <c:pt idx="922">
                  <c:v>81.53</c:v>
                </c:pt>
                <c:pt idx="923">
                  <c:v>81.53</c:v>
                </c:pt>
                <c:pt idx="924">
                  <c:v>81.53</c:v>
                </c:pt>
                <c:pt idx="925">
                  <c:v>81.53</c:v>
                </c:pt>
                <c:pt idx="926">
                  <c:v>81.53</c:v>
                </c:pt>
                <c:pt idx="927">
                  <c:v>81.53</c:v>
                </c:pt>
                <c:pt idx="928">
                  <c:v>81.53</c:v>
                </c:pt>
                <c:pt idx="929">
                  <c:v>81.53</c:v>
                </c:pt>
                <c:pt idx="930">
                  <c:v>81.53</c:v>
                </c:pt>
                <c:pt idx="931">
                  <c:v>81.53</c:v>
                </c:pt>
                <c:pt idx="932">
                  <c:v>81.53</c:v>
                </c:pt>
                <c:pt idx="933">
                  <c:v>81.53</c:v>
                </c:pt>
                <c:pt idx="934">
                  <c:v>81.53</c:v>
                </c:pt>
                <c:pt idx="935">
                  <c:v>81.53</c:v>
                </c:pt>
                <c:pt idx="936">
                  <c:v>81.53</c:v>
                </c:pt>
                <c:pt idx="937">
                  <c:v>82.240000000000023</c:v>
                </c:pt>
                <c:pt idx="938">
                  <c:v>82.240000000000023</c:v>
                </c:pt>
                <c:pt idx="939">
                  <c:v>82.240000000000023</c:v>
                </c:pt>
                <c:pt idx="940">
                  <c:v>82.240000000000023</c:v>
                </c:pt>
                <c:pt idx="941">
                  <c:v>82.240000000000023</c:v>
                </c:pt>
                <c:pt idx="942">
                  <c:v>82.240000000000023</c:v>
                </c:pt>
                <c:pt idx="943">
                  <c:v>82.240000000000023</c:v>
                </c:pt>
                <c:pt idx="944">
                  <c:v>82.240000000000023</c:v>
                </c:pt>
                <c:pt idx="945">
                  <c:v>82.240000000000023</c:v>
                </c:pt>
                <c:pt idx="946">
                  <c:v>82.240000000000023</c:v>
                </c:pt>
                <c:pt idx="947">
                  <c:v>82.240000000000023</c:v>
                </c:pt>
                <c:pt idx="948">
                  <c:v>82.240000000000023</c:v>
                </c:pt>
                <c:pt idx="949">
                  <c:v>82.240000000000023</c:v>
                </c:pt>
                <c:pt idx="950">
                  <c:v>82.240000000000023</c:v>
                </c:pt>
                <c:pt idx="951">
                  <c:v>82.240000000000023</c:v>
                </c:pt>
                <c:pt idx="952">
                  <c:v>82.240000000000023</c:v>
                </c:pt>
                <c:pt idx="953">
                  <c:v>82.240000000000023</c:v>
                </c:pt>
                <c:pt idx="954">
                  <c:v>82.240000000000023</c:v>
                </c:pt>
                <c:pt idx="955">
                  <c:v>82.240000000000023</c:v>
                </c:pt>
                <c:pt idx="956">
                  <c:v>82.240000000000023</c:v>
                </c:pt>
                <c:pt idx="957">
                  <c:v>82.240000000000023</c:v>
                </c:pt>
                <c:pt idx="958">
                  <c:v>82.240000000000023</c:v>
                </c:pt>
                <c:pt idx="959">
                  <c:v>82.240000000000023</c:v>
                </c:pt>
                <c:pt idx="960">
                  <c:v>82.240000000000023</c:v>
                </c:pt>
                <c:pt idx="961">
                  <c:v>82.240000000000023</c:v>
                </c:pt>
                <c:pt idx="962">
                  <c:v>82.240000000000023</c:v>
                </c:pt>
                <c:pt idx="963">
                  <c:v>82.240000000000023</c:v>
                </c:pt>
                <c:pt idx="964">
                  <c:v>82.240000000000023</c:v>
                </c:pt>
                <c:pt idx="965">
                  <c:v>82.240000000000023</c:v>
                </c:pt>
                <c:pt idx="966">
                  <c:v>82.240000000000023</c:v>
                </c:pt>
                <c:pt idx="967">
                  <c:v>82.240000000000023</c:v>
                </c:pt>
                <c:pt idx="968">
                  <c:v>82.240000000000023</c:v>
                </c:pt>
                <c:pt idx="969">
                  <c:v>82.240000000000023</c:v>
                </c:pt>
                <c:pt idx="970">
                  <c:v>82.240000000000023</c:v>
                </c:pt>
                <c:pt idx="971">
                  <c:v>82.240000000000023</c:v>
                </c:pt>
                <c:pt idx="972">
                  <c:v>82.240000000000023</c:v>
                </c:pt>
                <c:pt idx="973">
                  <c:v>82.240000000000023</c:v>
                </c:pt>
                <c:pt idx="974">
                  <c:v>82.240000000000023</c:v>
                </c:pt>
                <c:pt idx="975">
                  <c:v>82.240000000000023</c:v>
                </c:pt>
                <c:pt idx="976">
                  <c:v>82.240000000000023</c:v>
                </c:pt>
                <c:pt idx="977">
                  <c:v>82.240000000000023</c:v>
                </c:pt>
                <c:pt idx="978">
                  <c:v>82.240000000000023</c:v>
                </c:pt>
                <c:pt idx="979">
                  <c:v>82.240000000000023</c:v>
                </c:pt>
                <c:pt idx="980">
                  <c:v>82.240000000000023</c:v>
                </c:pt>
                <c:pt idx="981">
                  <c:v>82.240000000000023</c:v>
                </c:pt>
                <c:pt idx="982">
                  <c:v>82.240000000000023</c:v>
                </c:pt>
                <c:pt idx="983">
                  <c:v>82.240000000000023</c:v>
                </c:pt>
                <c:pt idx="984">
                  <c:v>82.240000000000023</c:v>
                </c:pt>
                <c:pt idx="985">
                  <c:v>82.240000000000023</c:v>
                </c:pt>
                <c:pt idx="986">
                  <c:v>82.240000000000023</c:v>
                </c:pt>
                <c:pt idx="987">
                  <c:v>82.240000000000023</c:v>
                </c:pt>
                <c:pt idx="988">
                  <c:v>82.240000000000023</c:v>
                </c:pt>
                <c:pt idx="989">
                  <c:v>82.240000000000023</c:v>
                </c:pt>
                <c:pt idx="990">
                  <c:v>82.240000000000023</c:v>
                </c:pt>
                <c:pt idx="991">
                  <c:v>82.240000000000023</c:v>
                </c:pt>
                <c:pt idx="992">
                  <c:v>82.240000000000023</c:v>
                </c:pt>
                <c:pt idx="993">
                  <c:v>82.240000000000023</c:v>
                </c:pt>
                <c:pt idx="994">
                  <c:v>82.240000000000023</c:v>
                </c:pt>
                <c:pt idx="995">
                  <c:v>82.240000000000023</c:v>
                </c:pt>
                <c:pt idx="996">
                  <c:v>82.240000000000023</c:v>
                </c:pt>
                <c:pt idx="997">
                  <c:v>82.240000000000023</c:v>
                </c:pt>
                <c:pt idx="998">
                  <c:v>82.240000000000023</c:v>
                </c:pt>
                <c:pt idx="999">
                  <c:v>82.240000000000023</c:v>
                </c:pt>
                <c:pt idx="1000">
                  <c:v>82.240000000000023</c:v>
                </c:pt>
                <c:pt idx="1001">
                  <c:v>82.240000000000023</c:v>
                </c:pt>
                <c:pt idx="1002">
                  <c:v>82.240000000000023</c:v>
                </c:pt>
                <c:pt idx="1003">
                  <c:v>82.240000000000023</c:v>
                </c:pt>
                <c:pt idx="1004">
                  <c:v>82.240000000000023</c:v>
                </c:pt>
                <c:pt idx="1005">
                  <c:v>82.240000000000023</c:v>
                </c:pt>
                <c:pt idx="1006">
                  <c:v>82.240000000000023</c:v>
                </c:pt>
                <c:pt idx="1007">
                  <c:v>82.240000000000023</c:v>
                </c:pt>
                <c:pt idx="1008">
                  <c:v>82.240000000000023</c:v>
                </c:pt>
                <c:pt idx="1009">
                  <c:v>82.240000000000023</c:v>
                </c:pt>
                <c:pt idx="1010">
                  <c:v>82.240000000000023</c:v>
                </c:pt>
                <c:pt idx="1011">
                  <c:v>82.240000000000023</c:v>
                </c:pt>
                <c:pt idx="1012">
                  <c:v>82.240000000000023</c:v>
                </c:pt>
                <c:pt idx="1013">
                  <c:v>82.240000000000023</c:v>
                </c:pt>
                <c:pt idx="1014">
                  <c:v>82.240000000000023</c:v>
                </c:pt>
                <c:pt idx="1015">
                  <c:v>82.240000000000023</c:v>
                </c:pt>
                <c:pt idx="1016">
                  <c:v>82.240000000000023</c:v>
                </c:pt>
                <c:pt idx="1017">
                  <c:v>82.240000000000023</c:v>
                </c:pt>
                <c:pt idx="1018">
                  <c:v>82.240000000000023</c:v>
                </c:pt>
                <c:pt idx="1019">
                  <c:v>82.240000000000023</c:v>
                </c:pt>
                <c:pt idx="1020">
                  <c:v>82.240000000000023</c:v>
                </c:pt>
                <c:pt idx="1021">
                  <c:v>82.240000000000023</c:v>
                </c:pt>
                <c:pt idx="1022">
                  <c:v>82.240000000000023</c:v>
                </c:pt>
                <c:pt idx="1023">
                  <c:v>82.240000000000023</c:v>
                </c:pt>
                <c:pt idx="1024">
                  <c:v>82.240000000000023</c:v>
                </c:pt>
                <c:pt idx="1025">
                  <c:v>82.240000000000023</c:v>
                </c:pt>
                <c:pt idx="1026">
                  <c:v>82.240000000000023</c:v>
                </c:pt>
                <c:pt idx="1027">
                  <c:v>82.240000000000023</c:v>
                </c:pt>
                <c:pt idx="1028">
                  <c:v>82.240000000000023</c:v>
                </c:pt>
                <c:pt idx="1029">
                  <c:v>82.240000000000023</c:v>
                </c:pt>
                <c:pt idx="1030">
                  <c:v>82.240000000000023</c:v>
                </c:pt>
                <c:pt idx="1031">
                  <c:v>82.240000000000023</c:v>
                </c:pt>
                <c:pt idx="1032">
                  <c:v>82.240000000000023</c:v>
                </c:pt>
                <c:pt idx="1033">
                  <c:v>82.240000000000023</c:v>
                </c:pt>
                <c:pt idx="1034">
                  <c:v>82.240000000000023</c:v>
                </c:pt>
                <c:pt idx="1035">
                  <c:v>82.240000000000023</c:v>
                </c:pt>
                <c:pt idx="1036">
                  <c:v>82.240000000000023</c:v>
                </c:pt>
                <c:pt idx="1037">
                  <c:v>82.240000000000023</c:v>
                </c:pt>
                <c:pt idx="1038">
                  <c:v>82.240000000000023</c:v>
                </c:pt>
                <c:pt idx="1039">
                  <c:v>82.240000000000023</c:v>
                </c:pt>
                <c:pt idx="1040">
                  <c:v>82.240000000000023</c:v>
                </c:pt>
                <c:pt idx="1041">
                  <c:v>82.240000000000023</c:v>
                </c:pt>
                <c:pt idx="1042">
                  <c:v>82.240000000000023</c:v>
                </c:pt>
                <c:pt idx="1043">
                  <c:v>82.240000000000023</c:v>
                </c:pt>
                <c:pt idx="1044">
                  <c:v>82.240000000000023</c:v>
                </c:pt>
                <c:pt idx="1045">
                  <c:v>82.240000000000023</c:v>
                </c:pt>
                <c:pt idx="1046">
                  <c:v>82.240000000000023</c:v>
                </c:pt>
                <c:pt idx="1047">
                  <c:v>82.240000000000023</c:v>
                </c:pt>
                <c:pt idx="1048">
                  <c:v>82.240000000000023</c:v>
                </c:pt>
                <c:pt idx="1049">
                  <c:v>82.240000000000023</c:v>
                </c:pt>
                <c:pt idx="1050">
                  <c:v>82.240000000000023</c:v>
                </c:pt>
                <c:pt idx="1051">
                  <c:v>82.240000000000023</c:v>
                </c:pt>
                <c:pt idx="1052">
                  <c:v>82.240000000000023</c:v>
                </c:pt>
                <c:pt idx="1053">
                  <c:v>82.240000000000023</c:v>
                </c:pt>
                <c:pt idx="1054">
                  <c:v>82.240000000000023</c:v>
                </c:pt>
                <c:pt idx="1055">
                  <c:v>82.240000000000023</c:v>
                </c:pt>
                <c:pt idx="1056">
                  <c:v>82.240000000000023</c:v>
                </c:pt>
                <c:pt idx="1057">
                  <c:v>82.240000000000023</c:v>
                </c:pt>
                <c:pt idx="1058">
                  <c:v>82.240000000000023</c:v>
                </c:pt>
                <c:pt idx="1059">
                  <c:v>82.240000000000023</c:v>
                </c:pt>
                <c:pt idx="1060">
                  <c:v>82.240000000000023</c:v>
                </c:pt>
                <c:pt idx="1061">
                  <c:v>82.240000000000023</c:v>
                </c:pt>
                <c:pt idx="1062">
                  <c:v>82.240000000000023</c:v>
                </c:pt>
                <c:pt idx="1063">
                  <c:v>82.240000000000023</c:v>
                </c:pt>
                <c:pt idx="1064">
                  <c:v>82.240000000000023</c:v>
                </c:pt>
                <c:pt idx="1065">
                  <c:v>82.240000000000023</c:v>
                </c:pt>
                <c:pt idx="1066">
                  <c:v>82.240000000000023</c:v>
                </c:pt>
                <c:pt idx="1067">
                  <c:v>82.240000000000023</c:v>
                </c:pt>
                <c:pt idx="1068">
                  <c:v>82.240000000000023</c:v>
                </c:pt>
                <c:pt idx="1069">
                  <c:v>82.240000000000023</c:v>
                </c:pt>
                <c:pt idx="1070">
                  <c:v>82.240000000000023</c:v>
                </c:pt>
                <c:pt idx="1071">
                  <c:v>82.240000000000023</c:v>
                </c:pt>
                <c:pt idx="1072">
                  <c:v>82.240000000000023</c:v>
                </c:pt>
                <c:pt idx="1073">
                  <c:v>82.240000000000023</c:v>
                </c:pt>
                <c:pt idx="1074">
                  <c:v>82.240000000000023</c:v>
                </c:pt>
                <c:pt idx="1075">
                  <c:v>82.240000000000023</c:v>
                </c:pt>
                <c:pt idx="1076">
                  <c:v>82.240000000000023</c:v>
                </c:pt>
                <c:pt idx="1077">
                  <c:v>82.240000000000023</c:v>
                </c:pt>
                <c:pt idx="1078">
                  <c:v>82.240000000000023</c:v>
                </c:pt>
                <c:pt idx="1079">
                  <c:v>82.240000000000023</c:v>
                </c:pt>
                <c:pt idx="1080">
                  <c:v>82.240000000000023</c:v>
                </c:pt>
                <c:pt idx="1081">
                  <c:v>82.240000000000023</c:v>
                </c:pt>
                <c:pt idx="1082">
                  <c:v>82.240000000000023</c:v>
                </c:pt>
                <c:pt idx="1083">
                  <c:v>82.240000000000023</c:v>
                </c:pt>
                <c:pt idx="1084">
                  <c:v>82.240000000000023</c:v>
                </c:pt>
                <c:pt idx="1085">
                  <c:v>82.240000000000023</c:v>
                </c:pt>
                <c:pt idx="1086">
                  <c:v>82.95</c:v>
                </c:pt>
                <c:pt idx="1087">
                  <c:v>82.240000000000023</c:v>
                </c:pt>
                <c:pt idx="1088">
                  <c:v>82.95</c:v>
                </c:pt>
                <c:pt idx="1089">
                  <c:v>82.95</c:v>
                </c:pt>
                <c:pt idx="1090">
                  <c:v>82.95</c:v>
                </c:pt>
                <c:pt idx="1091">
                  <c:v>82.240000000000023</c:v>
                </c:pt>
                <c:pt idx="1092">
                  <c:v>82.240000000000023</c:v>
                </c:pt>
                <c:pt idx="1093">
                  <c:v>82.240000000000023</c:v>
                </c:pt>
                <c:pt idx="1094">
                  <c:v>82.95</c:v>
                </c:pt>
                <c:pt idx="1095">
                  <c:v>82.95</c:v>
                </c:pt>
                <c:pt idx="1096">
                  <c:v>82.95</c:v>
                </c:pt>
                <c:pt idx="1097">
                  <c:v>82.95</c:v>
                </c:pt>
                <c:pt idx="1098">
                  <c:v>82.95</c:v>
                </c:pt>
                <c:pt idx="1099">
                  <c:v>82.95</c:v>
                </c:pt>
                <c:pt idx="1100">
                  <c:v>82.95</c:v>
                </c:pt>
                <c:pt idx="1101">
                  <c:v>82.95</c:v>
                </c:pt>
                <c:pt idx="1102">
                  <c:v>82.95</c:v>
                </c:pt>
                <c:pt idx="1103">
                  <c:v>82.95</c:v>
                </c:pt>
                <c:pt idx="1104">
                  <c:v>82.95</c:v>
                </c:pt>
                <c:pt idx="1105">
                  <c:v>82.95</c:v>
                </c:pt>
                <c:pt idx="1106">
                  <c:v>82.95</c:v>
                </c:pt>
                <c:pt idx="1107">
                  <c:v>82.95</c:v>
                </c:pt>
                <c:pt idx="1108">
                  <c:v>82.95</c:v>
                </c:pt>
                <c:pt idx="1109">
                  <c:v>82.95</c:v>
                </c:pt>
                <c:pt idx="1110">
                  <c:v>82.95</c:v>
                </c:pt>
                <c:pt idx="1111">
                  <c:v>82.95</c:v>
                </c:pt>
                <c:pt idx="1112">
                  <c:v>82.95</c:v>
                </c:pt>
                <c:pt idx="1113">
                  <c:v>82.95</c:v>
                </c:pt>
                <c:pt idx="1114">
                  <c:v>82.95</c:v>
                </c:pt>
                <c:pt idx="1115">
                  <c:v>82.95</c:v>
                </c:pt>
                <c:pt idx="1116">
                  <c:v>82.95</c:v>
                </c:pt>
                <c:pt idx="1117">
                  <c:v>82.95</c:v>
                </c:pt>
                <c:pt idx="1118">
                  <c:v>82.95</c:v>
                </c:pt>
                <c:pt idx="1119">
                  <c:v>82.95</c:v>
                </c:pt>
                <c:pt idx="1120">
                  <c:v>82.95</c:v>
                </c:pt>
                <c:pt idx="1121">
                  <c:v>82.95</c:v>
                </c:pt>
                <c:pt idx="1122">
                  <c:v>82.95</c:v>
                </c:pt>
                <c:pt idx="1123">
                  <c:v>82.95</c:v>
                </c:pt>
                <c:pt idx="1124">
                  <c:v>82.95</c:v>
                </c:pt>
                <c:pt idx="1125">
                  <c:v>82.95</c:v>
                </c:pt>
                <c:pt idx="1126">
                  <c:v>82.95</c:v>
                </c:pt>
                <c:pt idx="1127">
                  <c:v>82.95</c:v>
                </c:pt>
                <c:pt idx="1128">
                  <c:v>82.95</c:v>
                </c:pt>
                <c:pt idx="1129">
                  <c:v>82.95</c:v>
                </c:pt>
                <c:pt idx="1130">
                  <c:v>82.95</c:v>
                </c:pt>
                <c:pt idx="1131">
                  <c:v>82.95</c:v>
                </c:pt>
                <c:pt idx="1132">
                  <c:v>82.95</c:v>
                </c:pt>
                <c:pt idx="1133">
                  <c:v>82.95</c:v>
                </c:pt>
                <c:pt idx="1134">
                  <c:v>82.95</c:v>
                </c:pt>
                <c:pt idx="1135">
                  <c:v>82.95</c:v>
                </c:pt>
                <c:pt idx="1136">
                  <c:v>82.95</c:v>
                </c:pt>
                <c:pt idx="1137">
                  <c:v>82.95</c:v>
                </c:pt>
                <c:pt idx="1138">
                  <c:v>82.95</c:v>
                </c:pt>
                <c:pt idx="1139">
                  <c:v>82.95</c:v>
                </c:pt>
                <c:pt idx="1140">
                  <c:v>82.95</c:v>
                </c:pt>
                <c:pt idx="1141">
                  <c:v>82.95</c:v>
                </c:pt>
                <c:pt idx="1142">
                  <c:v>82.95</c:v>
                </c:pt>
                <c:pt idx="1143">
                  <c:v>82.95</c:v>
                </c:pt>
                <c:pt idx="1144">
                  <c:v>82.95</c:v>
                </c:pt>
                <c:pt idx="1145">
                  <c:v>82.95</c:v>
                </c:pt>
                <c:pt idx="1146">
                  <c:v>82.95</c:v>
                </c:pt>
                <c:pt idx="1147">
                  <c:v>82.95</c:v>
                </c:pt>
                <c:pt idx="1148">
                  <c:v>82.95</c:v>
                </c:pt>
                <c:pt idx="1149">
                  <c:v>82.95</c:v>
                </c:pt>
                <c:pt idx="1150">
                  <c:v>82.95</c:v>
                </c:pt>
                <c:pt idx="1151">
                  <c:v>82.95</c:v>
                </c:pt>
                <c:pt idx="1152">
                  <c:v>82.95</c:v>
                </c:pt>
                <c:pt idx="1153">
                  <c:v>82.95</c:v>
                </c:pt>
                <c:pt idx="1154">
                  <c:v>82.95</c:v>
                </c:pt>
                <c:pt idx="1155">
                  <c:v>82.95</c:v>
                </c:pt>
                <c:pt idx="1156">
                  <c:v>82.95</c:v>
                </c:pt>
                <c:pt idx="1157">
                  <c:v>82.95</c:v>
                </c:pt>
                <c:pt idx="1158">
                  <c:v>82.95</c:v>
                </c:pt>
                <c:pt idx="1159">
                  <c:v>82.95</c:v>
                </c:pt>
                <c:pt idx="1160">
                  <c:v>82.95</c:v>
                </c:pt>
                <c:pt idx="1161">
                  <c:v>82.95</c:v>
                </c:pt>
                <c:pt idx="1162">
                  <c:v>82.95</c:v>
                </c:pt>
                <c:pt idx="1163">
                  <c:v>82.95</c:v>
                </c:pt>
                <c:pt idx="1164">
                  <c:v>82.95</c:v>
                </c:pt>
                <c:pt idx="1165">
                  <c:v>82.95</c:v>
                </c:pt>
                <c:pt idx="1166">
                  <c:v>82.95</c:v>
                </c:pt>
                <c:pt idx="1167">
                  <c:v>82.95</c:v>
                </c:pt>
                <c:pt idx="1168">
                  <c:v>82.95</c:v>
                </c:pt>
                <c:pt idx="1169">
                  <c:v>82.95</c:v>
                </c:pt>
                <c:pt idx="1170">
                  <c:v>82.95</c:v>
                </c:pt>
                <c:pt idx="1171">
                  <c:v>82.95</c:v>
                </c:pt>
                <c:pt idx="1172">
                  <c:v>82.95</c:v>
                </c:pt>
                <c:pt idx="1173">
                  <c:v>82.95</c:v>
                </c:pt>
                <c:pt idx="1174">
                  <c:v>82.95</c:v>
                </c:pt>
                <c:pt idx="1175">
                  <c:v>82.95</c:v>
                </c:pt>
                <c:pt idx="1176">
                  <c:v>82.95</c:v>
                </c:pt>
                <c:pt idx="1177">
                  <c:v>82.95</c:v>
                </c:pt>
                <c:pt idx="1178">
                  <c:v>82.95</c:v>
                </c:pt>
                <c:pt idx="1179">
                  <c:v>82.95</c:v>
                </c:pt>
                <c:pt idx="1180">
                  <c:v>82.95</c:v>
                </c:pt>
                <c:pt idx="1181">
                  <c:v>82.95</c:v>
                </c:pt>
                <c:pt idx="1182">
                  <c:v>82.95</c:v>
                </c:pt>
                <c:pt idx="1183">
                  <c:v>82.95</c:v>
                </c:pt>
                <c:pt idx="1184">
                  <c:v>82.95</c:v>
                </c:pt>
                <c:pt idx="1185">
                  <c:v>82.95</c:v>
                </c:pt>
                <c:pt idx="1186">
                  <c:v>82.95</c:v>
                </c:pt>
                <c:pt idx="1187">
                  <c:v>82.95</c:v>
                </c:pt>
                <c:pt idx="1188">
                  <c:v>82.95</c:v>
                </c:pt>
                <c:pt idx="1189">
                  <c:v>82.95</c:v>
                </c:pt>
                <c:pt idx="1190">
                  <c:v>82.95</c:v>
                </c:pt>
                <c:pt idx="1191">
                  <c:v>82.95</c:v>
                </c:pt>
                <c:pt idx="1192">
                  <c:v>82.95</c:v>
                </c:pt>
                <c:pt idx="1193">
                  <c:v>82.95</c:v>
                </c:pt>
                <c:pt idx="1194">
                  <c:v>82.95</c:v>
                </c:pt>
                <c:pt idx="1195">
                  <c:v>82.95</c:v>
                </c:pt>
                <c:pt idx="1196">
                  <c:v>82.95</c:v>
                </c:pt>
                <c:pt idx="1197">
                  <c:v>82.95</c:v>
                </c:pt>
                <c:pt idx="1198">
                  <c:v>82.95</c:v>
                </c:pt>
                <c:pt idx="1199">
                  <c:v>82.95</c:v>
                </c:pt>
                <c:pt idx="1200">
                  <c:v>82.95</c:v>
                </c:pt>
                <c:pt idx="1201">
                  <c:v>82.95</c:v>
                </c:pt>
                <c:pt idx="1202">
                  <c:v>82.95</c:v>
                </c:pt>
                <c:pt idx="1203">
                  <c:v>82.95</c:v>
                </c:pt>
                <c:pt idx="1204">
                  <c:v>82.95</c:v>
                </c:pt>
                <c:pt idx="1205">
                  <c:v>82.95</c:v>
                </c:pt>
                <c:pt idx="1206">
                  <c:v>82.95</c:v>
                </c:pt>
                <c:pt idx="1207">
                  <c:v>82.95</c:v>
                </c:pt>
                <c:pt idx="1208">
                  <c:v>82.95</c:v>
                </c:pt>
                <c:pt idx="1209">
                  <c:v>82.95</c:v>
                </c:pt>
                <c:pt idx="1210">
                  <c:v>82.95</c:v>
                </c:pt>
                <c:pt idx="1211">
                  <c:v>82.95</c:v>
                </c:pt>
                <c:pt idx="1212">
                  <c:v>82.95</c:v>
                </c:pt>
                <c:pt idx="1213">
                  <c:v>82.95</c:v>
                </c:pt>
                <c:pt idx="1214">
                  <c:v>82.95</c:v>
                </c:pt>
                <c:pt idx="1215">
                  <c:v>82.95</c:v>
                </c:pt>
                <c:pt idx="1216">
                  <c:v>82.95</c:v>
                </c:pt>
                <c:pt idx="1217">
                  <c:v>82.95</c:v>
                </c:pt>
                <c:pt idx="1218">
                  <c:v>82.95</c:v>
                </c:pt>
                <c:pt idx="1219">
                  <c:v>82.95</c:v>
                </c:pt>
                <c:pt idx="1220">
                  <c:v>82.95</c:v>
                </c:pt>
                <c:pt idx="1221">
                  <c:v>82.95</c:v>
                </c:pt>
                <c:pt idx="1222">
                  <c:v>82.95</c:v>
                </c:pt>
                <c:pt idx="1223">
                  <c:v>82.95</c:v>
                </c:pt>
                <c:pt idx="1224">
                  <c:v>82.95</c:v>
                </c:pt>
                <c:pt idx="1225">
                  <c:v>82.95</c:v>
                </c:pt>
                <c:pt idx="1226">
                  <c:v>82.95</c:v>
                </c:pt>
                <c:pt idx="1227">
                  <c:v>82.95</c:v>
                </c:pt>
                <c:pt idx="1228">
                  <c:v>82.95</c:v>
                </c:pt>
                <c:pt idx="1229">
                  <c:v>82.95</c:v>
                </c:pt>
                <c:pt idx="1230">
                  <c:v>82.95</c:v>
                </c:pt>
                <c:pt idx="1231">
                  <c:v>82.95</c:v>
                </c:pt>
                <c:pt idx="1232">
                  <c:v>82.95</c:v>
                </c:pt>
                <c:pt idx="1233">
                  <c:v>82.95</c:v>
                </c:pt>
                <c:pt idx="1234">
                  <c:v>82.95</c:v>
                </c:pt>
                <c:pt idx="1235">
                  <c:v>82.95</c:v>
                </c:pt>
                <c:pt idx="1236">
                  <c:v>82.95</c:v>
                </c:pt>
                <c:pt idx="1237">
                  <c:v>82.95</c:v>
                </c:pt>
                <c:pt idx="1238">
                  <c:v>82.95</c:v>
                </c:pt>
                <c:pt idx="1239">
                  <c:v>82.95</c:v>
                </c:pt>
                <c:pt idx="1240">
                  <c:v>82.95</c:v>
                </c:pt>
                <c:pt idx="1241">
                  <c:v>82.95</c:v>
                </c:pt>
                <c:pt idx="1242">
                  <c:v>82.95</c:v>
                </c:pt>
                <c:pt idx="1243">
                  <c:v>82.95</c:v>
                </c:pt>
                <c:pt idx="1244">
                  <c:v>82.95</c:v>
                </c:pt>
                <c:pt idx="1245">
                  <c:v>82.95</c:v>
                </c:pt>
                <c:pt idx="1246">
                  <c:v>82.95</c:v>
                </c:pt>
                <c:pt idx="1247">
                  <c:v>83.669999999999987</c:v>
                </c:pt>
                <c:pt idx="1248">
                  <c:v>82.95</c:v>
                </c:pt>
                <c:pt idx="1249">
                  <c:v>82.95</c:v>
                </c:pt>
                <c:pt idx="1250">
                  <c:v>82.95</c:v>
                </c:pt>
                <c:pt idx="1251">
                  <c:v>82.95</c:v>
                </c:pt>
                <c:pt idx="1252">
                  <c:v>82.95</c:v>
                </c:pt>
                <c:pt idx="1253">
                  <c:v>83.669999999999987</c:v>
                </c:pt>
                <c:pt idx="1254">
                  <c:v>83.669999999999987</c:v>
                </c:pt>
                <c:pt idx="1255">
                  <c:v>83.669999999999987</c:v>
                </c:pt>
                <c:pt idx="1256">
                  <c:v>83.669999999999987</c:v>
                </c:pt>
                <c:pt idx="1257">
                  <c:v>83.669999999999987</c:v>
                </c:pt>
                <c:pt idx="1258">
                  <c:v>83.669999999999987</c:v>
                </c:pt>
                <c:pt idx="1259">
                  <c:v>83.669999999999987</c:v>
                </c:pt>
                <c:pt idx="1260">
                  <c:v>83.669999999999987</c:v>
                </c:pt>
                <c:pt idx="1261">
                  <c:v>83.669999999999987</c:v>
                </c:pt>
                <c:pt idx="1262">
                  <c:v>83.669999999999987</c:v>
                </c:pt>
                <c:pt idx="1263">
                  <c:v>83.669999999999987</c:v>
                </c:pt>
                <c:pt idx="1264">
                  <c:v>83.669999999999987</c:v>
                </c:pt>
                <c:pt idx="1265">
                  <c:v>83.669999999999987</c:v>
                </c:pt>
                <c:pt idx="1266">
                  <c:v>83.669999999999987</c:v>
                </c:pt>
                <c:pt idx="1267">
                  <c:v>83.669999999999987</c:v>
                </c:pt>
                <c:pt idx="1268">
                  <c:v>83.669999999999987</c:v>
                </c:pt>
                <c:pt idx="1269">
                  <c:v>83.669999999999987</c:v>
                </c:pt>
                <c:pt idx="1270">
                  <c:v>83.669999999999987</c:v>
                </c:pt>
                <c:pt idx="1271">
                  <c:v>83.669999999999987</c:v>
                </c:pt>
                <c:pt idx="1272">
                  <c:v>83.669999999999987</c:v>
                </c:pt>
                <c:pt idx="1273">
                  <c:v>83.669999999999987</c:v>
                </c:pt>
                <c:pt idx="1274">
                  <c:v>83.669999999999987</c:v>
                </c:pt>
                <c:pt idx="1275">
                  <c:v>83.669999999999987</c:v>
                </c:pt>
                <c:pt idx="1276">
                  <c:v>83.669999999999987</c:v>
                </c:pt>
                <c:pt idx="1277">
                  <c:v>83.669999999999987</c:v>
                </c:pt>
                <c:pt idx="1278">
                  <c:v>83.669999999999987</c:v>
                </c:pt>
                <c:pt idx="1279">
                  <c:v>83.669999999999987</c:v>
                </c:pt>
                <c:pt idx="1280">
                  <c:v>83.669999999999987</c:v>
                </c:pt>
                <c:pt idx="1281">
                  <c:v>83.669999999999987</c:v>
                </c:pt>
                <c:pt idx="1282">
                  <c:v>83.669999999999987</c:v>
                </c:pt>
                <c:pt idx="1283">
                  <c:v>83.669999999999987</c:v>
                </c:pt>
                <c:pt idx="1284">
                  <c:v>83.669999999999987</c:v>
                </c:pt>
                <c:pt idx="1285">
                  <c:v>83.669999999999987</c:v>
                </c:pt>
                <c:pt idx="1286">
                  <c:v>83.669999999999987</c:v>
                </c:pt>
                <c:pt idx="1287">
                  <c:v>83.669999999999987</c:v>
                </c:pt>
                <c:pt idx="1288">
                  <c:v>83.669999999999987</c:v>
                </c:pt>
                <c:pt idx="1289">
                  <c:v>83.669999999999987</c:v>
                </c:pt>
                <c:pt idx="1290">
                  <c:v>83.669999999999987</c:v>
                </c:pt>
                <c:pt idx="1291">
                  <c:v>83.669999999999987</c:v>
                </c:pt>
                <c:pt idx="1292">
                  <c:v>83.669999999999987</c:v>
                </c:pt>
                <c:pt idx="1293">
                  <c:v>83.669999999999987</c:v>
                </c:pt>
                <c:pt idx="1294">
                  <c:v>83.669999999999987</c:v>
                </c:pt>
                <c:pt idx="1295">
                  <c:v>83.669999999999987</c:v>
                </c:pt>
                <c:pt idx="1296">
                  <c:v>83.669999999999987</c:v>
                </c:pt>
                <c:pt idx="1297">
                  <c:v>83.669999999999987</c:v>
                </c:pt>
                <c:pt idx="1298">
                  <c:v>83.669999999999987</c:v>
                </c:pt>
                <c:pt idx="1299">
                  <c:v>83.669999999999987</c:v>
                </c:pt>
                <c:pt idx="1300">
                  <c:v>83.669999999999987</c:v>
                </c:pt>
                <c:pt idx="1301">
                  <c:v>83.669999999999987</c:v>
                </c:pt>
                <c:pt idx="1302">
                  <c:v>83.669999999999987</c:v>
                </c:pt>
                <c:pt idx="1303">
                  <c:v>83.669999999999987</c:v>
                </c:pt>
                <c:pt idx="1304">
                  <c:v>83.669999999999987</c:v>
                </c:pt>
                <c:pt idx="1305">
                  <c:v>83.669999999999987</c:v>
                </c:pt>
                <c:pt idx="1306">
                  <c:v>83.669999999999987</c:v>
                </c:pt>
                <c:pt idx="1307">
                  <c:v>83.669999999999987</c:v>
                </c:pt>
                <c:pt idx="1308">
                  <c:v>83.669999999999987</c:v>
                </c:pt>
                <c:pt idx="1309">
                  <c:v>83.669999999999987</c:v>
                </c:pt>
                <c:pt idx="1310">
                  <c:v>83.669999999999987</c:v>
                </c:pt>
                <c:pt idx="1311">
                  <c:v>83.669999999999987</c:v>
                </c:pt>
                <c:pt idx="1312">
                  <c:v>83.669999999999987</c:v>
                </c:pt>
                <c:pt idx="1313">
                  <c:v>83.669999999999987</c:v>
                </c:pt>
                <c:pt idx="1314">
                  <c:v>83.669999999999987</c:v>
                </c:pt>
                <c:pt idx="1315">
                  <c:v>83.669999999999987</c:v>
                </c:pt>
                <c:pt idx="1316">
                  <c:v>83.669999999999987</c:v>
                </c:pt>
                <c:pt idx="1317">
                  <c:v>83.669999999999987</c:v>
                </c:pt>
                <c:pt idx="1318">
                  <c:v>83.669999999999987</c:v>
                </c:pt>
                <c:pt idx="1319">
                  <c:v>83.669999999999987</c:v>
                </c:pt>
                <c:pt idx="1320">
                  <c:v>83.669999999999987</c:v>
                </c:pt>
                <c:pt idx="1321">
                  <c:v>83.669999999999987</c:v>
                </c:pt>
                <c:pt idx="1322">
                  <c:v>83.669999999999987</c:v>
                </c:pt>
                <c:pt idx="1323">
                  <c:v>83.669999999999987</c:v>
                </c:pt>
                <c:pt idx="1324">
                  <c:v>83.669999999999987</c:v>
                </c:pt>
                <c:pt idx="1325">
                  <c:v>83.669999999999987</c:v>
                </c:pt>
                <c:pt idx="1326">
                  <c:v>83.669999999999987</c:v>
                </c:pt>
                <c:pt idx="1327">
                  <c:v>83.669999999999987</c:v>
                </c:pt>
                <c:pt idx="1328">
                  <c:v>83.669999999999987</c:v>
                </c:pt>
                <c:pt idx="1329">
                  <c:v>83.669999999999987</c:v>
                </c:pt>
                <c:pt idx="1330">
                  <c:v>83.669999999999987</c:v>
                </c:pt>
                <c:pt idx="1331">
                  <c:v>83.669999999999987</c:v>
                </c:pt>
                <c:pt idx="1332">
                  <c:v>83.669999999999987</c:v>
                </c:pt>
                <c:pt idx="1333">
                  <c:v>83.669999999999987</c:v>
                </c:pt>
                <c:pt idx="1334">
                  <c:v>83.669999999999987</c:v>
                </c:pt>
                <c:pt idx="1335">
                  <c:v>83.669999999999987</c:v>
                </c:pt>
                <c:pt idx="1336">
                  <c:v>83.669999999999987</c:v>
                </c:pt>
                <c:pt idx="1337">
                  <c:v>83.669999999999987</c:v>
                </c:pt>
                <c:pt idx="1338">
                  <c:v>83.669999999999987</c:v>
                </c:pt>
                <c:pt idx="1339">
                  <c:v>83.669999999999987</c:v>
                </c:pt>
                <c:pt idx="1340">
                  <c:v>83.669999999999987</c:v>
                </c:pt>
                <c:pt idx="1341">
                  <c:v>83.669999999999987</c:v>
                </c:pt>
                <c:pt idx="1342">
                  <c:v>83.669999999999987</c:v>
                </c:pt>
                <c:pt idx="1343">
                  <c:v>83.669999999999987</c:v>
                </c:pt>
                <c:pt idx="1344">
                  <c:v>83.669999999999987</c:v>
                </c:pt>
                <c:pt idx="1345">
                  <c:v>83.669999999999987</c:v>
                </c:pt>
                <c:pt idx="1346">
                  <c:v>83.669999999999987</c:v>
                </c:pt>
                <c:pt idx="1347">
                  <c:v>83.669999999999987</c:v>
                </c:pt>
                <c:pt idx="1348">
                  <c:v>83.669999999999987</c:v>
                </c:pt>
                <c:pt idx="1349">
                  <c:v>83.669999999999987</c:v>
                </c:pt>
                <c:pt idx="1350">
                  <c:v>83.669999999999987</c:v>
                </c:pt>
                <c:pt idx="1351">
                  <c:v>83.669999999999987</c:v>
                </c:pt>
                <c:pt idx="1352">
                  <c:v>83.669999999999987</c:v>
                </c:pt>
                <c:pt idx="1353">
                  <c:v>83.669999999999987</c:v>
                </c:pt>
                <c:pt idx="1354">
                  <c:v>83.669999999999987</c:v>
                </c:pt>
                <c:pt idx="1355">
                  <c:v>83.669999999999987</c:v>
                </c:pt>
                <c:pt idx="1356">
                  <c:v>83.669999999999987</c:v>
                </c:pt>
                <c:pt idx="1357">
                  <c:v>83.669999999999987</c:v>
                </c:pt>
                <c:pt idx="1358">
                  <c:v>83.669999999999987</c:v>
                </c:pt>
                <c:pt idx="1359">
                  <c:v>83.669999999999987</c:v>
                </c:pt>
                <c:pt idx="1360">
                  <c:v>83.669999999999987</c:v>
                </c:pt>
                <c:pt idx="1361">
                  <c:v>83.669999999999987</c:v>
                </c:pt>
                <c:pt idx="1362">
                  <c:v>83.669999999999987</c:v>
                </c:pt>
                <c:pt idx="1363">
                  <c:v>83.669999999999987</c:v>
                </c:pt>
                <c:pt idx="1364">
                  <c:v>83.669999999999987</c:v>
                </c:pt>
                <c:pt idx="1365">
                  <c:v>83.669999999999987</c:v>
                </c:pt>
                <c:pt idx="1366">
                  <c:v>83.669999999999987</c:v>
                </c:pt>
                <c:pt idx="1367">
                  <c:v>83.669999999999987</c:v>
                </c:pt>
                <c:pt idx="1368">
                  <c:v>83.669999999999987</c:v>
                </c:pt>
                <c:pt idx="1369">
                  <c:v>83.669999999999987</c:v>
                </c:pt>
                <c:pt idx="1370">
                  <c:v>83.669999999999987</c:v>
                </c:pt>
                <c:pt idx="1371">
                  <c:v>83.669999999999987</c:v>
                </c:pt>
                <c:pt idx="1372">
                  <c:v>83.669999999999987</c:v>
                </c:pt>
                <c:pt idx="1373">
                  <c:v>83.669999999999987</c:v>
                </c:pt>
                <c:pt idx="1374">
                  <c:v>83.669999999999987</c:v>
                </c:pt>
                <c:pt idx="1375">
                  <c:v>83.669999999999987</c:v>
                </c:pt>
                <c:pt idx="1376">
                  <c:v>83.669999999999987</c:v>
                </c:pt>
                <c:pt idx="1377">
                  <c:v>83.669999999999987</c:v>
                </c:pt>
                <c:pt idx="1378">
                  <c:v>83.669999999999987</c:v>
                </c:pt>
                <c:pt idx="1379">
                  <c:v>83.669999999999987</c:v>
                </c:pt>
                <c:pt idx="1380">
                  <c:v>83.669999999999987</c:v>
                </c:pt>
                <c:pt idx="1381">
                  <c:v>83.669999999999987</c:v>
                </c:pt>
                <c:pt idx="1382">
                  <c:v>83.669999999999987</c:v>
                </c:pt>
                <c:pt idx="1383">
                  <c:v>83.669999999999987</c:v>
                </c:pt>
                <c:pt idx="1384">
                  <c:v>83.669999999999987</c:v>
                </c:pt>
                <c:pt idx="1385">
                  <c:v>83.669999999999987</c:v>
                </c:pt>
                <c:pt idx="1386">
                  <c:v>83.669999999999987</c:v>
                </c:pt>
                <c:pt idx="1387">
                  <c:v>83.669999999999987</c:v>
                </c:pt>
                <c:pt idx="1388">
                  <c:v>83.669999999999987</c:v>
                </c:pt>
                <c:pt idx="1389">
                  <c:v>83.669999999999987</c:v>
                </c:pt>
                <c:pt idx="1390">
                  <c:v>83.669999999999987</c:v>
                </c:pt>
                <c:pt idx="1391">
                  <c:v>83.669999999999987</c:v>
                </c:pt>
                <c:pt idx="1392">
                  <c:v>83.669999999999987</c:v>
                </c:pt>
                <c:pt idx="1393">
                  <c:v>83.669999999999987</c:v>
                </c:pt>
                <c:pt idx="1394">
                  <c:v>83.669999999999987</c:v>
                </c:pt>
                <c:pt idx="1395">
                  <c:v>83.669999999999987</c:v>
                </c:pt>
                <c:pt idx="1396">
                  <c:v>83.669999999999987</c:v>
                </c:pt>
                <c:pt idx="1397">
                  <c:v>83.669999999999987</c:v>
                </c:pt>
                <c:pt idx="1398">
                  <c:v>83.669999999999987</c:v>
                </c:pt>
                <c:pt idx="1399">
                  <c:v>83.669999999999987</c:v>
                </c:pt>
                <c:pt idx="1400">
                  <c:v>83.669999999999987</c:v>
                </c:pt>
                <c:pt idx="1401">
                  <c:v>83.669999999999987</c:v>
                </c:pt>
                <c:pt idx="1402">
                  <c:v>83.669999999999987</c:v>
                </c:pt>
                <c:pt idx="1403">
                  <c:v>83.669999999999987</c:v>
                </c:pt>
                <c:pt idx="1404">
                  <c:v>84.38000000000001</c:v>
                </c:pt>
                <c:pt idx="1405">
                  <c:v>83.669999999999987</c:v>
                </c:pt>
                <c:pt idx="1406">
                  <c:v>83.669999999999987</c:v>
                </c:pt>
                <c:pt idx="1407">
                  <c:v>83.669999999999987</c:v>
                </c:pt>
                <c:pt idx="1408">
                  <c:v>83.669999999999987</c:v>
                </c:pt>
                <c:pt idx="1409">
                  <c:v>83.669999999999987</c:v>
                </c:pt>
                <c:pt idx="1410">
                  <c:v>83.669999999999987</c:v>
                </c:pt>
                <c:pt idx="1411">
                  <c:v>83.669999999999987</c:v>
                </c:pt>
                <c:pt idx="1412">
                  <c:v>84.38000000000001</c:v>
                </c:pt>
                <c:pt idx="1413">
                  <c:v>84.38000000000001</c:v>
                </c:pt>
                <c:pt idx="1414">
                  <c:v>84.38000000000001</c:v>
                </c:pt>
                <c:pt idx="1415">
                  <c:v>84.38000000000001</c:v>
                </c:pt>
                <c:pt idx="1416">
                  <c:v>84.38000000000001</c:v>
                </c:pt>
                <c:pt idx="1417">
                  <c:v>84.38000000000001</c:v>
                </c:pt>
                <c:pt idx="1418">
                  <c:v>84.38000000000001</c:v>
                </c:pt>
                <c:pt idx="1419">
                  <c:v>84.38000000000001</c:v>
                </c:pt>
                <c:pt idx="1420">
                  <c:v>84.38000000000001</c:v>
                </c:pt>
                <c:pt idx="1421">
                  <c:v>84.38000000000001</c:v>
                </c:pt>
                <c:pt idx="1422">
                  <c:v>84.38000000000001</c:v>
                </c:pt>
                <c:pt idx="1423">
                  <c:v>84.38000000000001</c:v>
                </c:pt>
                <c:pt idx="1424">
                  <c:v>84.38000000000001</c:v>
                </c:pt>
                <c:pt idx="1425">
                  <c:v>84.38000000000001</c:v>
                </c:pt>
                <c:pt idx="1426">
                  <c:v>84.38000000000001</c:v>
                </c:pt>
                <c:pt idx="1427">
                  <c:v>84.38000000000001</c:v>
                </c:pt>
                <c:pt idx="1428">
                  <c:v>84.38000000000001</c:v>
                </c:pt>
                <c:pt idx="1429">
                  <c:v>84.38000000000001</c:v>
                </c:pt>
                <c:pt idx="1430">
                  <c:v>84.38000000000001</c:v>
                </c:pt>
                <c:pt idx="1431">
                  <c:v>84.38000000000001</c:v>
                </c:pt>
                <c:pt idx="1432">
                  <c:v>84.38000000000001</c:v>
                </c:pt>
                <c:pt idx="1433">
                  <c:v>84.38000000000001</c:v>
                </c:pt>
                <c:pt idx="1434">
                  <c:v>84.38000000000001</c:v>
                </c:pt>
                <c:pt idx="1435">
                  <c:v>84.38000000000001</c:v>
                </c:pt>
                <c:pt idx="1436">
                  <c:v>84.38000000000001</c:v>
                </c:pt>
                <c:pt idx="1437">
                  <c:v>84.38000000000001</c:v>
                </c:pt>
                <c:pt idx="1438">
                  <c:v>84.38000000000001</c:v>
                </c:pt>
                <c:pt idx="1439">
                  <c:v>84.38000000000001</c:v>
                </c:pt>
                <c:pt idx="1440">
                  <c:v>84.38000000000001</c:v>
                </c:pt>
                <c:pt idx="1441">
                  <c:v>84.38000000000001</c:v>
                </c:pt>
                <c:pt idx="1442">
                  <c:v>84.38000000000001</c:v>
                </c:pt>
                <c:pt idx="1443">
                  <c:v>84.38000000000001</c:v>
                </c:pt>
                <c:pt idx="1444">
                  <c:v>84.38000000000001</c:v>
                </c:pt>
                <c:pt idx="1445">
                  <c:v>84.38000000000001</c:v>
                </c:pt>
                <c:pt idx="1446">
                  <c:v>84.38000000000001</c:v>
                </c:pt>
                <c:pt idx="1447">
                  <c:v>84.38000000000001</c:v>
                </c:pt>
                <c:pt idx="1448">
                  <c:v>84.38000000000001</c:v>
                </c:pt>
                <c:pt idx="1449">
                  <c:v>84.38000000000001</c:v>
                </c:pt>
                <c:pt idx="1450">
                  <c:v>84.38000000000001</c:v>
                </c:pt>
                <c:pt idx="1451">
                  <c:v>84.38000000000001</c:v>
                </c:pt>
                <c:pt idx="1452">
                  <c:v>84.38000000000001</c:v>
                </c:pt>
                <c:pt idx="1453">
                  <c:v>84.38000000000001</c:v>
                </c:pt>
                <c:pt idx="1454">
                  <c:v>84.38000000000001</c:v>
                </c:pt>
                <c:pt idx="1455">
                  <c:v>84.38000000000001</c:v>
                </c:pt>
                <c:pt idx="1456">
                  <c:v>84.38000000000001</c:v>
                </c:pt>
                <c:pt idx="1457">
                  <c:v>84.38000000000001</c:v>
                </c:pt>
                <c:pt idx="1458">
                  <c:v>84.38000000000001</c:v>
                </c:pt>
                <c:pt idx="1459">
                  <c:v>84.38000000000001</c:v>
                </c:pt>
                <c:pt idx="1460">
                  <c:v>84.38000000000001</c:v>
                </c:pt>
                <c:pt idx="1461">
                  <c:v>84.38000000000001</c:v>
                </c:pt>
                <c:pt idx="1462">
                  <c:v>84.38000000000001</c:v>
                </c:pt>
                <c:pt idx="1463">
                  <c:v>84.38000000000001</c:v>
                </c:pt>
                <c:pt idx="1464">
                  <c:v>84.38000000000001</c:v>
                </c:pt>
                <c:pt idx="1465">
                  <c:v>84.38000000000001</c:v>
                </c:pt>
                <c:pt idx="1466">
                  <c:v>84.38000000000001</c:v>
                </c:pt>
                <c:pt idx="1467">
                  <c:v>84.38000000000001</c:v>
                </c:pt>
                <c:pt idx="1468">
                  <c:v>84.38000000000001</c:v>
                </c:pt>
                <c:pt idx="1469">
                  <c:v>84.38000000000001</c:v>
                </c:pt>
                <c:pt idx="1470">
                  <c:v>84.38000000000001</c:v>
                </c:pt>
                <c:pt idx="1471">
                  <c:v>84.38000000000001</c:v>
                </c:pt>
                <c:pt idx="1472">
                  <c:v>84.38000000000001</c:v>
                </c:pt>
                <c:pt idx="1473">
                  <c:v>84.38000000000001</c:v>
                </c:pt>
                <c:pt idx="1474">
                  <c:v>84.38000000000001</c:v>
                </c:pt>
                <c:pt idx="1475">
                  <c:v>84.38000000000001</c:v>
                </c:pt>
                <c:pt idx="1476">
                  <c:v>84.38000000000001</c:v>
                </c:pt>
                <c:pt idx="1477">
                  <c:v>84.38000000000001</c:v>
                </c:pt>
                <c:pt idx="1478">
                  <c:v>84.38000000000001</c:v>
                </c:pt>
                <c:pt idx="1479">
                  <c:v>84.38000000000001</c:v>
                </c:pt>
                <c:pt idx="1480">
                  <c:v>84.38000000000001</c:v>
                </c:pt>
                <c:pt idx="1481">
                  <c:v>84.38000000000001</c:v>
                </c:pt>
                <c:pt idx="1482">
                  <c:v>84.38000000000001</c:v>
                </c:pt>
                <c:pt idx="1483">
                  <c:v>84.38000000000001</c:v>
                </c:pt>
                <c:pt idx="1484">
                  <c:v>84.38000000000001</c:v>
                </c:pt>
                <c:pt idx="1485">
                  <c:v>84.38000000000001</c:v>
                </c:pt>
                <c:pt idx="1486">
                  <c:v>84.38000000000001</c:v>
                </c:pt>
                <c:pt idx="1487">
                  <c:v>84.38000000000001</c:v>
                </c:pt>
                <c:pt idx="1488">
                  <c:v>84.38000000000001</c:v>
                </c:pt>
                <c:pt idx="1489">
                  <c:v>84.38000000000001</c:v>
                </c:pt>
                <c:pt idx="1490">
                  <c:v>84.38000000000001</c:v>
                </c:pt>
                <c:pt idx="1491">
                  <c:v>84.38000000000001</c:v>
                </c:pt>
                <c:pt idx="1492">
                  <c:v>84.38000000000001</c:v>
                </c:pt>
                <c:pt idx="1493">
                  <c:v>84.38000000000001</c:v>
                </c:pt>
                <c:pt idx="1494">
                  <c:v>84.38000000000001</c:v>
                </c:pt>
                <c:pt idx="1495">
                  <c:v>84.38000000000001</c:v>
                </c:pt>
                <c:pt idx="1496">
                  <c:v>84.38000000000001</c:v>
                </c:pt>
                <c:pt idx="1497">
                  <c:v>84.38000000000001</c:v>
                </c:pt>
                <c:pt idx="1498">
                  <c:v>84.38000000000001</c:v>
                </c:pt>
                <c:pt idx="1499">
                  <c:v>84.38000000000001</c:v>
                </c:pt>
                <c:pt idx="1500">
                  <c:v>84.38000000000001</c:v>
                </c:pt>
                <c:pt idx="1501">
                  <c:v>84.38000000000001</c:v>
                </c:pt>
                <c:pt idx="1502">
                  <c:v>84.38000000000001</c:v>
                </c:pt>
                <c:pt idx="1503">
                  <c:v>84.38000000000001</c:v>
                </c:pt>
                <c:pt idx="1504">
                  <c:v>84.38000000000001</c:v>
                </c:pt>
                <c:pt idx="1505">
                  <c:v>84.38000000000001</c:v>
                </c:pt>
                <c:pt idx="1506">
                  <c:v>84.38000000000001</c:v>
                </c:pt>
                <c:pt idx="1507">
                  <c:v>84.38000000000001</c:v>
                </c:pt>
                <c:pt idx="1508">
                  <c:v>84.38000000000001</c:v>
                </c:pt>
                <c:pt idx="1509">
                  <c:v>84.38000000000001</c:v>
                </c:pt>
                <c:pt idx="1510">
                  <c:v>84.38000000000001</c:v>
                </c:pt>
                <c:pt idx="1511">
                  <c:v>84.38000000000001</c:v>
                </c:pt>
                <c:pt idx="1512">
                  <c:v>84.38000000000001</c:v>
                </c:pt>
                <c:pt idx="1513">
                  <c:v>84.38000000000001</c:v>
                </c:pt>
                <c:pt idx="1514">
                  <c:v>84.38000000000001</c:v>
                </c:pt>
                <c:pt idx="1515">
                  <c:v>84.38000000000001</c:v>
                </c:pt>
                <c:pt idx="1516">
                  <c:v>84.38000000000001</c:v>
                </c:pt>
                <c:pt idx="1517">
                  <c:v>84.38000000000001</c:v>
                </c:pt>
                <c:pt idx="1518">
                  <c:v>84.38000000000001</c:v>
                </c:pt>
                <c:pt idx="1519">
                  <c:v>84.38000000000001</c:v>
                </c:pt>
                <c:pt idx="1520">
                  <c:v>84.38000000000001</c:v>
                </c:pt>
                <c:pt idx="1521">
                  <c:v>84.38000000000001</c:v>
                </c:pt>
                <c:pt idx="1522">
                  <c:v>84.38000000000001</c:v>
                </c:pt>
                <c:pt idx="1523">
                  <c:v>84.38000000000001</c:v>
                </c:pt>
                <c:pt idx="1524">
                  <c:v>84.38000000000001</c:v>
                </c:pt>
                <c:pt idx="1525">
                  <c:v>84.38000000000001</c:v>
                </c:pt>
                <c:pt idx="1526">
                  <c:v>84.38000000000001</c:v>
                </c:pt>
                <c:pt idx="1527">
                  <c:v>84.38000000000001</c:v>
                </c:pt>
                <c:pt idx="1528">
                  <c:v>84.38000000000001</c:v>
                </c:pt>
                <c:pt idx="1529">
                  <c:v>84.38000000000001</c:v>
                </c:pt>
                <c:pt idx="1530">
                  <c:v>84.38000000000001</c:v>
                </c:pt>
                <c:pt idx="1531">
                  <c:v>84.38000000000001</c:v>
                </c:pt>
                <c:pt idx="1532">
                  <c:v>84.38000000000001</c:v>
                </c:pt>
                <c:pt idx="1533">
                  <c:v>84.38000000000001</c:v>
                </c:pt>
                <c:pt idx="1534">
                  <c:v>84.38000000000001</c:v>
                </c:pt>
                <c:pt idx="1535">
                  <c:v>84.38000000000001</c:v>
                </c:pt>
                <c:pt idx="1536">
                  <c:v>84.38000000000001</c:v>
                </c:pt>
                <c:pt idx="1537">
                  <c:v>84.38000000000001</c:v>
                </c:pt>
                <c:pt idx="1538">
                  <c:v>84.38000000000001</c:v>
                </c:pt>
                <c:pt idx="1539">
                  <c:v>84.38000000000001</c:v>
                </c:pt>
                <c:pt idx="1540">
                  <c:v>84.38000000000001</c:v>
                </c:pt>
                <c:pt idx="1541">
                  <c:v>84.38000000000001</c:v>
                </c:pt>
                <c:pt idx="1542">
                  <c:v>84.38000000000001</c:v>
                </c:pt>
                <c:pt idx="1543">
                  <c:v>84.38000000000001</c:v>
                </c:pt>
                <c:pt idx="1544">
                  <c:v>84.38000000000001</c:v>
                </c:pt>
                <c:pt idx="1545">
                  <c:v>84.38000000000001</c:v>
                </c:pt>
                <c:pt idx="1546">
                  <c:v>84.38000000000001</c:v>
                </c:pt>
                <c:pt idx="1547">
                  <c:v>84.38000000000001</c:v>
                </c:pt>
                <c:pt idx="1548">
                  <c:v>84.38000000000001</c:v>
                </c:pt>
                <c:pt idx="1549">
                  <c:v>84.38000000000001</c:v>
                </c:pt>
                <c:pt idx="1550">
                  <c:v>84.38000000000001</c:v>
                </c:pt>
                <c:pt idx="1551">
                  <c:v>84.38000000000001</c:v>
                </c:pt>
                <c:pt idx="1552">
                  <c:v>84.38000000000001</c:v>
                </c:pt>
                <c:pt idx="1553">
                  <c:v>84.38000000000001</c:v>
                </c:pt>
                <c:pt idx="1554">
                  <c:v>84.38000000000001</c:v>
                </c:pt>
                <c:pt idx="1555">
                  <c:v>84.38000000000001</c:v>
                </c:pt>
                <c:pt idx="1556">
                  <c:v>84.38000000000001</c:v>
                </c:pt>
                <c:pt idx="1557">
                  <c:v>84.38000000000001</c:v>
                </c:pt>
                <c:pt idx="1558">
                  <c:v>84.38000000000001</c:v>
                </c:pt>
                <c:pt idx="1559">
                  <c:v>84.38000000000001</c:v>
                </c:pt>
                <c:pt idx="1560">
                  <c:v>84.38000000000001</c:v>
                </c:pt>
                <c:pt idx="1561">
                  <c:v>84.38000000000001</c:v>
                </c:pt>
                <c:pt idx="1562">
                  <c:v>84.38000000000001</c:v>
                </c:pt>
                <c:pt idx="1563">
                  <c:v>85.100000000000009</c:v>
                </c:pt>
                <c:pt idx="1564">
                  <c:v>85.100000000000009</c:v>
                </c:pt>
                <c:pt idx="1565">
                  <c:v>85.100000000000009</c:v>
                </c:pt>
                <c:pt idx="1566">
                  <c:v>85.100000000000009</c:v>
                </c:pt>
                <c:pt idx="1567">
                  <c:v>85.100000000000009</c:v>
                </c:pt>
                <c:pt idx="1568">
                  <c:v>85.100000000000009</c:v>
                </c:pt>
                <c:pt idx="1569">
                  <c:v>84.38000000000001</c:v>
                </c:pt>
                <c:pt idx="1570">
                  <c:v>85.100000000000009</c:v>
                </c:pt>
                <c:pt idx="1571">
                  <c:v>85.100000000000009</c:v>
                </c:pt>
                <c:pt idx="1572">
                  <c:v>85.100000000000009</c:v>
                </c:pt>
                <c:pt idx="1573">
                  <c:v>85.100000000000009</c:v>
                </c:pt>
                <c:pt idx="1574">
                  <c:v>85.100000000000009</c:v>
                </c:pt>
                <c:pt idx="1575">
                  <c:v>85.100000000000009</c:v>
                </c:pt>
                <c:pt idx="1576">
                  <c:v>85.100000000000009</c:v>
                </c:pt>
                <c:pt idx="1577">
                  <c:v>85.100000000000009</c:v>
                </c:pt>
                <c:pt idx="1578">
                  <c:v>85.100000000000009</c:v>
                </c:pt>
                <c:pt idx="1579">
                  <c:v>85.100000000000009</c:v>
                </c:pt>
                <c:pt idx="1580">
                  <c:v>85.100000000000009</c:v>
                </c:pt>
                <c:pt idx="1581">
                  <c:v>85.100000000000009</c:v>
                </c:pt>
                <c:pt idx="1582">
                  <c:v>85.100000000000009</c:v>
                </c:pt>
                <c:pt idx="1583">
                  <c:v>85.100000000000009</c:v>
                </c:pt>
                <c:pt idx="1584">
                  <c:v>85.100000000000009</c:v>
                </c:pt>
                <c:pt idx="1585">
                  <c:v>85.100000000000009</c:v>
                </c:pt>
                <c:pt idx="1586">
                  <c:v>85.100000000000009</c:v>
                </c:pt>
                <c:pt idx="1587">
                  <c:v>85.100000000000009</c:v>
                </c:pt>
                <c:pt idx="1588">
                  <c:v>85.100000000000009</c:v>
                </c:pt>
                <c:pt idx="1589">
                  <c:v>85.100000000000009</c:v>
                </c:pt>
                <c:pt idx="1590">
                  <c:v>85.100000000000009</c:v>
                </c:pt>
                <c:pt idx="1591">
                  <c:v>85.100000000000009</c:v>
                </c:pt>
                <c:pt idx="1592">
                  <c:v>85.100000000000009</c:v>
                </c:pt>
                <c:pt idx="1593">
                  <c:v>85.100000000000009</c:v>
                </c:pt>
                <c:pt idx="1594">
                  <c:v>85.100000000000009</c:v>
                </c:pt>
                <c:pt idx="1595">
                  <c:v>85.100000000000009</c:v>
                </c:pt>
                <c:pt idx="1596">
                  <c:v>85.100000000000009</c:v>
                </c:pt>
                <c:pt idx="1597">
                  <c:v>85.100000000000009</c:v>
                </c:pt>
                <c:pt idx="1598">
                  <c:v>85.100000000000009</c:v>
                </c:pt>
                <c:pt idx="1599">
                  <c:v>85.100000000000009</c:v>
                </c:pt>
                <c:pt idx="1600">
                  <c:v>85.100000000000009</c:v>
                </c:pt>
                <c:pt idx="1601">
                  <c:v>85.100000000000009</c:v>
                </c:pt>
                <c:pt idx="1602">
                  <c:v>85.100000000000009</c:v>
                </c:pt>
                <c:pt idx="1603">
                  <c:v>85.100000000000009</c:v>
                </c:pt>
                <c:pt idx="1604">
                  <c:v>85.100000000000009</c:v>
                </c:pt>
                <c:pt idx="1605">
                  <c:v>85.100000000000009</c:v>
                </c:pt>
                <c:pt idx="1606">
                  <c:v>85.100000000000009</c:v>
                </c:pt>
                <c:pt idx="1607">
                  <c:v>85.100000000000009</c:v>
                </c:pt>
                <c:pt idx="1608">
                  <c:v>85.100000000000009</c:v>
                </c:pt>
                <c:pt idx="1609">
                  <c:v>85.100000000000009</c:v>
                </c:pt>
                <c:pt idx="1610">
                  <c:v>85.100000000000009</c:v>
                </c:pt>
                <c:pt idx="1611">
                  <c:v>85.100000000000009</c:v>
                </c:pt>
                <c:pt idx="1612">
                  <c:v>85.100000000000009</c:v>
                </c:pt>
                <c:pt idx="1613">
                  <c:v>85.100000000000009</c:v>
                </c:pt>
                <c:pt idx="1614">
                  <c:v>85.100000000000009</c:v>
                </c:pt>
                <c:pt idx="1615">
                  <c:v>85.100000000000009</c:v>
                </c:pt>
                <c:pt idx="1616">
                  <c:v>85.100000000000009</c:v>
                </c:pt>
                <c:pt idx="1617">
                  <c:v>85.100000000000009</c:v>
                </c:pt>
                <c:pt idx="1618">
                  <c:v>85.100000000000009</c:v>
                </c:pt>
                <c:pt idx="1619">
                  <c:v>85.100000000000009</c:v>
                </c:pt>
                <c:pt idx="1620">
                  <c:v>85.100000000000009</c:v>
                </c:pt>
                <c:pt idx="1621">
                  <c:v>85.100000000000009</c:v>
                </c:pt>
                <c:pt idx="1622">
                  <c:v>85.100000000000009</c:v>
                </c:pt>
                <c:pt idx="1623">
                  <c:v>85.100000000000009</c:v>
                </c:pt>
                <c:pt idx="1624">
                  <c:v>85.100000000000009</c:v>
                </c:pt>
                <c:pt idx="1625">
                  <c:v>85.100000000000009</c:v>
                </c:pt>
                <c:pt idx="1626">
                  <c:v>85.100000000000009</c:v>
                </c:pt>
                <c:pt idx="1627">
                  <c:v>85.100000000000009</c:v>
                </c:pt>
                <c:pt idx="1628">
                  <c:v>85.100000000000009</c:v>
                </c:pt>
                <c:pt idx="1629">
                  <c:v>85.100000000000009</c:v>
                </c:pt>
                <c:pt idx="1630">
                  <c:v>85.100000000000009</c:v>
                </c:pt>
                <c:pt idx="1631">
                  <c:v>85.100000000000009</c:v>
                </c:pt>
                <c:pt idx="1632">
                  <c:v>85.100000000000009</c:v>
                </c:pt>
                <c:pt idx="1633">
                  <c:v>85.100000000000009</c:v>
                </c:pt>
                <c:pt idx="1634">
                  <c:v>85.100000000000009</c:v>
                </c:pt>
                <c:pt idx="1635">
                  <c:v>85.100000000000009</c:v>
                </c:pt>
                <c:pt idx="1636">
                  <c:v>85.100000000000009</c:v>
                </c:pt>
                <c:pt idx="1637">
                  <c:v>85.100000000000009</c:v>
                </c:pt>
                <c:pt idx="1638">
                  <c:v>85.100000000000009</c:v>
                </c:pt>
                <c:pt idx="1639">
                  <c:v>85.100000000000009</c:v>
                </c:pt>
                <c:pt idx="1640">
                  <c:v>85.100000000000009</c:v>
                </c:pt>
                <c:pt idx="1641">
                  <c:v>85.100000000000009</c:v>
                </c:pt>
                <c:pt idx="1642">
                  <c:v>85.100000000000009</c:v>
                </c:pt>
                <c:pt idx="1643">
                  <c:v>85.100000000000009</c:v>
                </c:pt>
                <c:pt idx="1644">
                  <c:v>85.100000000000009</c:v>
                </c:pt>
                <c:pt idx="1645">
                  <c:v>85.100000000000009</c:v>
                </c:pt>
                <c:pt idx="1646">
                  <c:v>85.100000000000009</c:v>
                </c:pt>
                <c:pt idx="1647">
                  <c:v>85.100000000000009</c:v>
                </c:pt>
                <c:pt idx="1648">
                  <c:v>85.100000000000009</c:v>
                </c:pt>
                <c:pt idx="1649">
                  <c:v>85.100000000000009</c:v>
                </c:pt>
                <c:pt idx="1650">
                  <c:v>85.100000000000009</c:v>
                </c:pt>
                <c:pt idx="1651">
                  <c:v>85.100000000000009</c:v>
                </c:pt>
                <c:pt idx="1652">
                  <c:v>85.100000000000009</c:v>
                </c:pt>
                <c:pt idx="1653">
                  <c:v>85.100000000000009</c:v>
                </c:pt>
                <c:pt idx="1654">
                  <c:v>85.100000000000009</c:v>
                </c:pt>
                <c:pt idx="1655">
                  <c:v>85.100000000000009</c:v>
                </c:pt>
                <c:pt idx="1656">
                  <c:v>85.100000000000009</c:v>
                </c:pt>
                <c:pt idx="1657">
                  <c:v>85.100000000000009</c:v>
                </c:pt>
                <c:pt idx="1658">
                  <c:v>85.100000000000009</c:v>
                </c:pt>
                <c:pt idx="1659">
                  <c:v>85.100000000000009</c:v>
                </c:pt>
                <c:pt idx="1660">
                  <c:v>85.100000000000009</c:v>
                </c:pt>
                <c:pt idx="1661">
                  <c:v>85.100000000000009</c:v>
                </c:pt>
                <c:pt idx="1662">
                  <c:v>85.100000000000009</c:v>
                </c:pt>
                <c:pt idx="1663">
                  <c:v>85.100000000000009</c:v>
                </c:pt>
                <c:pt idx="1664">
                  <c:v>85.100000000000009</c:v>
                </c:pt>
                <c:pt idx="1665">
                  <c:v>85.100000000000009</c:v>
                </c:pt>
                <c:pt idx="1666">
                  <c:v>85.100000000000009</c:v>
                </c:pt>
                <c:pt idx="1667">
                  <c:v>85.100000000000009</c:v>
                </c:pt>
                <c:pt idx="1668">
                  <c:v>85.100000000000009</c:v>
                </c:pt>
                <c:pt idx="1669">
                  <c:v>85.100000000000009</c:v>
                </c:pt>
                <c:pt idx="1670">
                  <c:v>85.100000000000009</c:v>
                </c:pt>
                <c:pt idx="1671">
                  <c:v>85.100000000000009</c:v>
                </c:pt>
                <c:pt idx="1672">
                  <c:v>85.100000000000009</c:v>
                </c:pt>
                <c:pt idx="1673">
                  <c:v>85.100000000000009</c:v>
                </c:pt>
                <c:pt idx="1674">
                  <c:v>85.100000000000009</c:v>
                </c:pt>
                <c:pt idx="1675">
                  <c:v>85.100000000000009</c:v>
                </c:pt>
                <c:pt idx="1676">
                  <c:v>85.100000000000009</c:v>
                </c:pt>
                <c:pt idx="1677">
                  <c:v>85.100000000000009</c:v>
                </c:pt>
                <c:pt idx="1678">
                  <c:v>85.100000000000009</c:v>
                </c:pt>
                <c:pt idx="1679">
                  <c:v>85.100000000000009</c:v>
                </c:pt>
                <c:pt idx="1680">
                  <c:v>85.100000000000009</c:v>
                </c:pt>
                <c:pt idx="1681">
                  <c:v>85.100000000000009</c:v>
                </c:pt>
                <c:pt idx="1682">
                  <c:v>85.100000000000009</c:v>
                </c:pt>
                <c:pt idx="1683">
                  <c:v>85.100000000000009</c:v>
                </c:pt>
                <c:pt idx="1684">
                  <c:v>85.100000000000009</c:v>
                </c:pt>
                <c:pt idx="1685">
                  <c:v>85.100000000000009</c:v>
                </c:pt>
                <c:pt idx="1686">
                  <c:v>85.100000000000009</c:v>
                </c:pt>
                <c:pt idx="1687">
                  <c:v>85.100000000000009</c:v>
                </c:pt>
                <c:pt idx="1688">
                  <c:v>85.100000000000009</c:v>
                </c:pt>
                <c:pt idx="1689">
                  <c:v>85.100000000000009</c:v>
                </c:pt>
                <c:pt idx="1690">
                  <c:v>85.100000000000009</c:v>
                </c:pt>
                <c:pt idx="1691">
                  <c:v>85.100000000000009</c:v>
                </c:pt>
                <c:pt idx="1692">
                  <c:v>85.100000000000009</c:v>
                </c:pt>
                <c:pt idx="1693">
                  <c:v>85.100000000000009</c:v>
                </c:pt>
                <c:pt idx="1694">
                  <c:v>85.100000000000009</c:v>
                </c:pt>
                <c:pt idx="1695">
                  <c:v>85.100000000000009</c:v>
                </c:pt>
                <c:pt idx="1696">
                  <c:v>85.100000000000009</c:v>
                </c:pt>
                <c:pt idx="1697">
                  <c:v>85.100000000000009</c:v>
                </c:pt>
                <c:pt idx="1698">
                  <c:v>85.100000000000009</c:v>
                </c:pt>
                <c:pt idx="1699">
                  <c:v>85.100000000000009</c:v>
                </c:pt>
                <c:pt idx="1700">
                  <c:v>85.100000000000009</c:v>
                </c:pt>
                <c:pt idx="1701">
                  <c:v>85.100000000000009</c:v>
                </c:pt>
                <c:pt idx="1702">
                  <c:v>85.100000000000009</c:v>
                </c:pt>
                <c:pt idx="1703">
                  <c:v>85.100000000000009</c:v>
                </c:pt>
                <c:pt idx="1704">
                  <c:v>85.100000000000009</c:v>
                </c:pt>
                <c:pt idx="1705">
                  <c:v>85.100000000000009</c:v>
                </c:pt>
                <c:pt idx="1706">
                  <c:v>85.100000000000009</c:v>
                </c:pt>
                <c:pt idx="1707">
                  <c:v>85.100000000000009</c:v>
                </c:pt>
                <c:pt idx="1708">
                  <c:v>85.100000000000009</c:v>
                </c:pt>
                <c:pt idx="1709">
                  <c:v>85.100000000000009</c:v>
                </c:pt>
                <c:pt idx="1710">
                  <c:v>85.100000000000009</c:v>
                </c:pt>
                <c:pt idx="1711">
                  <c:v>85.100000000000009</c:v>
                </c:pt>
                <c:pt idx="1712">
                  <c:v>85.100000000000009</c:v>
                </c:pt>
                <c:pt idx="1713">
                  <c:v>85.100000000000009</c:v>
                </c:pt>
                <c:pt idx="1714">
                  <c:v>85.100000000000009</c:v>
                </c:pt>
                <c:pt idx="1715">
                  <c:v>85.100000000000009</c:v>
                </c:pt>
                <c:pt idx="1716">
                  <c:v>85.100000000000009</c:v>
                </c:pt>
                <c:pt idx="1717">
                  <c:v>85.100000000000009</c:v>
                </c:pt>
                <c:pt idx="1718">
                  <c:v>85.100000000000009</c:v>
                </c:pt>
                <c:pt idx="1719">
                  <c:v>85.100000000000009</c:v>
                </c:pt>
                <c:pt idx="1720">
                  <c:v>85.100000000000009</c:v>
                </c:pt>
                <c:pt idx="1721">
                  <c:v>85.100000000000009</c:v>
                </c:pt>
                <c:pt idx="1722">
                  <c:v>85.100000000000009</c:v>
                </c:pt>
                <c:pt idx="1723">
                  <c:v>85.100000000000009</c:v>
                </c:pt>
                <c:pt idx="1724">
                  <c:v>85.100000000000009</c:v>
                </c:pt>
                <c:pt idx="1725">
                  <c:v>85.100000000000009</c:v>
                </c:pt>
                <c:pt idx="1726">
                  <c:v>85.100000000000009</c:v>
                </c:pt>
                <c:pt idx="1727">
                  <c:v>85.100000000000009</c:v>
                </c:pt>
                <c:pt idx="1728">
                  <c:v>85.83</c:v>
                </c:pt>
                <c:pt idx="1729">
                  <c:v>85.100000000000009</c:v>
                </c:pt>
                <c:pt idx="1730">
                  <c:v>85.100000000000009</c:v>
                </c:pt>
                <c:pt idx="1731">
                  <c:v>85.100000000000009</c:v>
                </c:pt>
                <c:pt idx="1732">
                  <c:v>85.100000000000009</c:v>
                </c:pt>
                <c:pt idx="1733">
                  <c:v>85.100000000000009</c:v>
                </c:pt>
                <c:pt idx="1734">
                  <c:v>85.100000000000009</c:v>
                </c:pt>
                <c:pt idx="1735">
                  <c:v>85.83</c:v>
                </c:pt>
                <c:pt idx="1736">
                  <c:v>85.83</c:v>
                </c:pt>
                <c:pt idx="1737">
                  <c:v>85.83</c:v>
                </c:pt>
                <c:pt idx="1738">
                  <c:v>85.83</c:v>
                </c:pt>
                <c:pt idx="1739">
                  <c:v>85.83</c:v>
                </c:pt>
                <c:pt idx="1740">
                  <c:v>85.83</c:v>
                </c:pt>
                <c:pt idx="1741">
                  <c:v>85.83</c:v>
                </c:pt>
                <c:pt idx="1742">
                  <c:v>85.83</c:v>
                </c:pt>
                <c:pt idx="1743">
                  <c:v>85.83</c:v>
                </c:pt>
                <c:pt idx="1744">
                  <c:v>85.83</c:v>
                </c:pt>
                <c:pt idx="1745">
                  <c:v>85.83</c:v>
                </c:pt>
                <c:pt idx="1746">
                  <c:v>85.83</c:v>
                </c:pt>
                <c:pt idx="1747">
                  <c:v>85.83</c:v>
                </c:pt>
                <c:pt idx="1748">
                  <c:v>85.83</c:v>
                </c:pt>
                <c:pt idx="1749">
                  <c:v>85.83</c:v>
                </c:pt>
                <c:pt idx="1750">
                  <c:v>85.83</c:v>
                </c:pt>
                <c:pt idx="1751">
                  <c:v>85.83</c:v>
                </c:pt>
                <c:pt idx="1752">
                  <c:v>85.83</c:v>
                </c:pt>
                <c:pt idx="1753">
                  <c:v>85.83</c:v>
                </c:pt>
                <c:pt idx="1754">
                  <c:v>85.83</c:v>
                </c:pt>
                <c:pt idx="1755">
                  <c:v>85.83</c:v>
                </c:pt>
                <c:pt idx="1756">
                  <c:v>85.83</c:v>
                </c:pt>
                <c:pt idx="1757">
                  <c:v>85.83</c:v>
                </c:pt>
                <c:pt idx="1758">
                  <c:v>85.83</c:v>
                </c:pt>
                <c:pt idx="1759">
                  <c:v>85.83</c:v>
                </c:pt>
                <c:pt idx="1760">
                  <c:v>85.83</c:v>
                </c:pt>
                <c:pt idx="1761">
                  <c:v>85.83</c:v>
                </c:pt>
                <c:pt idx="1762">
                  <c:v>85.83</c:v>
                </c:pt>
                <c:pt idx="1763">
                  <c:v>85.83</c:v>
                </c:pt>
                <c:pt idx="1764">
                  <c:v>85.83</c:v>
                </c:pt>
                <c:pt idx="1765">
                  <c:v>85.83</c:v>
                </c:pt>
                <c:pt idx="1766">
                  <c:v>85.83</c:v>
                </c:pt>
                <c:pt idx="1767">
                  <c:v>85.83</c:v>
                </c:pt>
                <c:pt idx="1768">
                  <c:v>85.83</c:v>
                </c:pt>
                <c:pt idx="1769">
                  <c:v>85.83</c:v>
                </c:pt>
                <c:pt idx="1770">
                  <c:v>85.83</c:v>
                </c:pt>
                <c:pt idx="1771">
                  <c:v>85.83</c:v>
                </c:pt>
                <c:pt idx="1772">
                  <c:v>85.83</c:v>
                </c:pt>
                <c:pt idx="1773">
                  <c:v>85.83</c:v>
                </c:pt>
                <c:pt idx="1774">
                  <c:v>85.83</c:v>
                </c:pt>
                <c:pt idx="1775">
                  <c:v>85.83</c:v>
                </c:pt>
                <c:pt idx="1776">
                  <c:v>85.83</c:v>
                </c:pt>
                <c:pt idx="1777">
                  <c:v>85.83</c:v>
                </c:pt>
                <c:pt idx="1778">
                  <c:v>85.83</c:v>
                </c:pt>
                <c:pt idx="1779">
                  <c:v>85.83</c:v>
                </c:pt>
                <c:pt idx="1780">
                  <c:v>85.83</c:v>
                </c:pt>
                <c:pt idx="1781">
                  <c:v>85.83</c:v>
                </c:pt>
                <c:pt idx="1782">
                  <c:v>85.83</c:v>
                </c:pt>
                <c:pt idx="1783">
                  <c:v>85.83</c:v>
                </c:pt>
                <c:pt idx="1784">
                  <c:v>85.83</c:v>
                </c:pt>
                <c:pt idx="1785">
                  <c:v>85.83</c:v>
                </c:pt>
                <c:pt idx="1786">
                  <c:v>85.83</c:v>
                </c:pt>
                <c:pt idx="1787">
                  <c:v>85.83</c:v>
                </c:pt>
                <c:pt idx="1788">
                  <c:v>85.83</c:v>
                </c:pt>
                <c:pt idx="1789">
                  <c:v>85.83</c:v>
                </c:pt>
                <c:pt idx="1790">
                  <c:v>85.83</c:v>
                </c:pt>
                <c:pt idx="1791">
                  <c:v>85.83</c:v>
                </c:pt>
                <c:pt idx="1792">
                  <c:v>85.83</c:v>
                </c:pt>
                <c:pt idx="1793">
                  <c:v>85.83</c:v>
                </c:pt>
                <c:pt idx="1794">
                  <c:v>85.83</c:v>
                </c:pt>
                <c:pt idx="1795">
                  <c:v>85.83</c:v>
                </c:pt>
                <c:pt idx="1796">
                  <c:v>85.83</c:v>
                </c:pt>
                <c:pt idx="1797">
                  <c:v>85.83</c:v>
                </c:pt>
                <c:pt idx="1798">
                  <c:v>85.83</c:v>
                </c:pt>
                <c:pt idx="1799">
                  <c:v>85.83</c:v>
                </c:pt>
                <c:pt idx="1800">
                  <c:v>85.83</c:v>
                </c:pt>
                <c:pt idx="1801">
                  <c:v>85.83</c:v>
                </c:pt>
                <c:pt idx="1802">
                  <c:v>85.83</c:v>
                </c:pt>
                <c:pt idx="1803">
                  <c:v>85.83</c:v>
                </c:pt>
                <c:pt idx="1804">
                  <c:v>85.83</c:v>
                </c:pt>
                <c:pt idx="1805">
                  <c:v>85.83</c:v>
                </c:pt>
                <c:pt idx="1806">
                  <c:v>85.83</c:v>
                </c:pt>
                <c:pt idx="1807">
                  <c:v>85.83</c:v>
                </c:pt>
                <c:pt idx="1808">
                  <c:v>85.83</c:v>
                </c:pt>
                <c:pt idx="1809">
                  <c:v>85.83</c:v>
                </c:pt>
                <c:pt idx="1810">
                  <c:v>85.83</c:v>
                </c:pt>
                <c:pt idx="1811">
                  <c:v>85.83</c:v>
                </c:pt>
                <c:pt idx="1812">
                  <c:v>85.83</c:v>
                </c:pt>
                <c:pt idx="1813">
                  <c:v>85.83</c:v>
                </c:pt>
                <c:pt idx="1814">
                  <c:v>85.83</c:v>
                </c:pt>
                <c:pt idx="1815">
                  <c:v>85.83</c:v>
                </c:pt>
                <c:pt idx="1816">
                  <c:v>85.83</c:v>
                </c:pt>
                <c:pt idx="1817">
                  <c:v>85.83</c:v>
                </c:pt>
                <c:pt idx="1818">
                  <c:v>85.83</c:v>
                </c:pt>
                <c:pt idx="1819">
                  <c:v>85.83</c:v>
                </c:pt>
                <c:pt idx="1820">
                  <c:v>85.83</c:v>
                </c:pt>
                <c:pt idx="1821">
                  <c:v>85.83</c:v>
                </c:pt>
                <c:pt idx="1822">
                  <c:v>85.83</c:v>
                </c:pt>
                <c:pt idx="1823">
                  <c:v>85.83</c:v>
                </c:pt>
                <c:pt idx="1824">
                  <c:v>85.83</c:v>
                </c:pt>
                <c:pt idx="1825">
                  <c:v>85.83</c:v>
                </c:pt>
                <c:pt idx="1826">
                  <c:v>85.83</c:v>
                </c:pt>
                <c:pt idx="1827">
                  <c:v>85.83</c:v>
                </c:pt>
                <c:pt idx="1828">
                  <c:v>85.83</c:v>
                </c:pt>
                <c:pt idx="1829">
                  <c:v>85.83</c:v>
                </c:pt>
                <c:pt idx="1830">
                  <c:v>85.83</c:v>
                </c:pt>
                <c:pt idx="1831">
                  <c:v>85.83</c:v>
                </c:pt>
                <c:pt idx="1832">
                  <c:v>85.83</c:v>
                </c:pt>
                <c:pt idx="1833">
                  <c:v>85.83</c:v>
                </c:pt>
                <c:pt idx="1834">
                  <c:v>85.83</c:v>
                </c:pt>
                <c:pt idx="1835">
                  <c:v>85.83</c:v>
                </c:pt>
                <c:pt idx="1836">
                  <c:v>85.83</c:v>
                </c:pt>
                <c:pt idx="1837">
                  <c:v>85.83</c:v>
                </c:pt>
                <c:pt idx="1838">
                  <c:v>85.83</c:v>
                </c:pt>
                <c:pt idx="1839">
                  <c:v>85.83</c:v>
                </c:pt>
                <c:pt idx="1840">
                  <c:v>85.83</c:v>
                </c:pt>
                <c:pt idx="1841">
                  <c:v>85.83</c:v>
                </c:pt>
                <c:pt idx="1842">
                  <c:v>85.83</c:v>
                </c:pt>
                <c:pt idx="1843">
                  <c:v>85.83</c:v>
                </c:pt>
                <c:pt idx="1844">
                  <c:v>85.83</c:v>
                </c:pt>
                <c:pt idx="1845">
                  <c:v>85.83</c:v>
                </c:pt>
                <c:pt idx="1846">
                  <c:v>85.83</c:v>
                </c:pt>
                <c:pt idx="1847">
                  <c:v>85.83</c:v>
                </c:pt>
                <c:pt idx="1848">
                  <c:v>85.83</c:v>
                </c:pt>
                <c:pt idx="1849">
                  <c:v>85.83</c:v>
                </c:pt>
                <c:pt idx="1850">
                  <c:v>85.83</c:v>
                </c:pt>
                <c:pt idx="1851">
                  <c:v>85.83</c:v>
                </c:pt>
                <c:pt idx="1852">
                  <c:v>85.83</c:v>
                </c:pt>
                <c:pt idx="1853">
                  <c:v>85.83</c:v>
                </c:pt>
                <c:pt idx="1854">
                  <c:v>85.83</c:v>
                </c:pt>
                <c:pt idx="1855">
                  <c:v>85.83</c:v>
                </c:pt>
                <c:pt idx="1856">
                  <c:v>85.83</c:v>
                </c:pt>
                <c:pt idx="1857">
                  <c:v>85.83</c:v>
                </c:pt>
                <c:pt idx="1858">
                  <c:v>85.83</c:v>
                </c:pt>
                <c:pt idx="1859">
                  <c:v>85.83</c:v>
                </c:pt>
                <c:pt idx="1860">
                  <c:v>85.83</c:v>
                </c:pt>
                <c:pt idx="1861">
                  <c:v>85.83</c:v>
                </c:pt>
                <c:pt idx="1862">
                  <c:v>85.83</c:v>
                </c:pt>
                <c:pt idx="1863">
                  <c:v>85.83</c:v>
                </c:pt>
                <c:pt idx="1864">
                  <c:v>85.83</c:v>
                </c:pt>
                <c:pt idx="1865">
                  <c:v>85.83</c:v>
                </c:pt>
                <c:pt idx="1866">
                  <c:v>85.83</c:v>
                </c:pt>
                <c:pt idx="1867">
                  <c:v>85.83</c:v>
                </c:pt>
                <c:pt idx="1868">
                  <c:v>85.83</c:v>
                </c:pt>
                <c:pt idx="1869">
                  <c:v>85.83</c:v>
                </c:pt>
                <c:pt idx="1870">
                  <c:v>85.83</c:v>
                </c:pt>
                <c:pt idx="1871">
                  <c:v>85.83</c:v>
                </c:pt>
                <c:pt idx="1872">
                  <c:v>85.83</c:v>
                </c:pt>
                <c:pt idx="1873">
                  <c:v>85.83</c:v>
                </c:pt>
                <c:pt idx="1874">
                  <c:v>85.83</c:v>
                </c:pt>
                <c:pt idx="1875">
                  <c:v>85.83</c:v>
                </c:pt>
                <c:pt idx="1876">
                  <c:v>85.83</c:v>
                </c:pt>
                <c:pt idx="1877">
                  <c:v>85.83</c:v>
                </c:pt>
                <c:pt idx="1878">
                  <c:v>85.83</c:v>
                </c:pt>
                <c:pt idx="1879">
                  <c:v>85.83</c:v>
                </c:pt>
                <c:pt idx="1880">
                  <c:v>85.83</c:v>
                </c:pt>
                <c:pt idx="1881">
                  <c:v>85.83</c:v>
                </c:pt>
                <c:pt idx="1882">
                  <c:v>85.83</c:v>
                </c:pt>
                <c:pt idx="1883">
                  <c:v>85.83</c:v>
                </c:pt>
                <c:pt idx="1884">
                  <c:v>85.83</c:v>
                </c:pt>
                <c:pt idx="1885">
                  <c:v>85.83</c:v>
                </c:pt>
                <c:pt idx="1886">
                  <c:v>86.55</c:v>
                </c:pt>
                <c:pt idx="1887">
                  <c:v>85.83</c:v>
                </c:pt>
                <c:pt idx="1888">
                  <c:v>85.83</c:v>
                </c:pt>
                <c:pt idx="1889">
                  <c:v>85.83</c:v>
                </c:pt>
                <c:pt idx="1890">
                  <c:v>85.83</c:v>
                </c:pt>
                <c:pt idx="1891">
                  <c:v>85.83</c:v>
                </c:pt>
                <c:pt idx="1892">
                  <c:v>85.83</c:v>
                </c:pt>
                <c:pt idx="1893">
                  <c:v>85.83</c:v>
                </c:pt>
                <c:pt idx="1894">
                  <c:v>86.55</c:v>
                </c:pt>
                <c:pt idx="1895">
                  <c:v>86.55</c:v>
                </c:pt>
                <c:pt idx="1896">
                  <c:v>86.55</c:v>
                </c:pt>
                <c:pt idx="1897">
                  <c:v>86.55</c:v>
                </c:pt>
                <c:pt idx="1898">
                  <c:v>86.55</c:v>
                </c:pt>
                <c:pt idx="1899">
                  <c:v>86.55</c:v>
                </c:pt>
                <c:pt idx="1900">
                  <c:v>86.55</c:v>
                </c:pt>
                <c:pt idx="1901">
                  <c:v>86.55</c:v>
                </c:pt>
                <c:pt idx="1902">
                  <c:v>86.55</c:v>
                </c:pt>
                <c:pt idx="1903">
                  <c:v>86.55</c:v>
                </c:pt>
                <c:pt idx="1904">
                  <c:v>86.55</c:v>
                </c:pt>
                <c:pt idx="1905">
                  <c:v>86.55</c:v>
                </c:pt>
                <c:pt idx="1906">
                  <c:v>86.55</c:v>
                </c:pt>
                <c:pt idx="1907">
                  <c:v>86.55</c:v>
                </c:pt>
                <c:pt idx="1908">
                  <c:v>86.55</c:v>
                </c:pt>
                <c:pt idx="1909">
                  <c:v>86.55</c:v>
                </c:pt>
                <c:pt idx="1910">
                  <c:v>86.55</c:v>
                </c:pt>
                <c:pt idx="1911">
                  <c:v>86.55</c:v>
                </c:pt>
                <c:pt idx="1912">
                  <c:v>86.55</c:v>
                </c:pt>
                <c:pt idx="1913">
                  <c:v>86.55</c:v>
                </c:pt>
                <c:pt idx="1914">
                  <c:v>86.55</c:v>
                </c:pt>
                <c:pt idx="1915">
                  <c:v>86.55</c:v>
                </c:pt>
                <c:pt idx="1916">
                  <c:v>86.55</c:v>
                </c:pt>
                <c:pt idx="1917">
                  <c:v>86.55</c:v>
                </c:pt>
                <c:pt idx="1918">
                  <c:v>86.55</c:v>
                </c:pt>
                <c:pt idx="1919">
                  <c:v>86.55</c:v>
                </c:pt>
                <c:pt idx="1920">
                  <c:v>86.55</c:v>
                </c:pt>
                <c:pt idx="1921">
                  <c:v>86.55</c:v>
                </c:pt>
                <c:pt idx="1922">
                  <c:v>86.55</c:v>
                </c:pt>
                <c:pt idx="1923">
                  <c:v>86.55</c:v>
                </c:pt>
                <c:pt idx="1924">
                  <c:v>86.55</c:v>
                </c:pt>
                <c:pt idx="1925">
                  <c:v>86.55</c:v>
                </c:pt>
                <c:pt idx="1926">
                  <c:v>86.55</c:v>
                </c:pt>
                <c:pt idx="1927">
                  <c:v>86.55</c:v>
                </c:pt>
                <c:pt idx="1928">
                  <c:v>86.55</c:v>
                </c:pt>
                <c:pt idx="1929">
                  <c:v>86.55</c:v>
                </c:pt>
                <c:pt idx="1930">
                  <c:v>86.55</c:v>
                </c:pt>
                <c:pt idx="1931">
                  <c:v>86.55</c:v>
                </c:pt>
                <c:pt idx="1932">
                  <c:v>86.55</c:v>
                </c:pt>
                <c:pt idx="1933">
                  <c:v>86.55</c:v>
                </c:pt>
                <c:pt idx="1934">
                  <c:v>86.55</c:v>
                </c:pt>
                <c:pt idx="1935">
                  <c:v>86.55</c:v>
                </c:pt>
                <c:pt idx="1936">
                  <c:v>86.55</c:v>
                </c:pt>
                <c:pt idx="1937">
                  <c:v>86.55</c:v>
                </c:pt>
                <c:pt idx="1938">
                  <c:v>86.55</c:v>
                </c:pt>
                <c:pt idx="1939">
                  <c:v>86.55</c:v>
                </c:pt>
                <c:pt idx="1940">
                  <c:v>86.55</c:v>
                </c:pt>
                <c:pt idx="1941">
                  <c:v>86.55</c:v>
                </c:pt>
                <c:pt idx="1942">
                  <c:v>86.55</c:v>
                </c:pt>
                <c:pt idx="1943">
                  <c:v>86.55</c:v>
                </c:pt>
                <c:pt idx="1944">
                  <c:v>86.55</c:v>
                </c:pt>
                <c:pt idx="1945">
                  <c:v>86.55</c:v>
                </c:pt>
                <c:pt idx="1946">
                  <c:v>86.55</c:v>
                </c:pt>
                <c:pt idx="1947">
                  <c:v>86.55</c:v>
                </c:pt>
                <c:pt idx="1948">
                  <c:v>86.55</c:v>
                </c:pt>
                <c:pt idx="1949">
                  <c:v>86.55</c:v>
                </c:pt>
                <c:pt idx="1950">
                  <c:v>86.55</c:v>
                </c:pt>
                <c:pt idx="1951">
                  <c:v>86.55</c:v>
                </c:pt>
                <c:pt idx="1952">
                  <c:v>86.55</c:v>
                </c:pt>
                <c:pt idx="1953">
                  <c:v>86.55</c:v>
                </c:pt>
                <c:pt idx="1954">
                  <c:v>86.55</c:v>
                </c:pt>
                <c:pt idx="1955">
                  <c:v>86.55</c:v>
                </c:pt>
                <c:pt idx="1956">
                  <c:v>86.55</c:v>
                </c:pt>
                <c:pt idx="1957">
                  <c:v>86.55</c:v>
                </c:pt>
                <c:pt idx="1958">
                  <c:v>86.55</c:v>
                </c:pt>
                <c:pt idx="1959">
                  <c:v>86.55</c:v>
                </c:pt>
                <c:pt idx="1960">
                  <c:v>86.55</c:v>
                </c:pt>
                <c:pt idx="1961">
                  <c:v>86.55</c:v>
                </c:pt>
                <c:pt idx="1962">
                  <c:v>86.55</c:v>
                </c:pt>
                <c:pt idx="1963">
                  <c:v>86.55</c:v>
                </c:pt>
                <c:pt idx="1964">
                  <c:v>86.55</c:v>
                </c:pt>
                <c:pt idx="1965">
                  <c:v>86.55</c:v>
                </c:pt>
                <c:pt idx="1966">
                  <c:v>86.55</c:v>
                </c:pt>
                <c:pt idx="1967">
                  <c:v>86.55</c:v>
                </c:pt>
                <c:pt idx="1968">
                  <c:v>86.55</c:v>
                </c:pt>
                <c:pt idx="1969">
                  <c:v>86.55</c:v>
                </c:pt>
                <c:pt idx="1970">
                  <c:v>86.55</c:v>
                </c:pt>
                <c:pt idx="1971">
                  <c:v>86.55</c:v>
                </c:pt>
                <c:pt idx="1972">
                  <c:v>86.55</c:v>
                </c:pt>
                <c:pt idx="1973">
                  <c:v>86.55</c:v>
                </c:pt>
                <c:pt idx="1974">
                  <c:v>86.55</c:v>
                </c:pt>
                <c:pt idx="1975">
                  <c:v>86.55</c:v>
                </c:pt>
                <c:pt idx="1976">
                  <c:v>86.55</c:v>
                </c:pt>
                <c:pt idx="1977">
                  <c:v>86.55</c:v>
                </c:pt>
                <c:pt idx="1978">
                  <c:v>86.55</c:v>
                </c:pt>
                <c:pt idx="1979">
                  <c:v>86.55</c:v>
                </c:pt>
                <c:pt idx="1980">
                  <c:v>86.55</c:v>
                </c:pt>
                <c:pt idx="1981">
                  <c:v>86.55</c:v>
                </c:pt>
                <c:pt idx="1982">
                  <c:v>86.55</c:v>
                </c:pt>
                <c:pt idx="1983">
                  <c:v>86.55</c:v>
                </c:pt>
                <c:pt idx="1984">
                  <c:v>86.55</c:v>
                </c:pt>
                <c:pt idx="1985">
                  <c:v>86.55</c:v>
                </c:pt>
                <c:pt idx="1986">
                  <c:v>86.55</c:v>
                </c:pt>
                <c:pt idx="1987">
                  <c:v>86.55</c:v>
                </c:pt>
                <c:pt idx="1988">
                  <c:v>86.55</c:v>
                </c:pt>
                <c:pt idx="1989">
                  <c:v>86.55</c:v>
                </c:pt>
                <c:pt idx="1990">
                  <c:v>86.55</c:v>
                </c:pt>
                <c:pt idx="1991">
                  <c:v>86.55</c:v>
                </c:pt>
                <c:pt idx="1992">
                  <c:v>86.55</c:v>
                </c:pt>
                <c:pt idx="1993">
                  <c:v>86.55</c:v>
                </c:pt>
                <c:pt idx="1994">
                  <c:v>86.55</c:v>
                </c:pt>
                <c:pt idx="1995">
                  <c:v>86.55</c:v>
                </c:pt>
                <c:pt idx="1996">
                  <c:v>86.55</c:v>
                </c:pt>
                <c:pt idx="1997">
                  <c:v>86.55</c:v>
                </c:pt>
                <c:pt idx="1998">
                  <c:v>86.55</c:v>
                </c:pt>
                <c:pt idx="1999">
                  <c:v>86.55</c:v>
                </c:pt>
                <c:pt idx="2000">
                  <c:v>86.55</c:v>
                </c:pt>
                <c:pt idx="2001">
                  <c:v>86.55</c:v>
                </c:pt>
                <c:pt idx="2002">
                  <c:v>86.55</c:v>
                </c:pt>
                <c:pt idx="2003">
                  <c:v>86.55</c:v>
                </c:pt>
                <c:pt idx="2004">
                  <c:v>86.55</c:v>
                </c:pt>
                <c:pt idx="2005">
                  <c:v>86.55</c:v>
                </c:pt>
                <c:pt idx="2006">
                  <c:v>86.55</c:v>
                </c:pt>
                <c:pt idx="2007">
                  <c:v>86.55</c:v>
                </c:pt>
                <c:pt idx="2008">
                  <c:v>86.55</c:v>
                </c:pt>
                <c:pt idx="2009">
                  <c:v>86.55</c:v>
                </c:pt>
                <c:pt idx="2010">
                  <c:v>86.55</c:v>
                </c:pt>
                <c:pt idx="2011">
                  <c:v>86.55</c:v>
                </c:pt>
                <c:pt idx="2012">
                  <c:v>86.55</c:v>
                </c:pt>
                <c:pt idx="2013">
                  <c:v>86.55</c:v>
                </c:pt>
                <c:pt idx="2014">
                  <c:v>86.55</c:v>
                </c:pt>
                <c:pt idx="2015">
                  <c:v>86.55</c:v>
                </c:pt>
                <c:pt idx="2016">
                  <c:v>86.55</c:v>
                </c:pt>
                <c:pt idx="2017">
                  <c:v>86.55</c:v>
                </c:pt>
                <c:pt idx="2018">
                  <c:v>86.55</c:v>
                </c:pt>
                <c:pt idx="2019">
                  <c:v>86.55</c:v>
                </c:pt>
                <c:pt idx="2020">
                  <c:v>86.55</c:v>
                </c:pt>
                <c:pt idx="2021">
                  <c:v>86.55</c:v>
                </c:pt>
                <c:pt idx="2022">
                  <c:v>86.55</c:v>
                </c:pt>
                <c:pt idx="2023">
                  <c:v>86.55</c:v>
                </c:pt>
                <c:pt idx="2024">
                  <c:v>86.55</c:v>
                </c:pt>
                <c:pt idx="2025">
                  <c:v>86.55</c:v>
                </c:pt>
                <c:pt idx="2026">
                  <c:v>86.55</c:v>
                </c:pt>
                <c:pt idx="2027">
                  <c:v>86.55</c:v>
                </c:pt>
                <c:pt idx="2028">
                  <c:v>86.55</c:v>
                </c:pt>
                <c:pt idx="2029">
                  <c:v>86.55</c:v>
                </c:pt>
                <c:pt idx="2030">
                  <c:v>86.55</c:v>
                </c:pt>
                <c:pt idx="2031">
                  <c:v>86.55</c:v>
                </c:pt>
                <c:pt idx="2032">
                  <c:v>86.55</c:v>
                </c:pt>
                <c:pt idx="2033">
                  <c:v>86.55</c:v>
                </c:pt>
                <c:pt idx="2034">
                  <c:v>86.55</c:v>
                </c:pt>
                <c:pt idx="2035">
                  <c:v>86.55</c:v>
                </c:pt>
                <c:pt idx="2036">
                  <c:v>86.55</c:v>
                </c:pt>
                <c:pt idx="2037">
                  <c:v>86.55</c:v>
                </c:pt>
                <c:pt idx="2038">
                  <c:v>86.55</c:v>
                </c:pt>
                <c:pt idx="2039">
                  <c:v>86.55</c:v>
                </c:pt>
                <c:pt idx="2040">
                  <c:v>86.55</c:v>
                </c:pt>
                <c:pt idx="2041">
                  <c:v>86.55</c:v>
                </c:pt>
                <c:pt idx="2042">
                  <c:v>86.55</c:v>
                </c:pt>
                <c:pt idx="2043">
                  <c:v>86.55</c:v>
                </c:pt>
                <c:pt idx="2044">
                  <c:v>86.55</c:v>
                </c:pt>
                <c:pt idx="2045">
                  <c:v>86.55</c:v>
                </c:pt>
                <c:pt idx="2046">
                  <c:v>86.55</c:v>
                </c:pt>
                <c:pt idx="2047">
                  <c:v>86.55</c:v>
                </c:pt>
                <c:pt idx="2048">
                  <c:v>86.55</c:v>
                </c:pt>
                <c:pt idx="2049">
                  <c:v>86.55</c:v>
                </c:pt>
                <c:pt idx="2050">
                  <c:v>86.55</c:v>
                </c:pt>
                <c:pt idx="2051">
                  <c:v>86.55</c:v>
                </c:pt>
                <c:pt idx="2052">
                  <c:v>86.55</c:v>
                </c:pt>
                <c:pt idx="2053">
                  <c:v>86.55</c:v>
                </c:pt>
                <c:pt idx="2054">
                  <c:v>86.55</c:v>
                </c:pt>
                <c:pt idx="2055">
                  <c:v>86.55</c:v>
                </c:pt>
                <c:pt idx="2056">
                  <c:v>86.55</c:v>
                </c:pt>
                <c:pt idx="2057">
                  <c:v>86.55</c:v>
                </c:pt>
                <c:pt idx="2058">
                  <c:v>86.55</c:v>
                </c:pt>
                <c:pt idx="2059">
                  <c:v>86.55</c:v>
                </c:pt>
                <c:pt idx="2060">
                  <c:v>86.55</c:v>
                </c:pt>
                <c:pt idx="2061">
                  <c:v>86.55</c:v>
                </c:pt>
                <c:pt idx="2062">
                  <c:v>86.55</c:v>
                </c:pt>
                <c:pt idx="2063">
                  <c:v>86.55</c:v>
                </c:pt>
                <c:pt idx="2064">
                  <c:v>86.55</c:v>
                </c:pt>
                <c:pt idx="2065">
                  <c:v>86.55</c:v>
                </c:pt>
                <c:pt idx="2066">
                  <c:v>86.55</c:v>
                </c:pt>
                <c:pt idx="2067">
                  <c:v>86.55</c:v>
                </c:pt>
                <c:pt idx="2068">
                  <c:v>86.55</c:v>
                </c:pt>
                <c:pt idx="2069">
                  <c:v>86.55</c:v>
                </c:pt>
                <c:pt idx="2070">
                  <c:v>87.28</c:v>
                </c:pt>
                <c:pt idx="2071">
                  <c:v>87.28</c:v>
                </c:pt>
                <c:pt idx="2072">
                  <c:v>87.28</c:v>
                </c:pt>
                <c:pt idx="2073">
                  <c:v>87.28</c:v>
                </c:pt>
                <c:pt idx="2074">
                  <c:v>87.28</c:v>
                </c:pt>
                <c:pt idx="2075">
                  <c:v>87.28</c:v>
                </c:pt>
                <c:pt idx="2076">
                  <c:v>87.28</c:v>
                </c:pt>
                <c:pt idx="2077">
                  <c:v>87.28</c:v>
                </c:pt>
                <c:pt idx="2078">
                  <c:v>87.28</c:v>
                </c:pt>
                <c:pt idx="2079">
                  <c:v>87.28</c:v>
                </c:pt>
                <c:pt idx="2080">
                  <c:v>87.28</c:v>
                </c:pt>
                <c:pt idx="2081">
                  <c:v>87.28</c:v>
                </c:pt>
                <c:pt idx="2082">
                  <c:v>87.28</c:v>
                </c:pt>
                <c:pt idx="2083">
                  <c:v>87.28</c:v>
                </c:pt>
                <c:pt idx="2084">
                  <c:v>87.28</c:v>
                </c:pt>
                <c:pt idx="2085">
                  <c:v>87.28</c:v>
                </c:pt>
                <c:pt idx="2086">
                  <c:v>87.28</c:v>
                </c:pt>
                <c:pt idx="2087">
                  <c:v>87.28</c:v>
                </c:pt>
                <c:pt idx="2088">
                  <c:v>87.28</c:v>
                </c:pt>
                <c:pt idx="2089">
                  <c:v>87.28</c:v>
                </c:pt>
                <c:pt idx="2090">
                  <c:v>87.28</c:v>
                </c:pt>
                <c:pt idx="2091">
                  <c:v>87.28</c:v>
                </c:pt>
                <c:pt idx="2092">
                  <c:v>87.28</c:v>
                </c:pt>
                <c:pt idx="2093">
                  <c:v>87.28</c:v>
                </c:pt>
                <c:pt idx="2094">
                  <c:v>87.28</c:v>
                </c:pt>
                <c:pt idx="2095">
                  <c:v>87.28</c:v>
                </c:pt>
                <c:pt idx="2096">
                  <c:v>87.28</c:v>
                </c:pt>
                <c:pt idx="2097">
                  <c:v>87.28</c:v>
                </c:pt>
                <c:pt idx="2098">
                  <c:v>87.28</c:v>
                </c:pt>
                <c:pt idx="2099">
                  <c:v>87.28</c:v>
                </c:pt>
                <c:pt idx="2100">
                  <c:v>87.28</c:v>
                </c:pt>
                <c:pt idx="2101">
                  <c:v>87.28</c:v>
                </c:pt>
                <c:pt idx="2102">
                  <c:v>87.28</c:v>
                </c:pt>
                <c:pt idx="2103">
                  <c:v>87.28</c:v>
                </c:pt>
                <c:pt idx="2104">
                  <c:v>87.28</c:v>
                </c:pt>
                <c:pt idx="2105">
                  <c:v>87.28</c:v>
                </c:pt>
                <c:pt idx="2106">
                  <c:v>87.28</c:v>
                </c:pt>
                <c:pt idx="2107">
                  <c:v>87.28</c:v>
                </c:pt>
                <c:pt idx="2108">
                  <c:v>87.28</c:v>
                </c:pt>
                <c:pt idx="2109">
                  <c:v>87.28</c:v>
                </c:pt>
                <c:pt idx="2110">
                  <c:v>87.28</c:v>
                </c:pt>
                <c:pt idx="2111">
                  <c:v>87.28</c:v>
                </c:pt>
                <c:pt idx="2112">
                  <c:v>87.28</c:v>
                </c:pt>
                <c:pt idx="2113">
                  <c:v>87.28</c:v>
                </c:pt>
                <c:pt idx="2114">
                  <c:v>87.28</c:v>
                </c:pt>
                <c:pt idx="2115">
                  <c:v>87.28</c:v>
                </c:pt>
                <c:pt idx="2116">
                  <c:v>87.28</c:v>
                </c:pt>
                <c:pt idx="2117">
                  <c:v>87.28</c:v>
                </c:pt>
                <c:pt idx="2118">
                  <c:v>87.28</c:v>
                </c:pt>
                <c:pt idx="2119">
                  <c:v>87.28</c:v>
                </c:pt>
                <c:pt idx="2120">
                  <c:v>87.28</c:v>
                </c:pt>
                <c:pt idx="2121">
                  <c:v>87.28</c:v>
                </c:pt>
                <c:pt idx="2122">
                  <c:v>87.28</c:v>
                </c:pt>
                <c:pt idx="2123">
                  <c:v>87.28</c:v>
                </c:pt>
                <c:pt idx="2124">
                  <c:v>87.28</c:v>
                </c:pt>
                <c:pt idx="2125">
                  <c:v>87.28</c:v>
                </c:pt>
                <c:pt idx="2126">
                  <c:v>87.28</c:v>
                </c:pt>
                <c:pt idx="2127">
                  <c:v>87.28</c:v>
                </c:pt>
                <c:pt idx="2128">
                  <c:v>87.28</c:v>
                </c:pt>
                <c:pt idx="2129">
                  <c:v>87.28</c:v>
                </c:pt>
                <c:pt idx="2130">
                  <c:v>87.28</c:v>
                </c:pt>
                <c:pt idx="2131">
                  <c:v>87.28</c:v>
                </c:pt>
                <c:pt idx="2132">
                  <c:v>87.28</c:v>
                </c:pt>
                <c:pt idx="2133">
                  <c:v>87.28</c:v>
                </c:pt>
                <c:pt idx="2134">
                  <c:v>87.28</c:v>
                </c:pt>
                <c:pt idx="2135">
                  <c:v>87.28</c:v>
                </c:pt>
                <c:pt idx="2136">
                  <c:v>87.28</c:v>
                </c:pt>
                <c:pt idx="2137">
                  <c:v>87.28</c:v>
                </c:pt>
                <c:pt idx="2138">
                  <c:v>87.28</c:v>
                </c:pt>
                <c:pt idx="2139">
                  <c:v>87.28</c:v>
                </c:pt>
                <c:pt idx="2140">
                  <c:v>87.28</c:v>
                </c:pt>
                <c:pt idx="2141">
                  <c:v>87.28</c:v>
                </c:pt>
                <c:pt idx="2142">
                  <c:v>87.28</c:v>
                </c:pt>
                <c:pt idx="2143">
                  <c:v>87.28</c:v>
                </c:pt>
                <c:pt idx="2144">
                  <c:v>87.28</c:v>
                </c:pt>
                <c:pt idx="2145">
                  <c:v>87.28</c:v>
                </c:pt>
                <c:pt idx="2146">
                  <c:v>87.28</c:v>
                </c:pt>
                <c:pt idx="2147">
                  <c:v>87.28</c:v>
                </c:pt>
                <c:pt idx="2148">
                  <c:v>87.28</c:v>
                </c:pt>
                <c:pt idx="2149">
                  <c:v>87.28</c:v>
                </c:pt>
                <c:pt idx="2150">
                  <c:v>87.28</c:v>
                </c:pt>
                <c:pt idx="2151">
                  <c:v>87.28</c:v>
                </c:pt>
                <c:pt idx="2152">
                  <c:v>87.28</c:v>
                </c:pt>
                <c:pt idx="2153">
                  <c:v>87.28</c:v>
                </c:pt>
                <c:pt idx="2154">
                  <c:v>87.28</c:v>
                </c:pt>
                <c:pt idx="2155">
                  <c:v>87.28</c:v>
                </c:pt>
                <c:pt idx="2156">
                  <c:v>87.28</c:v>
                </c:pt>
                <c:pt idx="2157">
                  <c:v>87.28</c:v>
                </c:pt>
                <c:pt idx="2158">
                  <c:v>87.28</c:v>
                </c:pt>
                <c:pt idx="2159">
                  <c:v>87.28</c:v>
                </c:pt>
                <c:pt idx="2160">
                  <c:v>87.28</c:v>
                </c:pt>
                <c:pt idx="2161">
                  <c:v>87.28</c:v>
                </c:pt>
                <c:pt idx="2162">
                  <c:v>87.28</c:v>
                </c:pt>
                <c:pt idx="2163">
                  <c:v>87.28</c:v>
                </c:pt>
                <c:pt idx="2164">
                  <c:v>87.28</c:v>
                </c:pt>
                <c:pt idx="2165">
                  <c:v>87.28</c:v>
                </c:pt>
                <c:pt idx="2166">
                  <c:v>87.28</c:v>
                </c:pt>
                <c:pt idx="2167">
                  <c:v>87.28</c:v>
                </c:pt>
                <c:pt idx="2168">
                  <c:v>87.28</c:v>
                </c:pt>
                <c:pt idx="2169">
                  <c:v>87.28</c:v>
                </c:pt>
                <c:pt idx="2170">
                  <c:v>87.28</c:v>
                </c:pt>
                <c:pt idx="2171">
                  <c:v>87.28</c:v>
                </c:pt>
                <c:pt idx="2172">
                  <c:v>87.28</c:v>
                </c:pt>
                <c:pt idx="2173">
                  <c:v>87.28</c:v>
                </c:pt>
                <c:pt idx="2174">
                  <c:v>87.28</c:v>
                </c:pt>
                <c:pt idx="2175">
                  <c:v>87.28</c:v>
                </c:pt>
                <c:pt idx="2176">
                  <c:v>87.28</c:v>
                </c:pt>
                <c:pt idx="2177">
                  <c:v>87.28</c:v>
                </c:pt>
                <c:pt idx="2178">
                  <c:v>87.28</c:v>
                </c:pt>
                <c:pt idx="2179">
                  <c:v>87.28</c:v>
                </c:pt>
                <c:pt idx="2180">
                  <c:v>87.28</c:v>
                </c:pt>
                <c:pt idx="2181">
                  <c:v>87.28</c:v>
                </c:pt>
                <c:pt idx="2182">
                  <c:v>87.28</c:v>
                </c:pt>
                <c:pt idx="2183">
                  <c:v>87.28</c:v>
                </c:pt>
                <c:pt idx="2184">
                  <c:v>87.28</c:v>
                </c:pt>
                <c:pt idx="2185">
                  <c:v>87.28</c:v>
                </c:pt>
                <c:pt idx="2186">
                  <c:v>87.28</c:v>
                </c:pt>
                <c:pt idx="2187">
                  <c:v>87.28</c:v>
                </c:pt>
                <c:pt idx="2188">
                  <c:v>87.28</c:v>
                </c:pt>
                <c:pt idx="2189">
                  <c:v>87.28</c:v>
                </c:pt>
                <c:pt idx="2190">
                  <c:v>87.28</c:v>
                </c:pt>
                <c:pt idx="2191">
                  <c:v>87.28</c:v>
                </c:pt>
                <c:pt idx="2192">
                  <c:v>87.28</c:v>
                </c:pt>
                <c:pt idx="2193">
                  <c:v>87.28</c:v>
                </c:pt>
                <c:pt idx="2194">
                  <c:v>87.28</c:v>
                </c:pt>
                <c:pt idx="2195">
                  <c:v>87.28</c:v>
                </c:pt>
                <c:pt idx="2196">
                  <c:v>87.28</c:v>
                </c:pt>
                <c:pt idx="2197">
                  <c:v>87.28</c:v>
                </c:pt>
                <c:pt idx="2198">
                  <c:v>87.28</c:v>
                </c:pt>
                <c:pt idx="2199">
                  <c:v>87.28</c:v>
                </c:pt>
                <c:pt idx="2200">
                  <c:v>87.28</c:v>
                </c:pt>
                <c:pt idx="2201">
                  <c:v>87.28</c:v>
                </c:pt>
                <c:pt idx="2202">
                  <c:v>87.28</c:v>
                </c:pt>
                <c:pt idx="2203">
                  <c:v>87.28</c:v>
                </c:pt>
                <c:pt idx="2204">
                  <c:v>87.28</c:v>
                </c:pt>
                <c:pt idx="2205">
                  <c:v>87.28</c:v>
                </c:pt>
                <c:pt idx="2206">
                  <c:v>87.28</c:v>
                </c:pt>
                <c:pt idx="2207">
                  <c:v>87.28</c:v>
                </c:pt>
                <c:pt idx="2208">
                  <c:v>87.28</c:v>
                </c:pt>
                <c:pt idx="2209">
                  <c:v>87.28</c:v>
                </c:pt>
                <c:pt idx="2210">
                  <c:v>87.28</c:v>
                </c:pt>
                <c:pt idx="2211">
                  <c:v>87.28</c:v>
                </c:pt>
                <c:pt idx="2212">
                  <c:v>87.28</c:v>
                </c:pt>
                <c:pt idx="2213">
                  <c:v>87.28</c:v>
                </c:pt>
                <c:pt idx="2214">
                  <c:v>87.28</c:v>
                </c:pt>
                <c:pt idx="2215">
                  <c:v>87.28</c:v>
                </c:pt>
                <c:pt idx="2216">
                  <c:v>87.28</c:v>
                </c:pt>
                <c:pt idx="2217">
                  <c:v>87.28</c:v>
                </c:pt>
                <c:pt idx="2218">
                  <c:v>87.28</c:v>
                </c:pt>
                <c:pt idx="2219">
                  <c:v>87.28</c:v>
                </c:pt>
                <c:pt idx="2220">
                  <c:v>87.28</c:v>
                </c:pt>
                <c:pt idx="2221">
                  <c:v>87.28</c:v>
                </c:pt>
                <c:pt idx="2222">
                  <c:v>87.28</c:v>
                </c:pt>
                <c:pt idx="2223">
                  <c:v>87.28</c:v>
                </c:pt>
                <c:pt idx="2224">
                  <c:v>87.28</c:v>
                </c:pt>
                <c:pt idx="2225">
                  <c:v>87.28</c:v>
                </c:pt>
                <c:pt idx="2226">
                  <c:v>87.28</c:v>
                </c:pt>
                <c:pt idx="2227">
                  <c:v>87.28</c:v>
                </c:pt>
                <c:pt idx="2228">
                  <c:v>87.28</c:v>
                </c:pt>
                <c:pt idx="2229">
                  <c:v>87.28</c:v>
                </c:pt>
                <c:pt idx="2230">
                  <c:v>87.28</c:v>
                </c:pt>
                <c:pt idx="2231">
                  <c:v>87.28</c:v>
                </c:pt>
                <c:pt idx="2232">
                  <c:v>87.28</c:v>
                </c:pt>
                <c:pt idx="2233">
                  <c:v>87.28</c:v>
                </c:pt>
                <c:pt idx="2234">
                  <c:v>87.28</c:v>
                </c:pt>
                <c:pt idx="2235">
                  <c:v>87.28</c:v>
                </c:pt>
                <c:pt idx="2236">
                  <c:v>87.28</c:v>
                </c:pt>
                <c:pt idx="2237">
                  <c:v>87.28</c:v>
                </c:pt>
                <c:pt idx="2238">
                  <c:v>87.28</c:v>
                </c:pt>
                <c:pt idx="2239">
                  <c:v>87.28</c:v>
                </c:pt>
                <c:pt idx="2240">
                  <c:v>87.28</c:v>
                </c:pt>
                <c:pt idx="2241">
                  <c:v>87.28</c:v>
                </c:pt>
                <c:pt idx="2242">
                  <c:v>87.28</c:v>
                </c:pt>
                <c:pt idx="2243">
                  <c:v>87.28</c:v>
                </c:pt>
                <c:pt idx="2244">
                  <c:v>87.28</c:v>
                </c:pt>
                <c:pt idx="2245">
                  <c:v>87.28</c:v>
                </c:pt>
                <c:pt idx="2246">
                  <c:v>87.28</c:v>
                </c:pt>
                <c:pt idx="2247">
                  <c:v>87.28</c:v>
                </c:pt>
                <c:pt idx="2248">
                  <c:v>87.28</c:v>
                </c:pt>
                <c:pt idx="2249">
                  <c:v>87.28</c:v>
                </c:pt>
                <c:pt idx="2250">
                  <c:v>87.28</c:v>
                </c:pt>
                <c:pt idx="2251">
                  <c:v>87.28</c:v>
                </c:pt>
                <c:pt idx="2252">
                  <c:v>87.28</c:v>
                </c:pt>
                <c:pt idx="2253">
                  <c:v>87.28</c:v>
                </c:pt>
                <c:pt idx="2254">
                  <c:v>88.01</c:v>
                </c:pt>
                <c:pt idx="2255">
                  <c:v>88.01</c:v>
                </c:pt>
                <c:pt idx="2256">
                  <c:v>88.01</c:v>
                </c:pt>
                <c:pt idx="2257">
                  <c:v>88.01</c:v>
                </c:pt>
                <c:pt idx="2258">
                  <c:v>88.01</c:v>
                </c:pt>
                <c:pt idx="2259">
                  <c:v>88.01</c:v>
                </c:pt>
                <c:pt idx="2260">
                  <c:v>88.01</c:v>
                </c:pt>
                <c:pt idx="2261">
                  <c:v>87.28</c:v>
                </c:pt>
                <c:pt idx="2262">
                  <c:v>87.28</c:v>
                </c:pt>
                <c:pt idx="2263">
                  <c:v>87.28</c:v>
                </c:pt>
                <c:pt idx="2264">
                  <c:v>87.28</c:v>
                </c:pt>
                <c:pt idx="2265">
                  <c:v>88.01</c:v>
                </c:pt>
                <c:pt idx="2266">
                  <c:v>88.01</c:v>
                </c:pt>
                <c:pt idx="2267">
                  <c:v>88.01</c:v>
                </c:pt>
                <c:pt idx="2268">
                  <c:v>88.01</c:v>
                </c:pt>
                <c:pt idx="2269">
                  <c:v>88.01</c:v>
                </c:pt>
                <c:pt idx="2270">
                  <c:v>88.01</c:v>
                </c:pt>
                <c:pt idx="2271">
                  <c:v>88.01</c:v>
                </c:pt>
                <c:pt idx="2272">
                  <c:v>88.01</c:v>
                </c:pt>
                <c:pt idx="2273">
                  <c:v>88.01</c:v>
                </c:pt>
                <c:pt idx="2274">
                  <c:v>88.01</c:v>
                </c:pt>
                <c:pt idx="2275">
                  <c:v>88.01</c:v>
                </c:pt>
                <c:pt idx="2276">
                  <c:v>88.01</c:v>
                </c:pt>
                <c:pt idx="2277">
                  <c:v>88.01</c:v>
                </c:pt>
                <c:pt idx="2278">
                  <c:v>88.01</c:v>
                </c:pt>
                <c:pt idx="2279">
                  <c:v>88.01</c:v>
                </c:pt>
                <c:pt idx="2280">
                  <c:v>88.01</c:v>
                </c:pt>
                <c:pt idx="2281">
                  <c:v>88.01</c:v>
                </c:pt>
                <c:pt idx="2282">
                  <c:v>88.01</c:v>
                </c:pt>
                <c:pt idx="2283">
                  <c:v>88.01</c:v>
                </c:pt>
                <c:pt idx="2284">
                  <c:v>88.01</c:v>
                </c:pt>
                <c:pt idx="2285">
                  <c:v>88.01</c:v>
                </c:pt>
                <c:pt idx="2286">
                  <c:v>88.01</c:v>
                </c:pt>
                <c:pt idx="2287">
                  <c:v>88.01</c:v>
                </c:pt>
                <c:pt idx="2288">
                  <c:v>88.01</c:v>
                </c:pt>
                <c:pt idx="2289">
                  <c:v>88.01</c:v>
                </c:pt>
                <c:pt idx="2290">
                  <c:v>88.01</c:v>
                </c:pt>
                <c:pt idx="2291">
                  <c:v>88.01</c:v>
                </c:pt>
                <c:pt idx="2292">
                  <c:v>88.01</c:v>
                </c:pt>
                <c:pt idx="2293">
                  <c:v>88.01</c:v>
                </c:pt>
                <c:pt idx="2294">
                  <c:v>88.01</c:v>
                </c:pt>
                <c:pt idx="2295">
                  <c:v>88.01</c:v>
                </c:pt>
                <c:pt idx="2296">
                  <c:v>88.01</c:v>
                </c:pt>
                <c:pt idx="2297">
                  <c:v>88.01</c:v>
                </c:pt>
                <c:pt idx="2298">
                  <c:v>88.01</c:v>
                </c:pt>
                <c:pt idx="2299">
                  <c:v>88.01</c:v>
                </c:pt>
                <c:pt idx="2300">
                  <c:v>88.01</c:v>
                </c:pt>
                <c:pt idx="2301">
                  <c:v>88.01</c:v>
                </c:pt>
                <c:pt idx="2302">
                  <c:v>88.01</c:v>
                </c:pt>
                <c:pt idx="2303">
                  <c:v>88.01</c:v>
                </c:pt>
                <c:pt idx="2304">
                  <c:v>88.01</c:v>
                </c:pt>
                <c:pt idx="2305">
                  <c:v>88.01</c:v>
                </c:pt>
                <c:pt idx="2306">
                  <c:v>88.01</c:v>
                </c:pt>
                <c:pt idx="2307">
                  <c:v>88.01</c:v>
                </c:pt>
                <c:pt idx="2308">
                  <c:v>88.01</c:v>
                </c:pt>
                <c:pt idx="2309">
                  <c:v>88.01</c:v>
                </c:pt>
                <c:pt idx="2310">
                  <c:v>88.01</c:v>
                </c:pt>
                <c:pt idx="2311">
                  <c:v>88.01</c:v>
                </c:pt>
                <c:pt idx="2312">
                  <c:v>88.01</c:v>
                </c:pt>
                <c:pt idx="2313">
                  <c:v>88.01</c:v>
                </c:pt>
                <c:pt idx="2314">
                  <c:v>88.01</c:v>
                </c:pt>
                <c:pt idx="2315">
                  <c:v>88.01</c:v>
                </c:pt>
                <c:pt idx="2316">
                  <c:v>88.01</c:v>
                </c:pt>
                <c:pt idx="2317">
                  <c:v>88.01</c:v>
                </c:pt>
                <c:pt idx="2318">
                  <c:v>88.01</c:v>
                </c:pt>
                <c:pt idx="2319">
                  <c:v>88.01</c:v>
                </c:pt>
                <c:pt idx="2320">
                  <c:v>88.01</c:v>
                </c:pt>
                <c:pt idx="2321">
                  <c:v>88.01</c:v>
                </c:pt>
                <c:pt idx="2322">
                  <c:v>88.01</c:v>
                </c:pt>
                <c:pt idx="2323">
                  <c:v>88.01</c:v>
                </c:pt>
                <c:pt idx="2324">
                  <c:v>88.01</c:v>
                </c:pt>
                <c:pt idx="2325">
                  <c:v>88.01</c:v>
                </c:pt>
                <c:pt idx="2326">
                  <c:v>88.01</c:v>
                </c:pt>
                <c:pt idx="2327">
                  <c:v>88.01</c:v>
                </c:pt>
                <c:pt idx="2328">
                  <c:v>88.01</c:v>
                </c:pt>
                <c:pt idx="2329">
                  <c:v>88.01</c:v>
                </c:pt>
                <c:pt idx="2330">
                  <c:v>88.01</c:v>
                </c:pt>
                <c:pt idx="2331">
                  <c:v>88.01</c:v>
                </c:pt>
                <c:pt idx="2332">
                  <c:v>88.01</c:v>
                </c:pt>
                <c:pt idx="2333">
                  <c:v>88.01</c:v>
                </c:pt>
                <c:pt idx="2334">
                  <c:v>88.01</c:v>
                </c:pt>
                <c:pt idx="2335">
                  <c:v>88.01</c:v>
                </c:pt>
                <c:pt idx="2336">
                  <c:v>88.01</c:v>
                </c:pt>
                <c:pt idx="2337">
                  <c:v>88.01</c:v>
                </c:pt>
                <c:pt idx="2338">
                  <c:v>88.01</c:v>
                </c:pt>
                <c:pt idx="2339">
                  <c:v>88.01</c:v>
                </c:pt>
                <c:pt idx="2340">
                  <c:v>88.01</c:v>
                </c:pt>
                <c:pt idx="2341">
                  <c:v>88.01</c:v>
                </c:pt>
                <c:pt idx="2342">
                  <c:v>88.01</c:v>
                </c:pt>
                <c:pt idx="2343">
                  <c:v>88.01</c:v>
                </c:pt>
                <c:pt idx="2344">
                  <c:v>88.01</c:v>
                </c:pt>
                <c:pt idx="2345">
                  <c:v>88.01</c:v>
                </c:pt>
                <c:pt idx="2346">
                  <c:v>88.01</c:v>
                </c:pt>
                <c:pt idx="2347">
                  <c:v>88.01</c:v>
                </c:pt>
                <c:pt idx="2348">
                  <c:v>88.01</c:v>
                </c:pt>
                <c:pt idx="2349">
                  <c:v>88.01</c:v>
                </c:pt>
                <c:pt idx="2350">
                  <c:v>88.01</c:v>
                </c:pt>
                <c:pt idx="2351">
                  <c:v>88.01</c:v>
                </c:pt>
                <c:pt idx="2352">
                  <c:v>88.01</c:v>
                </c:pt>
                <c:pt idx="2353">
                  <c:v>88.01</c:v>
                </c:pt>
                <c:pt idx="2354">
                  <c:v>88.01</c:v>
                </c:pt>
                <c:pt idx="2355">
                  <c:v>88.01</c:v>
                </c:pt>
                <c:pt idx="2356">
                  <c:v>88.01</c:v>
                </c:pt>
                <c:pt idx="2357">
                  <c:v>88.01</c:v>
                </c:pt>
                <c:pt idx="2358">
                  <c:v>88.01</c:v>
                </c:pt>
                <c:pt idx="2359">
                  <c:v>88.01</c:v>
                </c:pt>
                <c:pt idx="2360">
                  <c:v>88.01</c:v>
                </c:pt>
                <c:pt idx="2361">
                  <c:v>88.01</c:v>
                </c:pt>
                <c:pt idx="2362">
                  <c:v>88.01</c:v>
                </c:pt>
                <c:pt idx="2363">
                  <c:v>88.01</c:v>
                </c:pt>
                <c:pt idx="2364">
                  <c:v>88.01</c:v>
                </c:pt>
                <c:pt idx="2365">
                  <c:v>88.01</c:v>
                </c:pt>
                <c:pt idx="2366">
                  <c:v>88.01</c:v>
                </c:pt>
                <c:pt idx="2367">
                  <c:v>88.01</c:v>
                </c:pt>
                <c:pt idx="2368">
                  <c:v>88.01</c:v>
                </c:pt>
                <c:pt idx="2369">
                  <c:v>88.01</c:v>
                </c:pt>
                <c:pt idx="2370">
                  <c:v>88.01</c:v>
                </c:pt>
                <c:pt idx="2371">
                  <c:v>88.01</c:v>
                </c:pt>
                <c:pt idx="2372">
                  <c:v>88.01</c:v>
                </c:pt>
                <c:pt idx="2373">
                  <c:v>88.01</c:v>
                </c:pt>
                <c:pt idx="2374">
                  <c:v>88.01</c:v>
                </c:pt>
                <c:pt idx="2375">
                  <c:v>88.01</c:v>
                </c:pt>
                <c:pt idx="2376">
                  <c:v>88.01</c:v>
                </c:pt>
                <c:pt idx="2377">
                  <c:v>88.01</c:v>
                </c:pt>
                <c:pt idx="2378">
                  <c:v>88.01</c:v>
                </c:pt>
                <c:pt idx="2379">
                  <c:v>88.01</c:v>
                </c:pt>
                <c:pt idx="2380">
                  <c:v>88.01</c:v>
                </c:pt>
                <c:pt idx="2381">
                  <c:v>88.01</c:v>
                </c:pt>
                <c:pt idx="2382">
                  <c:v>88.01</c:v>
                </c:pt>
                <c:pt idx="2383">
                  <c:v>88.01</c:v>
                </c:pt>
                <c:pt idx="2384">
                  <c:v>88.01</c:v>
                </c:pt>
                <c:pt idx="2385">
                  <c:v>88.01</c:v>
                </c:pt>
                <c:pt idx="2386">
                  <c:v>88.01</c:v>
                </c:pt>
                <c:pt idx="2387">
                  <c:v>88.01</c:v>
                </c:pt>
                <c:pt idx="2388">
                  <c:v>88.01</c:v>
                </c:pt>
                <c:pt idx="2389">
                  <c:v>88.01</c:v>
                </c:pt>
                <c:pt idx="2390">
                  <c:v>88.01</c:v>
                </c:pt>
                <c:pt idx="2391">
                  <c:v>88.01</c:v>
                </c:pt>
                <c:pt idx="2392">
                  <c:v>88.01</c:v>
                </c:pt>
                <c:pt idx="2393">
                  <c:v>88.01</c:v>
                </c:pt>
                <c:pt idx="2394">
                  <c:v>88.01</c:v>
                </c:pt>
                <c:pt idx="2395">
                  <c:v>88.01</c:v>
                </c:pt>
                <c:pt idx="2396">
                  <c:v>88.01</c:v>
                </c:pt>
                <c:pt idx="2397">
                  <c:v>88.01</c:v>
                </c:pt>
                <c:pt idx="2398">
                  <c:v>88.01</c:v>
                </c:pt>
                <c:pt idx="2399">
                  <c:v>88.01</c:v>
                </c:pt>
                <c:pt idx="2400">
                  <c:v>88.01</c:v>
                </c:pt>
                <c:pt idx="2401">
                  <c:v>88.01</c:v>
                </c:pt>
                <c:pt idx="2402">
                  <c:v>88.01</c:v>
                </c:pt>
                <c:pt idx="2403">
                  <c:v>88.01</c:v>
                </c:pt>
                <c:pt idx="2404">
                  <c:v>88.01</c:v>
                </c:pt>
                <c:pt idx="2405">
                  <c:v>88.01</c:v>
                </c:pt>
                <c:pt idx="2406">
                  <c:v>88.01</c:v>
                </c:pt>
                <c:pt idx="2407">
                  <c:v>88.01</c:v>
                </c:pt>
                <c:pt idx="2408">
                  <c:v>88.01</c:v>
                </c:pt>
                <c:pt idx="2409">
                  <c:v>88.01</c:v>
                </c:pt>
                <c:pt idx="2410">
                  <c:v>88.01</c:v>
                </c:pt>
                <c:pt idx="2411">
                  <c:v>88.01</c:v>
                </c:pt>
                <c:pt idx="2412">
                  <c:v>88.01</c:v>
                </c:pt>
                <c:pt idx="2413">
                  <c:v>88.01</c:v>
                </c:pt>
                <c:pt idx="2414">
                  <c:v>88.01</c:v>
                </c:pt>
                <c:pt idx="2415">
                  <c:v>88.01</c:v>
                </c:pt>
                <c:pt idx="2416">
                  <c:v>88.01</c:v>
                </c:pt>
                <c:pt idx="2417">
                  <c:v>88.01</c:v>
                </c:pt>
                <c:pt idx="2418">
                  <c:v>88.01</c:v>
                </c:pt>
                <c:pt idx="2419">
                  <c:v>88.01</c:v>
                </c:pt>
                <c:pt idx="2420">
                  <c:v>88.01</c:v>
                </c:pt>
                <c:pt idx="2421">
                  <c:v>88.01</c:v>
                </c:pt>
                <c:pt idx="2422">
                  <c:v>88.01</c:v>
                </c:pt>
                <c:pt idx="2423">
                  <c:v>88.01</c:v>
                </c:pt>
                <c:pt idx="2424">
                  <c:v>88.01</c:v>
                </c:pt>
                <c:pt idx="2425">
                  <c:v>88.01</c:v>
                </c:pt>
                <c:pt idx="2426">
                  <c:v>88.01</c:v>
                </c:pt>
                <c:pt idx="2427">
                  <c:v>88.01</c:v>
                </c:pt>
                <c:pt idx="2428">
                  <c:v>88.01</c:v>
                </c:pt>
                <c:pt idx="2429">
                  <c:v>88.01</c:v>
                </c:pt>
                <c:pt idx="2430">
                  <c:v>88.01</c:v>
                </c:pt>
                <c:pt idx="2431">
                  <c:v>88.01</c:v>
                </c:pt>
                <c:pt idx="2432">
                  <c:v>88.01</c:v>
                </c:pt>
                <c:pt idx="2433">
                  <c:v>88.01</c:v>
                </c:pt>
                <c:pt idx="2434">
                  <c:v>88.01</c:v>
                </c:pt>
                <c:pt idx="2435">
                  <c:v>88.01</c:v>
                </c:pt>
                <c:pt idx="2436">
                  <c:v>88.01</c:v>
                </c:pt>
                <c:pt idx="2437">
                  <c:v>88.01</c:v>
                </c:pt>
                <c:pt idx="2438">
                  <c:v>88.01</c:v>
                </c:pt>
                <c:pt idx="2439">
                  <c:v>88.01</c:v>
                </c:pt>
                <c:pt idx="2440">
                  <c:v>88.01</c:v>
                </c:pt>
                <c:pt idx="2441">
                  <c:v>88.01</c:v>
                </c:pt>
                <c:pt idx="2442">
                  <c:v>88.01</c:v>
                </c:pt>
                <c:pt idx="2443">
                  <c:v>88.01</c:v>
                </c:pt>
                <c:pt idx="2444">
                  <c:v>88.01</c:v>
                </c:pt>
                <c:pt idx="2445">
                  <c:v>88.01</c:v>
                </c:pt>
                <c:pt idx="2446">
                  <c:v>88.01</c:v>
                </c:pt>
                <c:pt idx="2447">
                  <c:v>88.01</c:v>
                </c:pt>
                <c:pt idx="2448">
                  <c:v>88.01</c:v>
                </c:pt>
                <c:pt idx="2449">
                  <c:v>88.01</c:v>
                </c:pt>
                <c:pt idx="2450">
                  <c:v>88.01</c:v>
                </c:pt>
                <c:pt idx="2451">
                  <c:v>88.01</c:v>
                </c:pt>
                <c:pt idx="2452">
                  <c:v>88.01</c:v>
                </c:pt>
                <c:pt idx="2453">
                  <c:v>88.01</c:v>
                </c:pt>
                <c:pt idx="2454">
                  <c:v>88.01</c:v>
                </c:pt>
                <c:pt idx="2455">
                  <c:v>88.01</c:v>
                </c:pt>
                <c:pt idx="2456">
                  <c:v>88.01</c:v>
                </c:pt>
                <c:pt idx="2457">
                  <c:v>88.01</c:v>
                </c:pt>
                <c:pt idx="2458">
                  <c:v>88.01</c:v>
                </c:pt>
                <c:pt idx="2459">
                  <c:v>88.01</c:v>
                </c:pt>
                <c:pt idx="2460">
                  <c:v>88.01</c:v>
                </c:pt>
                <c:pt idx="2461">
                  <c:v>88.01</c:v>
                </c:pt>
                <c:pt idx="2462">
                  <c:v>88.01</c:v>
                </c:pt>
                <c:pt idx="2463">
                  <c:v>88.01</c:v>
                </c:pt>
                <c:pt idx="2464">
                  <c:v>88.01</c:v>
                </c:pt>
                <c:pt idx="2465">
                  <c:v>88.01</c:v>
                </c:pt>
                <c:pt idx="2466">
                  <c:v>88.01</c:v>
                </c:pt>
                <c:pt idx="2467">
                  <c:v>88.01</c:v>
                </c:pt>
                <c:pt idx="2468">
                  <c:v>88.01</c:v>
                </c:pt>
                <c:pt idx="2469">
                  <c:v>88.01</c:v>
                </c:pt>
                <c:pt idx="2470">
                  <c:v>88.01</c:v>
                </c:pt>
                <c:pt idx="2471">
                  <c:v>88.01</c:v>
                </c:pt>
                <c:pt idx="2472">
                  <c:v>88.01</c:v>
                </c:pt>
                <c:pt idx="2473">
                  <c:v>88.01</c:v>
                </c:pt>
                <c:pt idx="2474">
                  <c:v>88.01</c:v>
                </c:pt>
                <c:pt idx="2475">
                  <c:v>88.01</c:v>
                </c:pt>
                <c:pt idx="2476">
                  <c:v>88.01</c:v>
                </c:pt>
                <c:pt idx="2477">
                  <c:v>88.01</c:v>
                </c:pt>
                <c:pt idx="2478">
                  <c:v>88.01</c:v>
                </c:pt>
                <c:pt idx="2479">
                  <c:v>88.01</c:v>
                </c:pt>
                <c:pt idx="2480">
                  <c:v>88.01</c:v>
                </c:pt>
                <c:pt idx="2481">
                  <c:v>88.01</c:v>
                </c:pt>
                <c:pt idx="2482">
                  <c:v>88.01</c:v>
                </c:pt>
                <c:pt idx="2483">
                  <c:v>88.01</c:v>
                </c:pt>
                <c:pt idx="2484">
                  <c:v>88.01</c:v>
                </c:pt>
                <c:pt idx="2485">
                  <c:v>88.01</c:v>
                </c:pt>
                <c:pt idx="2486">
                  <c:v>88.01</c:v>
                </c:pt>
                <c:pt idx="2487">
                  <c:v>88.01</c:v>
                </c:pt>
                <c:pt idx="2488">
                  <c:v>88.01</c:v>
                </c:pt>
                <c:pt idx="2489">
                  <c:v>88.01</c:v>
                </c:pt>
                <c:pt idx="2490">
                  <c:v>88.01</c:v>
                </c:pt>
                <c:pt idx="2491">
                  <c:v>88.01</c:v>
                </c:pt>
                <c:pt idx="2492">
                  <c:v>88.01</c:v>
                </c:pt>
                <c:pt idx="2493">
                  <c:v>88.01</c:v>
                </c:pt>
                <c:pt idx="2494">
                  <c:v>88.01</c:v>
                </c:pt>
                <c:pt idx="2495">
                  <c:v>88.01</c:v>
                </c:pt>
                <c:pt idx="2496">
                  <c:v>88.01</c:v>
                </c:pt>
                <c:pt idx="2497">
                  <c:v>88.01</c:v>
                </c:pt>
                <c:pt idx="2498">
                  <c:v>88.01</c:v>
                </c:pt>
                <c:pt idx="2499">
                  <c:v>88.01</c:v>
                </c:pt>
                <c:pt idx="2500">
                  <c:v>88.01</c:v>
                </c:pt>
                <c:pt idx="2501">
                  <c:v>88.01</c:v>
                </c:pt>
                <c:pt idx="2502">
                  <c:v>88.01</c:v>
                </c:pt>
                <c:pt idx="2503">
                  <c:v>88.01</c:v>
                </c:pt>
                <c:pt idx="2504">
                  <c:v>88.01</c:v>
                </c:pt>
                <c:pt idx="2505">
                  <c:v>88.01</c:v>
                </c:pt>
                <c:pt idx="2506">
                  <c:v>88.740000000000023</c:v>
                </c:pt>
                <c:pt idx="2507">
                  <c:v>88.740000000000023</c:v>
                </c:pt>
                <c:pt idx="2508">
                  <c:v>88.740000000000023</c:v>
                </c:pt>
                <c:pt idx="2509">
                  <c:v>88.740000000000023</c:v>
                </c:pt>
                <c:pt idx="2510">
                  <c:v>88.740000000000023</c:v>
                </c:pt>
                <c:pt idx="2511">
                  <c:v>88.740000000000023</c:v>
                </c:pt>
                <c:pt idx="2512">
                  <c:v>88.740000000000023</c:v>
                </c:pt>
                <c:pt idx="2513">
                  <c:v>88.740000000000023</c:v>
                </c:pt>
                <c:pt idx="2514">
                  <c:v>88.740000000000023</c:v>
                </c:pt>
                <c:pt idx="2515">
                  <c:v>88.740000000000023</c:v>
                </c:pt>
                <c:pt idx="2516">
                  <c:v>88.740000000000023</c:v>
                </c:pt>
                <c:pt idx="2517">
                  <c:v>88.740000000000023</c:v>
                </c:pt>
                <c:pt idx="2518">
                  <c:v>88.740000000000023</c:v>
                </c:pt>
                <c:pt idx="2519">
                  <c:v>88.740000000000023</c:v>
                </c:pt>
                <c:pt idx="2520">
                  <c:v>88.740000000000023</c:v>
                </c:pt>
                <c:pt idx="2521">
                  <c:v>88.740000000000023</c:v>
                </c:pt>
                <c:pt idx="2522">
                  <c:v>88.740000000000023</c:v>
                </c:pt>
                <c:pt idx="2523">
                  <c:v>88.740000000000023</c:v>
                </c:pt>
                <c:pt idx="2524">
                  <c:v>88.740000000000023</c:v>
                </c:pt>
                <c:pt idx="2525">
                  <c:v>88.740000000000023</c:v>
                </c:pt>
                <c:pt idx="2526">
                  <c:v>88.740000000000023</c:v>
                </c:pt>
                <c:pt idx="2527">
                  <c:v>88.740000000000023</c:v>
                </c:pt>
                <c:pt idx="2528">
                  <c:v>88.740000000000023</c:v>
                </c:pt>
                <c:pt idx="2529">
                  <c:v>88.740000000000023</c:v>
                </c:pt>
                <c:pt idx="2530">
                  <c:v>88.740000000000023</c:v>
                </c:pt>
                <c:pt idx="2531">
                  <c:v>88.740000000000023</c:v>
                </c:pt>
                <c:pt idx="2532">
                  <c:v>88.740000000000023</c:v>
                </c:pt>
                <c:pt idx="2533">
                  <c:v>88.740000000000023</c:v>
                </c:pt>
                <c:pt idx="2534">
                  <c:v>88.740000000000023</c:v>
                </c:pt>
                <c:pt idx="2535">
                  <c:v>88.740000000000023</c:v>
                </c:pt>
                <c:pt idx="2536">
                  <c:v>88.740000000000023</c:v>
                </c:pt>
                <c:pt idx="2537">
                  <c:v>88.740000000000023</c:v>
                </c:pt>
                <c:pt idx="2538">
                  <c:v>88.740000000000023</c:v>
                </c:pt>
                <c:pt idx="2539">
                  <c:v>88.740000000000023</c:v>
                </c:pt>
                <c:pt idx="2540">
                  <c:v>88.740000000000023</c:v>
                </c:pt>
                <c:pt idx="2541">
                  <c:v>88.740000000000023</c:v>
                </c:pt>
                <c:pt idx="2542">
                  <c:v>88.740000000000023</c:v>
                </c:pt>
                <c:pt idx="2543">
                  <c:v>88.740000000000023</c:v>
                </c:pt>
                <c:pt idx="2544">
                  <c:v>88.740000000000023</c:v>
                </c:pt>
                <c:pt idx="2545">
                  <c:v>88.740000000000023</c:v>
                </c:pt>
                <c:pt idx="2546">
                  <c:v>88.740000000000023</c:v>
                </c:pt>
                <c:pt idx="2547">
                  <c:v>88.740000000000023</c:v>
                </c:pt>
                <c:pt idx="2548">
                  <c:v>88.740000000000023</c:v>
                </c:pt>
                <c:pt idx="2549">
                  <c:v>88.740000000000023</c:v>
                </c:pt>
                <c:pt idx="2550">
                  <c:v>88.740000000000023</c:v>
                </c:pt>
                <c:pt idx="2551">
                  <c:v>88.740000000000023</c:v>
                </c:pt>
                <c:pt idx="2552">
                  <c:v>88.740000000000023</c:v>
                </c:pt>
                <c:pt idx="2553">
                  <c:v>88.740000000000023</c:v>
                </c:pt>
                <c:pt idx="2554">
                  <c:v>88.740000000000023</c:v>
                </c:pt>
                <c:pt idx="2555">
                  <c:v>88.740000000000023</c:v>
                </c:pt>
                <c:pt idx="2556">
                  <c:v>88.740000000000023</c:v>
                </c:pt>
                <c:pt idx="2557">
                  <c:v>88.740000000000023</c:v>
                </c:pt>
                <c:pt idx="2558">
                  <c:v>88.740000000000023</c:v>
                </c:pt>
                <c:pt idx="2559">
                  <c:v>88.740000000000023</c:v>
                </c:pt>
                <c:pt idx="2560">
                  <c:v>88.740000000000023</c:v>
                </c:pt>
                <c:pt idx="2561">
                  <c:v>88.740000000000023</c:v>
                </c:pt>
                <c:pt idx="2562">
                  <c:v>88.740000000000023</c:v>
                </c:pt>
                <c:pt idx="2563">
                  <c:v>88.740000000000023</c:v>
                </c:pt>
                <c:pt idx="2564">
                  <c:v>88.740000000000023</c:v>
                </c:pt>
                <c:pt idx="2565">
                  <c:v>88.740000000000023</c:v>
                </c:pt>
                <c:pt idx="2566">
                  <c:v>88.740000000000023</c:v>
                </c:pt>
                <c:pt idx="2567">
                  <c:v>88.740000000000023</c:v>
                </c:pt>
                <c:pt idx="2568">
                  <c:v>88.740000000000023</c:v>
                </c:pt>
                <c:pt idx="2569">
                  <c:v>88.740000000000023</c:v>
                </c:pt>
                <c:pt idx="2570">
                  <c:v>88.740000000000023</c:v>
                </c:pt>
                <c:pt idx="2571">
                  <c:v>88.740000000000023</c:v>
                </c:pt>
                <c:pt idx="2572">
                  <c:v>88.740000000000023</c:v>
                </c:pt>
                <c:pt idx="2573">
                  <c:v>88.740000000000023</c:v>
                </c:pt>
                <c:pt idx="2574">
                  <c:v>88.740000000000023</c:v>
                </c:pt>
                <c:pt idx="2575">
                  <c:v>88.740000000000023</c:v>
                </c:pt>
                <c:pt idx="2576">
                  <c:v>88.740000000000023</c:v>
                </c:pt>
                <c:pt idx="2577">
                  <c:v>88.740000000000023</c:v>
                </c:pt>
                <c:pt idx="2578">
                  <c:v>88.740000000000023</c:v>
                </c:pt>
                <c:pt idx="2579">
                  <c:v>88.740000000000023</c:v>
                </c:pt>
                <c:pt idx="2580">
                  <c:v>88.740000000000023</c:v>
                </c:pt>
                <c:pt idx="2581">
                  <c:v>88.740000000000023</c:v>
                </c:pt>
                <c:pt idx="2582">
                  <c:v>88.740000000000023</c:v>
                </c:pt>
                <c:pt idx="2583">
                  <c:v>88.740000000000023</c:v>
                </c:pt>
                <c:pt idx="2584">
                  <c:v>88.740000000000023</c:v>
                </c:pt>
                <c:pt idx="2585">
                  <c:v>88.740000000000023</c:v>
                </c:pt>
                <c:pt idx="2586">
                  <c:v>88.740000000000023</c:v>
                </c:pt>
                <c:pt idx="2587">
                  <c:v>88.740000000000023</c:v>
                </c:pt>
                <c:pt idx="2588">
                  <c:v>88.740000000000023</c:v>
                </c:pt>
                <c:pt idx="2589">
                  <c:v>88.740000000000023</c:v>
                </c:pt>
                <c:pt idx="2590">
                  <c:v>88.740000000000023</c:v>
                </c:pt>
                <c:pt idx="2591">
                  <c:v>88.740000000000023</c:v>
                </c:pt>
                <c:pt idx="2592">
                  <c:v>88.740000000000023</c:v>
                </c:pt>
                <c:pt idx="2593">
                  <c:v>88.740000000000023</c:v>
                </c:pt>
                <c:pt idx="2594">
                  <c:v>88.740000000000023</c:v>
                </c:pt>
                <c:pt idx="2595">
                  <c:v>88.740000000000023</c:v>
                </c:pt>
                <c:pt idx="2596">
                  <c:v>88.740000000000023</c:v>
                </c:pt>
                <c:pt idx="2597">
                  <c:v>88.740000000000023</c:v>
                </c:pt>
                <c:pt idx="2598">
                  <c:v>88.740000000000023</c:v>
                </c:pt>
                <c:pt idx="2599">
                  <c:v>88.740000000000023</c:v>
                </c:pt>
                <c:pt idx="2600">
                  <c:v>88.740000000000023</c:v>
                </c:pt>
                <c:pt idx="2601">
                  <c:v>88.740000000000023</c:v>
                </c:pt>
                <c:pt idx="2602">
                  <c:v>88.740000000000023</c:v>
                </c:pt>
                <c:pt idx="2603">
                  <c:v>88.740000000000023</c:v>
                </c:pt>
                <c:pt idx="2604">
                  <c:v>88.740000000000023</c:v>
                </c:pt>
                <c:pt idx="2605">
                  <c:v>88.740000000000023</c:v>
                </c:pt>
                <c:pt idx="2606">
                  <c:v>88.740000000000023</c:v>
                </c:pt>
                <c:pt idx="2607">
                  <c:v>88.740000000000023</c:v>
                </c:pt>
                <c:pt idx="2608">
                  <c:v>88.740000000000023</c:v>
                </c:pt>
                <c:pt idx="2609">
                  <c:v>88.740000000000023</c:v>
                </c:pt>
                <c:pt idx="2610">
                  <c:v>88.740000000000023</c:v>
                </c:pt>
                <c:pt idx="2611">
                  <c:v>88.740000000000023</c:v>
                </c:pt>
                <c:pt idx="2612">
                  <c:v>88.740000000000023</c:v>
                </c:pt>
                <c:pt idx="2613">
                  <c:v>88.740000000000023</c:v>
                </c:pt>
                <c:pt idx="2614">
                  <c:v>88.740000000000023</c:v>
                </c:pt>
                <c:pt idx="2615">
                  <c:v>88.740000000000023</c:v>
                </c:pt>
                <c:pt idx="2616">
                  <c:v>88.740000000000023</c:v>
                </c:pt>
                <c:pt idx="2617">
                  <c:v>88.740000000000023</c:v>
                </c:pt>
                <c:pt idx="2618">
                  <c:v>88.740000000000023</c:v>
                </c:pt>
                <c:pt idx="2619">
                  <c:v>88.740000000000023</c:v>
                </c:pt>
                <c:pt idx="2620">
                  <c:v>88.740000000000023</c:v>
                </c:pt>
                <c:pt idx="2621">
                  <c:v>88.740000000000023</c:v>
                </c:pt>
                <c:pt idx="2622">
                  <c:v>88.740000000000023</c:v>
                </c:pt>
                <c:pt idx="2623">
                  <c:v>88.740000000000023</c:v>
                </c:pt>
                <c:pt idx="2624">
                  <c:v>88.740000000000023</c:v>
                </c:pt>
                <c:pt idx="2625">
                  <c:v>88.740000000000023</c:v>
                </c:pt>
                <c:pt idx="2626">
                  <c:v>88.740000000000023</c:v>
                </c:pt>
                <c:pt idx="2627">
                  <c:v>88.740000000000023</c:v>
                </c:pt>
                <c:pt idx="2628">
                  <c:v>88.740000000000023</c:v>
                </c:pt>
                <c:pt idx="2629">
                  <c:v>88.740000000000023</c:v>
                </c:pt>
                <c:pt idx="2630">
                  <c:v>88.740000000000023</c:v>
                </c:pt>
                <c:pt idx="2631">
                  <c:v>88.740000000000023</c:v>
                </c:pt>
                <c:pt idx="2632">
                  <c:v>88.740000000000023</c:v>
                </c:pt>
                <c:pt idx="2633">
                  <c:v>88.740000000000023</c:v>
                </c:pt>
                <c:pt idx="2634">
                  <c:v>88.740000000000023</c:v>
                </c:pt>
                <c:pt idx="2635">
                  <c:v>88.740000000000023</c:v>
                </c:pt>
                <c:pt idx="2636">
                  <c:v>88.740000000000023</c:v>
                </c:pt>
                <c:pt idx="2637">
                  <c:v>88.740000000000023</c:v>
                </c:pt>
                <c:pt idx="2638">
                  <c:v>88.740000000000023</c:v>
                </c:pt>
                <c:pt idx="2639">
                  <c:v>88.740000000000023</c:v>
                </c:pt>
                <c:pt idx="2640">
                  <c:v>88.740000000000023</c:v>
                </c:pt>
                <c:pt idx="2641">
                  <c:v>88.740000000000023</c:v>
                </c:pt>
                <c:pt idx="2642">
                  <c:v>88.740000000000023</c:v>
                </c:pt>
                <c:pt idx="2643">
                  <c:v>88.740000000000023</c:v>
                </c:pt>
                <c:pt idx="2644">
                  <c:v>88.740000000000023</c:v>
                </c:pt>
                <c:pt idx="2645">
                  <c:v>88.740000000000023</c:v>
                </c:pt>
                <c:pt idx="2646">
                  <c:v>88.740000000000023</c:v>
                </c:pt>
                <c:pt idx="2647">
                  <c:v>88.740000000000023</c:v>
                </c:pt>
                <c:pt idx="2648">
                  <c:v>88.740000000000023</c:v>
                </c:pt>
                <c:pt idx="2649">
                  <c:v>88.740000000000023</c:v>
                </c:pt>
                <c:pt idx="2650">
                  <c:v>88.740000000000023</c:v>
                </c:pt>
                <c:pt idx="2651">
                  <c:v>88.740000000000023</c:v>
                </c:pt>
                <c:pt idx="2652">
                  <c:v>88.740000000000023</c:v>
                </c:pt>
                <c:pt idx="2653">
                  <c:v>88.740000000000023</c:v>
                </c:pt>
                <c:pt idx="2654">
                  <c:v>88.740000000000023</c:v>
                </c:pt>
                <c:pt idx="2655">
                  <c:v>88.740000000000023</c:v>
                </c:pt>
                <c:pt idx="2656">
                  <c:v>88.740000000000023</c:v>
                </c:pt>
                <c:pt idx="2657">
                  <c:v>88.740000000000023</c:v>
                </c:pt>
                <c:pt idx="2658">
                  <c:v>88.740000000000023</c:v>
                </c:pt>
                <c:pt idx="2659">
                  <c:v>88.740000000000023</c:v>
                </c:pt>
                <c:pt idx="2660">
                  <c:v>88.740000000000023</c:v>
                </c:pt>
                <c:pt idx="2661">
                  <c:v>88.740000000000023</c:v>
                </c:pt>
                <c:pt idx="2662">
                  <c:v>88.740000000000023</c:v>
                </c:pt>
                <c:pt idx="2663">
                  <c:v>88.740000000000023</c:v>
                </c:pt>
                <c:pt idx="2664">
                  <c:v>88.740000000000023</c:v>
                </c:pt>
                <c:pt idx="2665">
                  <c:v>88.740000000000023</c:v>
                </c:pt>
                <c:pt idx="2666">
                  <c:v>88.740000000000023</c:v>
                </c:pt>
                <c:pt idx="2667">
                  <c:v>88.740000000000023</c:v>
                </c:pt>
                <c:pt idx="2668">
                  <c:v>88.740000000000023</c:v>
                </c:pt>
                <c:pt idx="2669">
                  <c:v>88.740000000000023</c:v>
                </c:pt>
                <c:pt idx="2670">
                  <c:v>88.740000000000023</c:v>
                </c:pt>
                <c:pt idx="2671">
                  <c:v>88.740000000000023</c:v>
                </c:pt>
                <c:pt idx="2672">
                  <c:v>88.740000000000023</c:v>
                </c:pt>
                <c:pt idx="2673">
                  <c:v>88.740000000000023</c:v>
                </c:pt>
                <c:pt idx="2674">
                  <c:v>88.740000000000023</c:v>
                </c:pt>
                <c:pt idx="2675">
                  <c:v>88.740000000000023</c:v>
                </c:pt>
                <c:pt idx="2676">
                  <c:v>88.740000000000023</c:v>
                </c:pt>
                <c:pt idx="2677">
                  <c:v>88.740000000000023</c:v>
                </c:pt>
                <c:pt idx="2678">
                  <c:v>88.740000000000023</c:v>
                </c:pt>
                <c:pt idx="2679">
                  <c:v>88.740000000000023</c:v>
                </c:pt>
                <c:pt idx="2680">
                  <c:v>88.740000000000023</c:v>
                </c:pt>
                <c:pt idx="2681">
                  <c:v>88.740000000000023</c:v>
                </c:pt>
                <c:pt idx="2682">
                  <c:v>88.740000000000023</c:v>
                </c:pt>
                <c:pt idx="2683">
                  <c:v>88.740000000000023</c:v>
                </c:pt>
                <c:pt idx="2684">
                  <c:v>88.740000000000023</c:v>
                </c:pt>
                <c:pt idx="2685">
                  <c:v>88.740000000000023</c:v>
                </c:pt>
                <c:pt idx="2686">
                  <c:v>88.740000000000023</c:v>
                </c:pt>
                <c:pt idx="2687">
                  <c:v>88.740000000000023</c:v>
                </c:pt>
                <c:pt idx="2688">
                  <c:v>88.740000000000023</c:v>
                </c:pt>
                <c:pt idx="2689">
                  <c:v>88.740000000000023</c:v>
                </c:pt>
                <c:pt idx="2690">
                  <c:v>88.740000000000023</c:v>
                </c:pt>
                <c:pt idx="2691">
                  <c:v>88.740000000000023</c:v>
                </c:pt>
                <c:pt idx="2692">
                  <c:v>88.740000000000023</c:v>
                </c:pt>
                <c:pt idx="2693">
                  <c:v>88.740000000000023</c:v>
                </c:pt>
                <c:pt idx="2694">
                  <c:v>88.740000000000023</c:v>
                </c:pt>
                <c:pt idx="2695">
                  <c:v>88.740000000000023</c:v>
                </c:pt>
                <c:pt idx="2696">
                  <c:v>88.740000000000023</c:v>
                </c:pt>
                <c:pt idx="2697">
                  <c:v>88.740000000000023</c:v>
                </c:pt>
                <c:pt idx="2698">
                  <c:v>88.740000000000023</c:v>
                </c:pt>
                <c:pt idx="2699">
                  <c:v>88.740000000000023</c:v>
                </c:pt>
                <c:pt idx="2700">
                  <c:v>88.740000000000023</c:v>
                </c:pt>
                <c:pt idx="2701">
                  <c:v>88.740000000000023</c:v>
                </c:pt>
                <c:pt idx="2702">
                  <c:v>88.740000000000023</c:v>
                </c:pt>
                <c:pt idx="2703">
                  <c:v>88.740000000000023</c:v>
                </c:pt>
                <c:pt idx="2704">
                  <c:v>88.740000000000023</c:v>
                </c:pt>
                <c:pt idx="2705">
                  <c:v>88.740000000000023</c:v>
                </c:pt>
                <c:pt idx="2706">
                  <c:v>88.740000000000023</c:v>
                </c:pt>
                <c:pt idx="2707">
                  <c:v>88.740000000000023</c:v>
                </c:pt>
                <c:pt idx="2708">
                  <c:v>88.740000000000023</c:v>
                </c:pt>
                <c:pt idx="2709">
                  <c:v>88.740000000000023</c:v>
                </c:pt>
                <c:pt idx="2710">
                  <c:v>88.740000000000023</c:v>
                </c:pt>
                <c:pt idx="2711">
                  <c:v>88.740000000000023</c:v>
                </c:pt>
                <c:pt idx="2712">
                  <c:v>88.740000000000023</c:v>
                </c:pt>
                <c:pt idx="2713">
                  <c:v>88.740000000000023</c:v>
                </c:pt>
                <c:pt idx="2714">
                  <c:v>88.740000000000023</c:v>
                </c:pt>
                <c:pt idx="2715">
                  <c:v>88.740000000000023</c:v>
                </c:pt>
                <c:pt idx="2716">
                  <c:v>88.740000000000023</c:v>
                </c:pt>
                <c:pt idx="2717">
                  <c:v>88.740000000000023</c:v>
                </c:pt>
                <c:pt idx="2718">
                  <c:v>88.740000000000023</c:v>
                </c:pt>
                <c:pt idx="2719">
                  <c:v>88.740000000000023</c:v>
                </c:pt>
                <c:pt idx="2720">
                  <c:v>88.740000000000023</c:v>
                </c:pt>
                <c:pt idx="2721">
                  <c:v>88.740000000000023</c:v>
                </c:pt>
                <c:pt idx="2722">
                  <c:v>88.740000000000023</c:v>
                </c:pt>
                <c:pt idx="2723">
                  <c:v>88.740000000000023</c:v>
                </c:pt>
                <c:pt idx="2724">
                  <c:v>88.740000000000023</c:v>
                </c:pt>
                <c:pt idx="2725">
                  <c:v>88.740000000000023</c:v>
                </c:pt>
                <c:pt idx="2726">
                  <c:v>88.740000000000023</c:v>
                </c:pt>
                <c:pt idx="2727">
                  <c:v>88.740000000000023</c:v>
                </c:pt>
                <c:pt idx="2728">
                  <c:v>88.740000000000023</c:v>
                </c:pt>
                <c:pt idx="2729">
                  <c:v>88.740000000000023</c:v>
                </c:pt>
                <c:pt idx="2730">
                  <c:v>88.740000000000023</c:v>
                </c:pt>
                <c:pt idx="2731">
                  <c:v>88.740000000000023</c:v>
                </c:pt>
                <c:pt idx="2732">
                  <c:v>88.740000000000023</c:v>
                </c:pt>
                <c:pt idx="2733">
                  <c:v>88.740000000000023</c:v>
                </c:pt>
                <c:pt idx="2734">
                  <c:v>88.740000000000023</c:v>
                </c:pt>
                <c:pt idx="2735">
                  <c:v>88.740000000000023</c:v>
                </c:pt>
                <c:pt idx="2736">
                  <c:v>88.740000000000023</c:v>
                </c:pt>
                <c:pt idx="2737">
                  <c:v>88.740000000000023</c:v>
                </c:pt>
                <c:pt idx="2738">
                  <c:v>88.740000000000023</c:v>
                </c:pt>
                <c:pt idx="2739">
                  <c:v>88.740000000000023</c:v>
                </c:pt>
                <c:pt idx="2740">
                  <c:v>88.740000000000023</c:v>
                </c:pt>
                <c:pt idx="2741">
                  <c:v>88.740000000000023</c:v>
                </c:pt>
                <c:pt idx="2742">
                  <c:v>88.740000000000023</c:v>
                </c:pt>
                <c:pt idx="2743">
                  <c:v>88.740000000000023</c:v>
                </c:pt>
                <c:pt idx="2744">
                  <c:v>88.740000000000023</c:v>
                </c:pt>
                <c:pt idx="2745">
                  <c:v>88.740000000000023</c:v>
                </c:pt>
                <c:pt idx="2746">
                  <c:v>88.740000000000023</c:v>
                </c:pt>
                <c:pt idx="2747">
                  <c:v>88.740000000000023</c:v>
                </c:pt>
                <c:pt idx="2748">
                  <c:v>88.740000000000023</c:v>
                </c:pt>
                <c:pt idx="2749">
                  <c:v>88.740000000000023</c:v>
                </c:pt>
                <c:pt idx="2750">
                  <c:v>88.740000000000023</c:v>
                </c:pt>
                <c:pt idx="2751">
                  <c:v>88.740000000000023</c:v>
                </c:pt>
                <c:pt idx="2752">
                  <c:v>88.740000000000023</c:v>
                </c:pt>
                <c:pt idx="2753">
                  <c:v>88.740000000000023</c:v>
                </c:pt>
                <c:pt idx="2754">
                  <c:v>88.740000000000023</c:v>
                </c:pt>
                <c:pt idx="2755">
                  <c:v>88.740000000000023</c:v>
                </c:pt>
                <c:pt idx="2756">
                  <c:v>88.740000000000023</c:v>
                </c:pt>
                <c:pt idx="2757">
                  <c:v>88.740000000000023</c:v>
                </c:pt>
                <c:pt idx="2758">
                  <c:v>88.740000000000023</c:v>
                </c:pt>
                <c:pt idx="2759">
                  <c:v>88.740000000000023</c:v>
                </c:pt>
                <c:pt idx="2760">
                  <c:v>88.740000000000023</c:v>
                </c:pt>
                <c:pt idx="2761">
                  <c:v>88.740000000000023</c:v>
                </c:pt>
                <c:pt idx="2762">
                  <c:v>88.740000000000023</c:v>
                </c:pt>
                <c:pt idx="2763">
                  <c:v>88.740000000000023</c:v>
                </c:pt>
                <c:pt idx="2764">
                  <c:v>88.740000000000023</c:v>
                </c:pt>
                <c:pt idx="2765">
                  <c:v>88.740000000000023</c:v>
                </c:pt>
                <c:pt idx="2766">
                  <c:v>88.740000000000023</c:v>
                </c:pt>
                <c:pt idx="2767">
                  <c:v>88.740000000000023</c:v>
                </c:pt>
                <c:pt idx="2768">
                  <c:v>88.740000000000023</c:v>
                </c:pt>
                <c:pt idx="2769">
                  <c:v>88.740000000000023</c:v>
                </c:pt>
                <c:pt idx="2770">
                  <c:v>88.740000000000023</c:v>
                </c:pt>
                <c:pt idx="2771">
                  <c:v>88.740000000000023</c:v>
                </c:pt>
                <c:pt idx="2772">
                  <c:v>88.740000000000023</c:v>
                </c:pt>
                <c:pt idx="2773">
                  <c:v>88.740000000000023</c:v>
                </c:pt>
                <c:pt idx="2774">
                  <c:v>88.740000000000023</c:v>
                </c:pt>
                <c:pt idx="2775">
                  <c:v>88.740000000000023</c:v>
                </c:pt>
                <c:pt idx="2776">
                  <c:v>88.740000000000023</c:v>
                </c:pt>
                <c:pt idx="2777">
                  <c:v>88.740000000000023</c:v>
                </c:pt>
                <c:pt idx="2778">
                  <c:v>88.740000000000023</c:v>
                </c:pt>
                <c:pt idx="2779">
                  <c:v>88.740000000000023</c:v>
                </c:pt>
                <c:pt idx="2780">
                  <c:v>88.740000000000023</c:v>
                </c:pt>
                <c:pt idx="2781">
                  <c:v>88.740000000000023</c:v>
                </c:pt>
                <c:pt idx="2782">
                  <c:v>88.740000000000023</c:v>
                </c:pt>
                <c:pt idx="2783">
                  <c:v>88.740000000000023</c:v>
                </c:pt>
                <c:pt idx="2784">
                  <c:v>88.740000000000023</c:v>
                </c:pt>
                <c:pt idx="2785">
                  <c:v>88.740000000000023</c:v>
                </c:pt>
                <c:pt idx="2786">
                  <c:v>88.740000000000023</c:v>
                </c:pt>
                <c:pt idx="2787">
                  <c:v>88.740000000000023</c:v>
                </c:pt>
                <c:pt idx="2788">
                  <c:v>88.740000000000023</c:v>
                </c:pt>
                <c:pt idx="2789">
                  <c:v>88.740000000000023</c:v>
                </c:pt>
                <c:pt idx="2790">
                  <c:v>88.740000000000023</c:v>
                </c:pt>
                <c:pt idx="2791">
                  <c:v>88.740000000000023</c:v>
                </c:pt>
                <c:pt idx="2792">
                  <c:v>88.740000000000023</c:v>
                </c:pt>
                <c:pt idx="2793">
                  <c:v>88.740000000000023</c:v>
                </c:pt>
                <c:pt idx="2794">
                  <c:v>88.740000000000023</c:v>
                </c:pt>
                <c:pt idx="2795">
                  <c:v>88.740000000000023</c:v>
                </c:pt>
                <c:pt idx="2796">
                  <c:v>88.740000000000023</c:v>
                </c:pt>
                <c:pt idx="2797">
                  <c:v>88.740000000000023</c:v>
                </c:pt>
                <c:pt idx="2798">
                  <c:v>89.48</c:v>
                </c:pt>
                <c:pt idx="2799">
                  <c:v>89.48</c:v>
                </c:pt>
                <c:pt idx="2800">
                  <c:v>89.48</c:v>
                </c:pt>
                <c:pt idx="2801">
                  <c:v>89.48</c:v>
                </c:pt>
                <c:pt idx="2802">
                  <c:v>89.48</c:v>
                </c:pt>
                <c:pt idx="2803">
                  <c:v>89.48</c:v>
                </c:pt>
                <c:pt idx="2804">
                  <c:v>89.48</c:v>
                </c:pt>
                <c:pt idx="2805">
                  <c:v>89.48</c:v>
                </c:pt>
                <c:pt idx="2806">
                  <c:v>89.48</c:v>
                </c:pt>
                <c:pt idx="2807">
                  <c:v>89.48</c:v>
                </c:pt>
                <c:pt idx="2808">
                  <c:v>89.48</c:v>
                </c:pt>
                <c:pt idx="2809">
                  <c:v>89.48</c:v>
                </c:pt>
                <c:pt idx="2810">
                  <c:v>89.48</c:v>
                </c:pt>
                <c:pt idx="2811">
                  <c:v>89.48</c:v>
                </c:pt>
                <c:pt idx="2812">
                  <c:v>89.48</c:v>
                </c:pt>
                <c:pt idx="2813">
                  <c:v>89.48</c:v>
                </c:pt>
                <c:pt idx="2814">
                  <c:v>89.48</c:v>
                </c:pt>
                <c:pt idx="2815">
                  <c:v>89.48</c:v>
                </c:pt>
                <c:pt idx="2816">
                  <c:v>89.48</c:v>
                </c:pt>
                <c:pt idx="2817">
                  <c:v>89.48</c:v>
                </c:pt>
                <c:pt idx="2818">
                  <c:v>89.48</c:v>
                </c:pt>
                <c:pt idx="2819">
                  <c:v>89.48</c:v>
                </c:pt>
                <c:pt idx="2820">
                  <c:v>89.48</c:v>
                </c:pt>
                <c:pt idx="2821">
                  <c:v>89.48</c:v>
                </c:pt>
                <c:pt idx="2822">
                  <c:v>89.48</c:v>
                </c:pt>
                <c:pt idx="2823">
                  <c:v>89.48</c:v>
                </c:pt>
                <c:pt idx="2824">
                  <c:v>89.48</c:v>
                </c:pt>
                <c:pt idx="2825">
                  <c:v>89.48</c:v>
                </c:pt>
                <c:pt idx="2826">
                  <c:v>89.48</c:v>
                </c:pt>
                <c:pt idx="2827">
                  <c:v>89.48</c:v>
                </c:pt>
                <c:pt idx="2828">
                  <c:v>89.48</c:v>
                </c:pt>
                <c:pt idx="2829">
                  <c:v>89.48</c:v>
                </c:pt>
                <c:pt idx="2830">
                  <c:v>89.48</c:v>
                </c:pt>
                <c:pt idx="2831">
                  <c:v>89.48</c:v>
                </c:pt>
                <c:pt idx="2832">
                  <c:v>89.48</c:v>
                </c:pt>
                <c:pt idx="2833">
                  <c:v>89.48</c:v>
                </c:pt>
                <c:pt idx="2834">
                  <c:v>89.48</c:v>
                </c:pt>
                <c:pt idx="2835">
                  <c:v>89.48</c:v>
                </c:pt>
                <c:pt idx="2836">
                  <c:v>89.48</c:v>
                </c:pt>
                <c:pt idx="2837">
                  <c:v>89.48</c:v>
                </c:pt>
                <c:pt idx="2838">
                  <c:v>89.48</c:v>
                </c:pt>
                <c:pt idx="2839">
                  <c:v>89.48</c:v>
                </c:pt>
                <c:pt idx="2840">
                  <c:v>89.48</c:v>
                </c:pt>
                <c:pt idx="2841">
                  <c:v>89.48</c:v>
                </c:pt>
                <c:pt idx="2842">
                  <c:v>89.48</c:v>
                </c:pt>
                <c:pt idx="2843">
                  <c:v>89.48</c:v>
                </c:pt>
                <c:pt idx="2844">
                  <c:v>89.48</c:v>
                </c:pt>
                <c:pt idx="2845">
                  <c:v>89.48</c:v>
                </c:pt>
                <c:pt idx="2846">
                  <c:v>89.48</c:v>
                </c:pt>
                <c:pt idx="2847">
                  <c:v>89.48</c:v>
                </c:pt>
                <c:pt idx="2848">
                  <c:v>89.48</c:v>
                </c:pt>
                <c:pt idx="2849">
                  <c:v>89.48</c:v>
                </c:pt>
                <c:pt idx="2850">
                  <c:v>89.48</c:v>
                </c:pt>
                <c:pt idx="2851">
                  <c:v>89.48</c:v>
                </c:pt>
                <c:pt idx="2852">
                  <c:v>89.48</c:v>
                </c:pt>
                <c:pt idx="2853">
                  <c:v>89.48</c:v>
                </c:pt>
                <c:pt idx="2854">
                  <c:v>89.48</c:v>
                </c:pt>
                <c:pt idx="2855">
                  <c:v>89.48</c:v>
                </c:pt>
                <c:pt idx="2856">
                  <c:v>89.48</c:v>
                </c:pt>
                <c:pt idx="2857">
                  <c:v>89.48</c:v>
                </c:pt>
                <c:pt idx="2858">
                  <c:v>89.48</c:v>
                </c:pt>
                <c:pt idx="2859">
                  <c:v>89.48</c:v>
                </c:pt>
                <c:pt idx="2860">
                  <c:v>89.48</c:v>
                </c:pt>
                <c:pt idx="2861">
                  <c:v>89.48</c:v>
                </c:pt>
                <c:pt idx="2862">
                  <c:v>89.48</c:v>
                </c:pt>
                <c:pt idx="2863">
                  <c:v>89.48</c:v>
                </c:pt>
                <c:pt idx="2864">
                  <c:v>89.48</c:v>
                </c:pt>
                <c:pt idx="2865">
                  <c:v>89.48</c:v>
                </c:pt>
                <c:pt idx="2866">
                  <c:v>89.48</c:v>
                </c:pt>
                <c:pt idx="2867">
                  <c:v>89.48</c:v>
                </c:pt>
                <c:pt idx="2868">
                  <c:v>89.48</c:v>
                </c:pt>
                <c:pt idx="2869">
                  <c:v>89.48</c:v>
                </c:pt>
                <c:pt idx="2870">
                  <c:v>89.48</c:v>
                </c:pt>
                <c:pt idx="2871">
                  <c:v>89.48</c:v>
                </c:pt>
                <c:pt idx="2872">
                  <c:v>89.48</c:v>
                </c:pt>
                <c:pt idx="2873">
                  <c:v>89.48</c:v>
                </c:pt>
                <c:pt idx="2874">
                  <c:v>89.48</c:v>
                </c:pt>
                <c:pt idx="2875">
                  <c:v>89.48</c:v>
                </c:pt>
                <c:pt idx="2876">
                  <c:v>89.48</c:v>
                </c:pt>
                <c:pt idx="2877">
                  <c:v>89.48</c:v>
                </c:pt>
                <c:pt idx="2878">
                  <c:v>89.48</c:v>
                </c:pt>
                <c:pt idx="2879">
                  <c:v>89.48</c:v>
                </c:pt>
                <c:pt idx="2880">
                  <c:v>89.48</c:v>
                </c:pt>
                <c:pt idx="2881">
                  <c:v>89.48</c:v>
                </c:pt>
                <c:pt idx="2882">
                  <c:v>89.48</c:v>
                </c:pt>
                <c:pt idx="2883">
                  <c:v>89.48</c:v>
                </c:pt>
                <c:pt idx="2884">
                  <c:v>89.48</c:v>
                </c:pt>
                <c:pt idx="2885">
                  <c:v>89.48</c:v>
                </c:pt>
                <c:pt idx="2886">
                  <c:v>89.48</c:v>
                </c:pt>
                <c:pt idx="2887">
                  <c:v>89.48</c:v>
                </c:pt>
                <c:pt idx="2888">
                  <c:v>89.48</c:v>
                </c:pt>
                <c:pt idx="2889">
                  <c:v>89.48</c:v>
                </c:pt>
                <c:pt idx="2890">
                  <c:v>89.48</c:v>
                </c:pt>
                <c:pt idx="2891">
                  <c:v>89.48</c:v>
                </c:pt>
                <c:pt idx="2892">
                  <c:v>89.48</c:v>
                </c:pt>
                <c:pt idx="2893">
                  <c:v>89.48</c:v>
                </c:pt>
                <c:pt idx="2894">
                  <c:v>89.48</c:v>
                </c:pt>
                <c:pt idx="2895">
                  <c:v>89.48</c:v>
                </c:pt>
                <c:pt idx="2896">
                  <c:v>89.48</c:v>
                </c:pt>
                <c:pt idx="2897">
                  <c:v>89.48</c:v>
                </c:pt>
                <c:pt idx="2898">
                  <c:v>89.48</c:v>
                </c:pt>
                <c:pt idx="2899">
                  <c:v>89.48</c:v>
                </c:pt>
                <c:pt idx="2900">
                  <c:v>89.48</c:v>
                </c:pt>
                <c:pt idx="2901">
                  <c:v>89.48</c:v>
                </c:pt>
                <c:pt idx="2902">
                  <c:v>89.48</c:v>
                </c:pt>
                <c:pt idx="2903">
                  <c:v>89.48</c:v>
                </c:pt>
                <c:pt idx="2904">
                  <c:v>89.48</c:v>
                </c:pt>
                <c:pt idx="2905">
                  <c:v>89.48</c:v>
                </c:pt>
                <c:pt idx="2906">
                  <c:v>89.48</c:v>
                </c:pt>
                <c:pt idx="2907">
                  <c:v>89.48</c:v>
                </c:pt>
                <c:pt idx="2908">
                  <c:v>89.48</c:v>
                </c:pt>
                <c:pt idx="2909">
                  <c:v>89.48</c:v>
                </c:pt>
                <c:pt idx="2910">
                  <c:v>89.48</c:v>
                </c:pt>
                <c:pt idx="2911">
                  <c:v>89.48</c:v>
                </c:pt>
                <c:pt idx="2912">
                  <c:v>89.48</c:v>
                </c:pt>
                <c:pt idx="2913">
                  <c:v>89.48</c:v>
                </c:pt>
                <c:pt idx="2914">
                  <c:v>89.48</c:v>
                </c:pt>
                <c:pt idx="2915">
                  <c:v>89.48</c:v>
                </c:pt>
                <c:pt idx="2916">
                  <c:v>89.48</c:v>
                </c:pt>
                <c:pt idx="2917">
                  <c:v>89.48</c:v>
                </c:pt>
                <c:pt idx="2918">
                  <c:v>89.48</c:v>
                </c:pt>
                <c:pt idx="2919">
                  <c:v>89.48</c:v>
                </c:pt>
                <c:pt idx="2920">
                  <c:v>89.48</c:v>
                </c:pt>
                <c:pt idx="2921">
                  <c:v>89.48</c:v>
                </c:pt>
                <c:pt idx="2922">
                  <c:v>89.48</c:v>
                </c:pt>
                <c:pt idx="2923">
                  <c:v>89.48</c:v>
                </c:pt>
                <c:pt idx="2924">
                  <c:v>89.48</c:v>
                </c:pt>
                <c:pt idx="2925">
                  <c:v>89.48</c:v>
                </c:pt>
                <c:pt idx="2926">
                  <c:v>89.48</c:v>
                </c:pt>
                <c:pt idx="2927">
                  <c:v>89.48</c:v>
                </c:pt>
                <c:pt idx="2928">
                  <c:v>89.48</c:v>
                </c:pt>
                <c:pt idx="2929">
                  <c:v>89.48</c:v>
                </c:pt>
                <c:pt idx="2930">
                  <c:v>89.48</c:v>
                </c:pt>
                <c:pt idx="2931">
                  <c:v>89.48</c:v>
                </c:pt>
                <c:pt idx="2932">
                  <c:v>89.48</c:v>
                </c:pt>
                <c:pt idx="2933">
                  <c:v>89.48</c:v>
                </c:pt>
                <c:pt idx="2934">
                  <c:v>89.48</c:v>
                </c:pt>
                <c:pt idx="2935">
                  <c:v>89.48</c:v>
                </c:pt>
                <c:pt idx="2936">
                  <c:v>89.48</c:v>
                </c:pt>
                <c:pt idx="2937">
                  <c:v>89.48</c:v>
                </c:pt>
                <c:pt idx="2938">
                  <c:v>89.48</c:v>
                </c:pt>
                <c:pt idx="2939">
                  <c:v>89.48</c:v>
                </c:pt>
                <c:pt idx="2940">
                  <c:v>89.48</c:v>
                </c:pt>
                <c:pt idx="2941">
                  <c:v>89.48</c:v>
                </c:pt>
                <c:pt idx="2942">
                  <c:v>89.48</c:v>
                </c:pt>
                <c:pt idx="2943">
                  <c:v>89.48</c:v>
                </c:pt>
                <c:pt idx="2944">
                  <c:v>89.48</c:v>
                </c:pt>
                <c:pt idx="2945">
                  <c:v>89.48</c:v>
                </c:pt>
                <c:pt idx="2946">
                  <c:v>89.48</c:v>
                </c:pt>
                <c:pt idx="2947">
                  <c:v>89.48</c:v>
                </c:pt>
                <c:pt idx="2948">
                  <c:v>89.48</c:v>
                </c:pt>
                <c:pt idx="2949">
                  <c:v>89.48</c:v>
                </c:pt>
                <c:pt idx="2950">
                  <c:v>89.48</c:v>
                </c:pt>
                <c:pt idx="2951">
                  <c:v>89.48</c:v>
                </c:pt>
                <c:pt idx="2952">
                  <c:v>89.48</c:v>
                </c:pt>
                <c:pt idx="2953">
                  <c:v>89.48</c:v>
                </c:pt>
                <c:pt idx="2954">
                  <c:v>89.48</c:v>
                </c:pt>
                <c:pt idx="2955">
                  <c:v>89.48</c:v>
                </c:pt>
                <c:pt idx="2956">
                  <c:v>89.48</c:v>
                </c:pt>
                <c:pt idx="2957">
                  <c:v>89.48</c:v>
                </c:pt>
                <c:pt idx="2958">
                  <c:v>89.48</c:v>
                </c:pt>
                <c:pt idx="2959">
                  <c:v>89.48</c:v>
                </c:pt>
                <c:pt idx="2960">
                  <c:v>89.48</c:v>
                </c:pt>
                <c:pt idx="2961">
                  <c:v>89.48</c:v>
                </c:pt>
                <c:pt idx="2962">
                  <c:v>89.48</c:v>
                </c:pt>
                <c:pt idx="2963">
                  <c:v>89.48</c:v>
                </c:pt>
                <c:pt idx="2964">
                  <c:v>89.48</c:v>
                </c:pt>
                <c:pt idx="2965">
                  <c:v>89.48</c:v>
                </c:pt>
                <c:pt idx="2966">
                  <c:v>89.48</c:v>
                </c:pt>
                <c:pt idx="2967">
                  <c:v>89.48</c:v>
                </c:pt>
                <c:pt idx="2968">
                  <c:v>89.48</c:v>
                </c:pt>
                <c:pt idx="2969">
                  <c:v>89.48</c:v>
                </c:pt>
                <c:pt idx="2970">
                  <c:v>89.48</c:v>
                </c:pt>
                <c:pt idx="2971">
                  <c:v>89.48</c:v>
                </c:pt>
                <c:pt idx="2972">
                  <c:v>89.48</c:v>
                </c:pt>
                <c:pt idx="2973">
                  <c:v>89.48</c:v>
                </c:pt>
                <c:pt idx="2974">
                  <c:v>89.48</c:v>
                </c:pt>
                <c:pt idx="2975">
                  <c:v>89.48</c:v>
                </c:pt>
                <c:pt idx="2976">
                  <c:v>89.48</c:v>
                </c:pt>
                <c:pt idx="2977">
                  <c:v>89.48</c:v>
                </c:pt>
                <c:pt idx="2978">
                  <c:v>89.48</c:v>
                </c:pt>
                <c:pt idx="2979">
                  <c:v>89.48</c:v>
                </c:pt>
                <c:pt idx="2980">
                  <c:v>89.48</c:v>
                </c:pt>
                <c:pt idx="2981">
                  <c:v>89.48</c:v>
                </c:pt>
                <c:pt idx="2982">
                  <c:v>89.48</c:v>
                </c:pt>
                <c:pt idx="2983">
                  <c:v>89.48</c:v>
                </c:pt>
                <c:pt idx="2984">
                  <c:v>89.48</c:v>
                </c:pt>
                <c:pt idx="2985">
                  <c:v>89.48</c:v>
                </c:pt>
                <c:pt idx="2986">
                  <c:v>89.48</c:v>
                </c:pt>
                <c:pt idx="2987">
                  <c:v>89.48</c:v>
                </c:pt>
                <c:pt idx="2988">
                  <c:v>89.48</c:v>
                </c:pt>
                <c:pt idx="2989">
                  <c:v>89.48</c:v>
                </c:pt>
                <c:pt idx="2990">
                  <c:v>89.48</c:v>
                </c:pt>
                <c:pt idx="2991">
                  <c:v>89.48</c:v>
                </c:pt>
                <c:pt idx="2992">
                  <c:v>89.48</c:v>
                </c:pt>
                <c:pt idx="2993">
                  <c:v>89.48</c:v>
                </c:pt>
                <c:pt idx="2994">
                  <c:v>89.48</c:v>
                </c:pt>
                <c:pt idx="2995">
                  <c:v>89.48</c:v>
                </c:pt>
                <c:pt idx="2996">
                  <c:v>89.48</c:v>
                </c:pt>
                <c:pt idx="2997">
                  <c:v>89.48</c:v>
                </c:pt>
                <c:pt idx="2998">
                  <c:v>89.48</c:v>
                </c:pt>
                <c:pt idx="2999">
                  <c:v>89.48</c:v>
                </c:pt>
                <c:pt idx="3000">
                  <c:v>89.48</c:v>
                </c:pt>
                <c:pt idx="3001">
                  <c:v>89.48</c:v>
                </c:pt>
                <c:pt idx="3002">
                  <c:v>89.48</c:v>
                </c:pt>
                <c:pt idx="3003">
                  <c:v>89.48</c:v>
                </c:pt>
                <c:pt idx="3004">
                  <c:v>89.48</c:v>
                </c:pt>
                <c:pt idx="3005">
                  <c:v>89.48</c:v>
                </c:pt>
                <c:pt idx="3006">
                  <c:v>89.48</c:v>
                </c:pt>
                <c:pt idx="3007">
                  <c:v>89.48</c:v>
                </c:pt>
                <c:pt idx="3008">
                  <c:v>89.48</c:v>
                </c:pt>
                <c:pt idx="3009">
                  <c:v>89.48</c:v>
                </c:pt>
                <c:pt idx="3010">
                  <c:v>89.48</c:v>
                </c:pt>
                <c:pt idx="3011">
                  <c:v>89.48</c:v>
                </c:pt>
                <c:pt idx="3012">
                  <c:v>89.48</c:v>
                </c:pt>
                <c:pt idx="3013">
                  <c:v>89.48</c:v>
                </c:pt>
                <c:pt idx="3014">
                  <c:v>89.48</c:v>
                </c:pt>
                <c:pt idx="3015">
                  <c:v>89.48</c:v>
                </c:pt>
                <c:pt idx="3016">
                  <c:v>89.48</c:v>
                </c:pt>
                <c:pt idx="3017">
                  <c:v>89.48</c:v>
                </c:pt>
                <c:pt idx="3018">
                  <c:v>89.48</c:v>
                </c:pt>
                <c:pt idx="3019">
                  <c:v>89.48</c:v>
                </c:pt>
                <c:pt idx="3020">
                  <c:v>89.48</c:v>
                </c:pt>
                <c:pt idx="3021">
                  <c:v>89.48</c:v>
                </c:pt>
                <c:pt idx="3022">
                  <c:v>89.48</c:v>
                </c:pt>
                <c:pt idx="3023">
                  <c:v>89.48</c:v>
                </c:pt>
                <c:pt idx="3024">
                  <c:v>89.48</c:v>
                </c:pt>
                <c:pt idx="3025">
                  <c:v>89.48</c:v>
                </c:pt>
                <c:pt idx="3026">
                  <c:v>89.48</c:v>
                </c:pt>
                <c:pt idx="3027">
                  <c:v>89.48</c:v>
                </c:pt>
                <c:pt idx="3028">
                  <c:v>89.48</c:v>
                </c:pt>
                <c:pt idx="3029">
                  <c:v>89.48</c:v>
                </c:pt>
                <c:pt idx="3030">
                  <c:v>89.48</c:v>
                </c:pt>
                <c:pt idx="3031">
                  <c:v>89.48</c:v>
                </c:pt>
                <c:pt idx="3032">
                  <c:v>89.48</c:v>
                </c:pt>
                <c:pt idx="3033">
                  <c:v>89.48</c:v>
                </c:pt>
                <c:pt idx="3034">
                  <c:v>89.48</c:v>
                </c:pt>
                <c:pt idx="3035">
                  <c:v>89.48</c:v>
                </c:pt>
                <c:pt idx="3036">
                  <c:v>89.48</c:v>
                </c:pt>
                <c:pt idx="3037">
                  <c:v>89.48</c:v>
                </c:pt>
                <c:pt idx="3038">
                  <c:v>89.48</c:v>
                </c:pt>
                <c:pt idx="3039">
                  <c:v>89.48</c:v>
                </c:pt>
                <c:pt idx="3040">
                  <c:v>89.48</c:v>
                </c:pt>
                <c:pt idx="3041">
                  <c:v>89.48</c:v>
                </c:pt>
                <c:pt idx="3042">
                  <c:v>89.48</c:v>
                </c:pt>
                <c:pt idx="3043">
                  <c:v>89.48</c:v>
                </c:pt>
                <c:pt idx="3044">
                  <c:v>89.48</c:v>
                </c:pt>
                <c:pt idx="3045">
                  <c:v>89.48</c:v>
                </c:pt>
                <c:pt idx="3046">
                  <c:v>89.48</c:v>
                </c:pt>
                <c:pt idx="3047">
                  <c:v>89.48</c:v>
                </c:pt>
                <c:pt idx="3048">
                  <c:v>89.48</c:v>
                </c:pt>
                <c:pt idx="3049">
                  <c:v>89.48</c:v>
                </c:pt>
                <c:pt idx="3050">
                  <c:v>89.48</c:v>
                </c:pt>
                <c:pt idx="3051">
                  <c:v>89.48</c:v>
                </c:pt>
                <c:pt idx="3052">
                  <c:v>89.48</c:v>
                </c:pt>
                <c:pt idx="3053">
                  <c:v>89.48</c:v>
                </c:pt>
                <c:pt idx="3054">
                  <c:v>89.48</c:v>
                </c:pt>
                <c:pt idx="3055">
                  <c:v>89.48</c:v>
                </c:pt>
                <c:pt idx="3056">
                  <c:v>89.48</c:v>
                </c:pt>
                <c:pt idx="3057">
                  <c:v>89.48</c:v>
                </c:pt>
                <c:pt idx="3058">
                  <c:v>89.48</c:v>
                </c:pt>
                <c:pt idx="3059">
                  <c:v>89.48</c:v>
                </c:pt>
                <c:pt idx="3060">
                  <c:v>89.48</c:v>
                </c:pt>
                <c:pt idx="3061">
                  <c:v>89.48</c:v>
                </c:pt>
                <c:pt idx="3062">
                  <c:v>89.48</c:v>
                </c:pt>
                <c:pt idx="3063">
                  <c:v>89.48</c:v>
                </c:pt>
                <c:pt idx="3064">
                  <c:v>89.48</c:v>
                </c:pt>
                <c:pt idx="3065">
                  <c:v>89.48</c:v>
                </c:pt>
                <c:pt idx="3066">
                  <c:v>89.48</c:v>
                </c:pt>
                <c:pt idx="3067">
                  <c:v>89.48</c:v>
                </c:pt>
                <c:pt idx="3068">
                  <c:v>89.48</c:v>
                </c:pt>
                <c:pt idx="3069">
                  <c:v>89.48</c:v>
                </c:pt>
                <c:pt idx="3070">
                  <c:v>89.48</c:v>
                </c:pt>
                <c:pt idx="3071">
                  <c:v>89.48</c:v>
                </c:pt>
                <c:pt idx="3072">
                  <c:v>89.48</c:v>
                </c:pt>
                <c:pt idx="3073">
                  <c:v>89.48</c:v>
                </c:pt>
                <c:pt idx="3074">
                  <c:v>89.48</c:v>
                </c:pt>
                <c:pt idx="3075">
                  <c:v>89.48</c:v>
                </c:pt>
                <c:pt idx="3076">
                  <c:v>89.48</c:v>
                </c:pt>
                <c:pt idx="3077">
                  <c:v>89.48</c:v>
                </c:pt>
                <c:pt idx="3078">
                  <c:v>89.48</c:v>
                </c:pt>
                <c:pt idx="3079">
                  <c:v>89.48</c:v>
                </c:pt>
                <c:pt idx="3080">
                  <c:v>89.48</c:v>
                </c:pt>
                <c:pt idx="3081">
                  <c:v>89.48</c:v>
                </c:pt>
                <c:pt idx="3082">
                  <c:v>89.48</c:v>
                </c:pt>
                <c:pt idx="3083">
                  <c:v>89.48</c:v>
                </c:pt>
                <c:pt idx="3084">
                  <c:v>89.48</c:v>
                </c:pt>
                <c:pt idx="3085">
                  <c:v>89.48</c:v>
                </c:pt>
                <c:pt idx="3086">
                  <c:v>89.48</c:v>
                </c:pt>
                <c:pt idx="3087">
                  <c:v>89.48</c:v>
                </c:pt>
                <c:pt idx="3088">
                  <c:v>89.48</c:v>
                </c:pt>
                <c:pt idx="3089">
                  <c:v>89.48</c:v>
                </c:pt>
                <c:pt idx="3090">
                  <c:v>89.48</c:v>
                </c:pt>
                <c:pt idx="3091">
                  <c:v>89.48</c:v>
                </c:pt>
                <c:pt idx="3092">
                  <c:v>89.48</c:v>
                </c:pt>
                <c:pt idx="3093">
                  <c:v>89.48</c:v>
                </c:pt>
                <c:pt idx="3094">
                  <c:v>89.48</c:v>
                </c:pt>
                <c:pt idx="3095">
                  <c:v>89.48</c:v>
                </c:pt>
                <c:pt idx="3096">
                  <c:v>89.48</c:v>
                </c:pt>
                <c:pt idx="3097">
                  <c:v>89.48</c:v>
                </c:pt>
                <c:pt idx="3098">
                  <c:v>89.48</c:v>
                </c:pt>
                <c:pt idx="3099">
                  <c:v>89.48</c:v>
                </c:pt>
                <c:pt idx="3100">
                  <c:v>89.48</c:v>
                </c:pt>
                <c:pt idx="3101">
                  <c:v>89.48</c:v>
                </c:pt>
                <c:pt idx="3102">
                  <c:v>89.48</c:v>
                </c:pt>
                <c:pt idx="3103">
                  <c:v>89.48</c:v>
                </c:pt>
                <c:pt idx="3104">
                  <c:v>89.48</c:v>
                </c:pt>
                <c:pt idx="3105">
                  <c:v>89.48</c:v>
                </c:pt>
                <c:pt idx="3106">
                  <c:v>89.48</c:v>
                </c:pt>
                <c:pt idx="3107">
                  <c:v>89.48</c:v>
                </c:pt>
                <c:pt idx="3108">
                  <c:v>89.48</c:v>
                </c:pt>
                <c:pt idx="3109">
                  <c:v>89.48</c:v>
                </c:pt>
                <c:pt idx="3110">
                  <c:v>89.48</c:v>
                </c:pt>
                <c:pt idx="3111">
                  <c:v>89.48</c:v>
                </c:pt>
                <c:pt idx="3112">
                  <c:v>89.48</c:v>
                </c:pt>
                <c:pt idx="3113">
                  <c:v>89.48</c:v>
                </c:pt>
                <c:pt idx="3114">
                  <c:v>89.48</c:v>
                </c:pt>
                <c:pt idx="3115">
                  <c:v>89.48</c:v>
                </c:pt>
                <c:pt idx="3116">
                  <c:v>89.48</c:v>
                </c:pt>
                <c:pt idx="3117">
                  <c:v>89.48</c:v>
                </c:pt>
                <c:pt idx="3118">
                  <c:v>89.48</c:v>
                </c:pt>
                <c:pt idx="3119">
                  <c:v>89.48</c:v>
                </c:pt>
                <c:pt idx="3120">
                  <c:v>89.48</c:v>
                </c:pt>
                <c:pt idx="3121">
                  <c:v>89.48</c:v>
                </c:pt>
                <c:pt idx="3122">
                  <c:v>89.48</c:v>
                </c:pt>
                <c:pt idx="3123">
                  <c:v>89.48</c:v>
                </c:pt>
                <c:pt idx="3124">
                  <c:v>89.48</c:v>
                </c:pt>
                <c:pt idx="3125">
                  <c:v>89.48</c:v>
                </c:pt>
                <c:pt idx="3126">
                  <c:v>89.48</c:v>
                </c:pt>
                <c:pt idx="3127">
                  <c:v>89.48</c:v>
                </c:pt>
                <c:pt idx="3128">
                  <c:v>89.48</c:v>
                </c:pt>
                <c:pt idx="3129">
                  <c:v>89.48</c:v>
                </c:pt>
                <c:pt idx="3130">
                  <c:v>89.48</c:v>
                </c:pt>
                <c:pt idx="3131">
                  <c:v>89.48</c:v>
                </c:pt>
                <c:pt idx="3132">
                  <c:v>89.48</c:v>
                </c:pt>
                <c:pt idx="3133">
                  <c:v>89.48</c:v>
                </c:pt>
                <c:pt idx="3134">
                  <c:v>89.48</c:v>
                </c:pt>
                <c:pt idx="3135">
                  <c:v>89.48</c:v>
                </c:pt>
                <c:pt idx="3136">
                  <c:v>89.48</c:v>
                </c:pt>
                <c:pt idx="3137">
                  <c:v>89.48</c:v>
                </c:pt>
                <c:pt idx="3138">
                  <c:v>89.48</c:v>
                </c:pt>
                <c:pt idx="3139">
                  <c:v>89.48</c:v>
                </c:pt>
                <c:pt idx="3140">
                  <c:v>89.48</c:v>
                </c:pt>
                <c:pt idx="3141">
                  <c:v>89.48</c:v>
                </c:pt>
                <c:pt idx="3142">
                  <c:v>89.48</c:v>
                </c:pt>
                <c:pt idx="3143">
                  <c:v>89.48</c:v>
                </c:pt>
                <c:pt idx="3144">
                  <c:v>89.48</c:v>
                </c:pt>
                <c:pt idx="3145">
                  <c:v>89.48</c:v>
                </c:pt>
                <c:pt idx="3146">
                  <c:v>89.48</c:v>
                </c:pt>
                <c:pt idx="3147">
                  <c:v>89.48</c:v>
                </c:pt>
                <c:pt idx="3148">
                  <c:v>89.48</c:v>
                </c:pt>
                <c:pt idx="3149">
                  <c:v>89.48</c:v>
                </c:pt>
                <c:pt idx="3150">
                  <c:v>89.48</c:v>
                </c:pt>
                <c:pt idx="3151">
                  <c:v>89.48</c:v>
                </c:pt>
                <c:pt idx="3152">
                  <c:v>89.48</c:v>
                </c:pt>
                <c:pt idx="3153">
                  <c:v>89.48</c:v>
                </c:pt>
                <c:pt idx="3154">
                  <c:v>89.48</c:v>
                </c:pt>
                <c:pt idx="3155">
                  <c:v>89.48</c:v>
                </c:pt>
                <c:pt idx="3156">
                  <c:v>89.48</c:v>
                </c:pt>
                <c:pt idx="3157">
                  <c:v>89.48</c:v>
                </c:pt>
                <c:pt idx="3158">
                  <c:v>89.48</c:v>
                </c:pt>
                <c:pt idx="3159">
                  <c:v>89.48</c:v>
                </c:pt>
                <c:pt idx="3160">
                  <c:v>89.48</c:v>
                </c:pt>
                <c:pt idx="3161">
                  <c:v>89.48</c:v>
                </c:pt>
                <c:pt idx="3162">
                  <c:v>89.48</c:v>
                </c:pt>
                <c:pt idx="3163">
                  <c:v>89.48</c:v>
                </c:pt>
                <c:pt idx="3164">
                  <c:v>89.48</c:v>
                </c:pt>
                <c:pt idx="3165">
                  <c:v>89.48</c:v>
                </c:pt>
                <c:pt idx="3166">
                  <c:v>89.48</c:v>
                </c:pt>
                <c:pt idx="3167">
                  <c:v>89.48</c:v>
                </c:pt>
                <c:pt idx="3168">
                  <c:v>89.48</c:v>
                </c:pt>
                <c:pt idx="3169">
                  <c:v>89.48</c:v>
                </c:pt>
                <c:pt idx="3170">
                  <c:v>89.48</c:v>
                </c:pt>
                <c:pt idx="3171">
                  <c:v>89.48</c:v>
                </c:pt>
                <c:pt idx="3172">
                  <c:v>89.48</c:v>
                </c:pt>
                <c:pt idx="3173">
                  <c:v>89.48</c:v>
                </c:pt>
                <c:pt idx="3174">
                  <c:v>89.48</c:v>
                </c:pt>
                <c:pt idx="3175">
                  <c:v>89.48</c:v>
                </c:pt>
                <c:pt idx="3176">
                  <c:v>89.48</c:v>
                </c:pt>
                <c:pt idx="3177">
                  <c:v>89.48</c:v>
                </c:pt>
                <c:pt idx="3178">
                  <c:v>89.48</c:v>
                </c:pt>
                <c:pt idx="3179">
                  <c:v>89.48</c:v>
                </c:pt>
                <c:pt idx="3180">
                  <c:v>89.48</c:v>
                </c:pt>
                <c:pt idx="3181">
                  <c:v>89.48</c:v>
                </c:pt>
                <c:pt idx="3182">
                  <c:v>89.48</c:v>
                </c:pt>
                <c:pt idx="3183">
                  <c:v>89.48</c:v>
                </c:pt>
                <c:pt idx="3184">
                  <c:v>89.48</c:v>
                </c:pt>
                <c:pt idx="3185">
                  <c:v>89.48</c:v>
                </c:pt>
                <c:pt idx="3186">
                  <c:v>89.48</c:v>
                </c:pt>
                <c:pt idx="3187">
                  <c:v>89.48</c:v>
                </c:pt>
                <c:pt idx="3188">
                  <c:v>89.48</c:v>
                </c:pt>
                <c:pt idx="3189">
                  <c:v>89.48</c:v>
                </c:pt>
                <c:pt idx="3190">
                  <c:v>89.48</c:v>
                </c:pt>
                <c:pt idx="3191">
                  <c:v>89.48</c:v>
                </c:pt>
                <c:pt idx="3192">
                  <c:v>89.48</c:v>
                </c:pt>
                <c:pt idx="3193">
                  <c:v>89.48</c:v>
                </c:pt>
                <c:pt idx="3194">
                  <c:v>89.48</c:v>
                </c:pt>
                <c:pt idx="3195">
                  <c:v>89.48</c:v>
                </c:pt>
                <c:pt idx="3196">
                  <c:v>89.48</c:v>
                </c:pt>
                <c:pt idx="3197">
                  <c:v>89.48</c:v>
                </c:pt>
                <c:pt idx="3198">
                  <c:v>89.48</c:v>
                </c:pt>
                <c:pt idx="3199">
                  <c:v>89.48</c:v>
                </c:pt>
                <c:pt idx="3200">
                  <c:v>89.48</c:v>
                </c:pt>
                <c:pt idx="3201">
                  <c:v>89.48</c:v>
                </c:pt>
                <c:pt idx="3202">
                  <c:v>89.48</c:v>
                </c:pt>
                <c:pt idx="3203">
                  <c:v>89.48</c:v>
                </c:pt>
                <c:pt idx="3204">
                  <c:v>89.48</c:v>
                </c:pt>
                <c:pt idx="3205">
                  <c:v>89.48</c:v>
                </c:pt>
                <c:pt idx="3206">
                  <c:v>89.48</c:v>
                </c:pt>
                <c:pt idx="3207">
                  <c:v>89.48</c:v>
                </c:pt>
                <c:pt idx="3208">
                  <c:v>89.48</c:v>
                </c:pt>
                <c:pt idx="3209">
                  <c:v>89.48</c:v>
                </c:pt>
                <c:pt idx="3210">
                  <c:v>89.48</c:v>
                </c:pt>
                <c:pt idx="3211">
                  <c:v>89.48</c:v>
                </c:pt>
                <c:pt idx="3212">
                  <c:v>89.48</c:v>
                </c:pt>
                <c:pt idx="3213">
                  <c:v>89.48</c:v>
                </c:pt>
                <c:pt idx="3214">
                  <c:v>89.48</c:v>
                </c:pt>
                <c:pt idx="3215">
                  <c:v>89.48</c:v>
                </c:pt>
                <c:pt idx="3216">
                  <c:v>89.48</c:v>
                </c:pt>
                <c:pt idx="3217">
                  <c:v>89.48</c:v>
                </c:pt>
                <c:pt idx="3218">
                  <c:v>89.48</c:v>
                </c:pt>
                <c:pt idx="3219">
                  <c:v>89.48</c:v>
                </c:pt>
                <c:pt idx="3220">
                  <c:v>89.48</c:v>
                </c:pt>
                <c:pt idx="3221">
                  <c:v>89.48</c:v>
                </c:pt>
                <c:pt idx="3222">
                  <c:v>89.48</c:v>
                </c:pt>
                <c:pt idx="3223">
                  <c:v>89.48</c:v>
                </c:pt>
                <c:pt idx="3224">
                  <c:v>89.48</c:v>
                </c:pt>
                <c:pt idx="3225">
                  <c:v>89.48</c:v>
                </c:pt>
                <c:pt idx="3226">
                  <c:v>89.48</c:v>
                </c:pt>
                <c:pt idx="3227">
                  <c:v>89.48</c:v>
                </c:pt>
                <c:pt idx="3228">
                  <c:v>89.48</c:v>
                </c:pt>
                <c:pt idx="3229">
                  <c:v>89.48</c:v>
                </c:pt>
                <c:pt idx="3230">
                  <c:v>89.48</c:v>
                </c:pt>
                <c:pt idx="3231">
                  <c:v>89.48</c:v>
                </c:pt>
                <c:pt idx="3232">
                  <c:v>89.48</c:v>
                </c:pt>
                <c:pt idx="3233">
                  <c:v>89.48</c:v>
                </c:pt>
                <c:pt idx="3234">
                  <c:v>89.48</c:v>
                </c:pt>
                <c:pt idx="3235">
                  <c:v>89.48</c:v>
                </c:pt>
                <c:pt idx="3236">
                  <c:v>89.48</c:v>
                </c:pt>
                <c:pt idx="3237">
                  <c:v>89.48</c:v>
                </c:pt>
                <c:pt idx="3238">
                  <c:v>89.48</c:v>
                </c:pt>
                <c:pt idx="3239">
                  <c:v>89.48</c:v>
                </c:pt>
                <c:pt idx="3240">
                  <c:v>89.48</c:v>
                </c:pt>
                <c:pt idx="3241">
                  <c:v>89.48</c:v>
                </c:pt>
                <c:pt idx="3242">
                  <c:v>89.48</c:v>
                </c:pt>
                <c:pt idx="3243">
                  <c:v>89.48</c:v>
                </c:pt>
                <c:pt idx="3244">
                  <c:v>89.48</c:v>
                </c:pt>
                <c:pt idx="3245">
                  <c:v>89.48</c:v>
                </c:pt>
                <c:pt idx="3246">
                  <c:v>89.48</c:v>
                </c:pt>
                <c:pt idx="3247">
                  <c:v>89.48</c:v>
                </c:pt>
                <c:pt idx="3248">
                  <c:v>89.48</c:v>
                </c:pt>
                <c:pt idx="3249">
                  <c:v>89.48</c:v>
                </c:pt>
                <c:pt idx="3250">
                  <c:v>89.48</c:v>
                </c:pt>
                <c:pt idx="3251">
                  <c:v>89.48</c:v>
                </c:pt>
                <c:pt idx="3252">
                  <c:v>89.48</c:v>
                </c:pt>
                <c:pt idx="3253">
                  <c:v>89.48</c:v>
                </c:pt>
                <c:pt idx="3254">
                  <c:v>89.48</c:v>
                </c:pt>
                <c:pt idx="3255">
                  <c:v>89.48</c:v>
                </c:pt>
                <c:pt idx="3256">
                  <c:v>89.48</c:v>
                </c:pt>
                <c:pt idx="3257">
                  <c:v>89.48</c:v>
                </c:pt>
                <c:pt idx="3258">
                  <c:v>89.48</c:v>
                </c:pt>
                <c:pt idx="3259">
                  <c:v>89.48</c:v>
                </c:pt>
                <c:pt idx="3260">
                  <c:v>89.48</c:v>
                </c:pt>
                <c:pt idx="3261">
                  <c:v>89.48</c:v>
                </c:pt>
                <c:pt idx="3262">
                  <c:v>89.48</c:v>
                </c:pt>
                <c:pt idx="3263">
                  <c:v>89.48</c:v>
                </c:pt>
                <c:pt idx="3264">
                  <c:v>89.48</c:v>
                </c:pt>
                <c:pt idx="3265">
                  <c:v>89.48</c:v>
                </c:pt>
                <c:pt idx="3266">
                  <c:v>89.48</c:v>
                </c:pt>
                <c:pt idx="3267">
                  <c:v>89.48</c:v>
                </c:pt>
                <c:pt idx="3268">
                  <c:v>89.48</c:v>
                </c:pt>
                <c:pt idx="3269">
                  <c:v>89.48</c:v>
                </c:pt>
                <c:pt idx="3270">
                  <c:v>89.48</c:v>
                </c:pt>
                <c:pt idx="3271">
                  <c:v>89.48</c:v>
                </c:pt>
                <c:pt idx="3272">
                  <c:v>89.48</c:v>
                </c:pt>
                <c:pt idx="3273">
                  <c:v>89.48</c:v>
                </c:pt>
                <c:pt idx="3274">
                  <c:v>89.48</c:v>
                </c:pt>
                <c:pt idx="3275">
                  <c:v>89.48</c:v>
                </c:pt>
                <c:pt idx="3276">
                  <c:v>89.48</c:v>
                </c:pt>
                <c:pt idx="3277">
                  <c:v>89.48</c:v>
                </c:pt>
                <c:pt idx="3278">
                  <c:v>89.48</c:v>
                </c:pt>
                <c:pt idx="3279">
                  <c:v>89.48</c:v>
                </c:pt>
                <c:pt idx="3280">
                  <c:v>89.48</c:v>
                </c:pt>
                <c:pt idx="3281">
                  <c:v>89.48</c:v>
                </c:pt>
                <c:pt idx="3282">
                  <c:v>89.48</c:v>
                </c:pt>
                <c:pt idx="3283">
                  <c:v>89.48</c:v>
                </c:pt>
                <c:pt idx="3284">
                  <c:v>89.48</c:v>
                </c:pt>
                <c:pt idx="3285">
                  <c:v>89.48</c:v>
                </c:pt>
                <c:pt idx="3286">
                  <c:v>89.48</c:v>
                </c:pt>
                <c:pt idx="3287">
                  <c:v>89.48</c:v>
                </c:pt>
                <c:pt idx="3288">
                  <c:v>89.48</c:v>
                </c:pt>
                <c:pt idx="3289">
                  <c:v>89.48</c:v>
                </c:pt>
                <c:pt idx="3290">
                  <c:v>89.48</c:v>
                </c:pt>
                <c:pt idx="3291">
                  <c:v>89.48</c:v>
                </c:pt>
                <c:pt idx="3292">
                  <c:v>89.48</c:v>
                </c:pt>
                <c:pt idx="3293">
                  <c:v>89.48</c:v>
                </c:pt>
                <c:pt idx="3294">
                  <c:v>89.48</c:v>
                </c:pt>
                <c:pt idx="3295">
                  <c:v>89.48</c:v>
                </c:pt>
                <c:pt idx="3296">
                  <c:v>89.48</c:v>
                </c:pt>
                <c:pt idx="3297">
                  <c:v>89.48</c:v>
                </c:pt>
                <c:pt idx="3298">
                  <c:v>89.48</c:v>
                </c:pt>
                <c:pt idx="3299">
                  <c:v>89.48</c:v>
                </c:pt>
                <c:pt idx="3300">
                  <c:v>89.48</c:v>
                </c:pt>
                <c:pt idx="3301">
                  <c:v>89.48</c:v>
                </c:pt>
                <c:pt idx="3302">
                  <c:v>89.48</c:v>
                </c:pt>
                <c:pt idx="3303">
                  <c:v>89.48</c:v>
                </c:pt>
                <c:pt idx="3304">
                  <c:v>89.48</c:v>
                </c:pt>
                <c:pt idx="3305">
                  <c:v>89.48</c:v>
                </c:pt>
                <c:pt idx="3306">
                  <c:v>89.48</c:v>
                </c:pt>
                <c:pt idx="3307">
                  <c:v>89.48</c:v>
                </c:pt>
                <c:pt idx="3308">
                  <c:v>89.48</c:v>
                </c:pt>
                <c:pt idx="3309">
                  <c:v>89.48</c:v>
                </c:pt>
                <c:pt idx="3310">
                  <c:v>89.48</c:v>
                </c:pt>
                <c:pt idx="3311">
                  <c:v>89.48</c:v>
                </c:pt>
                <c:pt idx="3312">
                  <c:v>89.48</c:v>
                </c:pt>
                <c:pt idx="3313">
                  <c:v>89.48</c:v>
                </c:pt>
                <c:pt idx="3314">
                  <c:v>89.48</c:v>
                </c:pt>
                <c:pt idx="3315">
                  <c:v>89.48</c:v>
                </c:pt>
                <c:pt idx="3316">
                  <c:v>89.48</c:v>
                </c:pt>
                <c:pt idx="3317">
                  <c:v>89.48</c:v>
                </c:pt>
                <c:pt idx="3318">
                  <c:v>89.48</c:v>
                </c:pt>
                <c:pt idx="3319">
                  <c:v>89.48</c:v>
                </c:pt>
                <c:pt idx="3320">
                  <c:v>89.48</c:v>
                </c:pt>
                <c:pt idx="3321">
                  <c:v>89.48</c:v>
                </c:pt>
                <c:pt idx="3322">
                  <c:v>89.48</c:v>
                </c:pt>
                <c:pt idx="3323">
                  <c:v>89.48</c:v>
                </c:pt>
                <c:pt idx="3324">
                  <c:v>89.48</c:v>
                </c:pt>
                <c:pt idx="3325">
                  <c:v>89.48</c:v>
                </c:pt>
                <c:pt idx="3326">
                  <c:v>89.48</c:v>
                </c:pt>
                <c:pt idx="3327">
                  <c:v>89.48</c:v>
                </c:pt>
                <c:pt idx="3328">
                  <c:v>89.48</c:v>
                </c:pt>
                <c:pt idx="3329">
                  <c:v>89.48</c:v>
                </c:pt>
                <c:pt idx="3330">
                  <c:v>89.48</c:v>
                </c:pt>
                <c:pt idx="3331">
                  <c:v>89.48</c:v>
                </c:pt>
                <c:pt idx="3332">
                  <c:v>89.48</c:v>
                </c:pt>
                <c:pt idx="3333">
                  <c:v>89.48</c:v>
                </c:pt>
                <c:pt idx="3334">
                  <c:v>89.48</c:v>
                </c:pt>
                <c:pt idx="3335">
                  <c:v>89.48</c:v>
                </c:pt>
                <c:pt idx="3336">
                  <c:v>89.48</c:v>
                </c:pt>
                <c:pt idx="3337">
                  <c:v>89.48</c:v>
                </c:pt>
                <c:pt idx="3338">
                  <c:v>89.48</c:v>
                </c:pt>
                <c:pt idx="3339">
                  <c:v>89.48</c:v>
                </c:pt>
                <c:pt idx="3340">
                  <c:v>89.48</c:v>
                </c:pt>
                <c:pt idx="3341">
                  <c:v>89.48</c:v>
                </c:pt>
                <c:pt idx="3342">
                  <c:v>89.48</c:v>
                </c:pt>
                <c:pt idx="3343">
                  <c:v>89.48</c:v>
                </c:pt>
                <c:pt idx="3344">
                  <c:v>89.48</c:v>
                </c:pt>
                <c:pt idx="3345">
                  <c:v>89.48</c:v>
                </c:pt>
                <c:pt idx="3346">
                  <c:v>89.48</c:v>
                </c:pt>
                <c:pt idx="3347">
                  <c:v>89.48</c:v>
                </c:pt>
                <c:pt idx="3348">
                  <c:v>89.48</c:v>
                </c:pt>
                <c:pt idx="3349">
                  <c:v>89.48</c:v>
                </c:pt>
                <c:pt idx="3350">
                  <c:v>89.48</c:v>
                </c:pt>
                <c:pt idx="3351">
                  <c:v>89.48</c:v>
                </c:pt>
                <c:pt idx="3352">
                  <c:v>89.48</c:v>
                </c:pt>
                <c:pt idx="3353">
                  <c:v>89.48</c:v>
                </c:pt>
                <c:pt idx="3354">
                  <c:v>89.48</c:v>
                </c:pt>
                <c:pt idx="3355">
                  <c:v>89.48</c:v>
                </c:pt>
                <c:pt idx="3356">
                  <c:v>89.48</c:v>
                </c:pt>
                <c:pt idx="3357">
                  <c:v>89.48</c:v>
                </c:pt>
                <c:pt idx="3358">
                  <c:v>89.48</c:v>
                </c:pt>
                <c:pt idx="3359">
                  <c:v>89.48</c:v>
                </c:pt>
                <c:pt idx="3360">
                  <c:v>89.48</c:v>
                </c:pt>
                <c:pt idx="3361">
                  <c:v>89.48</c:v>
                </c:pt>
                <c:pt idx="3362">
                  <c:v>89.48</c:v>
                </c:pt>
                <c:pt idx="3363">
                  <c:v>89.48</c:v>
                </c:pt>
                <c:pt idx="3364">
                  <c:v>89.48</c:v>
                </c:pt>
                <c:pt idx="3365">
                  <c:v>89.48</c:v>
                </c:pt>
                <c:pt idx="3366">
                  <c:v>89.48</c:v>
                </c:pt>
                <c:pt idx="3367">
                  <c:v>89.48</c:v>
                </c:pt>
                <c:pt idx="3368">
                  <c:v>89.48</c:v>
                </c:pt>
                <c:pt idx="3369">
                  <c:v>89.48</c:v>
                </c:pt>
                <c:pt idx="3370">
                  <c:v>89.48</c:v>
                </c:pt>
                <c:pt idx="3371">
                  <c:v>89.48</c:v>
                </c:pt>
                <c:pt idx="3372">
                  <c:v>89.48</c:v>
                </c:pt>
                <c:pt idx="3373">
                  <c:v>89.48</c:v>
                </c:pt>
                <c:pt idx="3374">
                  <c:v>89.48</c:v>
                </c:pt>
                <c:pt idx="3375">
                  <c:v>89.48</c:v>
                </c:pt>
                <c:pt idx="3376">
                  <c:v>89.48</c:v>
                </c:pt>
                <c:pt idx="3377">
                  <c:v>89.48</c:v>
                </c:pt>
                <c:pt idx="3378">
                  <c:v>89.48</c:v>
                </c:pt>
                <c:pt idx="3379">
                  <c:v>89.48</c:v>
                </c:pt>
                <c:pt idx="3380">
                  <c:v>89.48</c:v>
                </c:pt>
                <c:pt idx="3381">
                  <c:v>89.48</c:v>
                </c:pt>
                <c:pt idx="3382">
                  <c:v>89.48</c:v>
                </c:pt>
                <c:pt idx="3383">
                  <c:v>89.48</c:v>
                </c:pt>
                <c:pt idx="3384">
                  <c:v>89.48</c:v>
                </c:pt>
                <c:pt idx="3385">
                  <c:v>89.48</c:v>
                </c:pt>
                <c:pt idx="3386">
                  <c:v>89.48</c:v>
                </c:pt>
                <c:pt idx="3387">
                  <c:v>89.48</c:v>
                </c:pt>
                <c:pt idx="3388">
                  <c:v>89.48</c:v>
                </c:pt>
                <c:pt idx="3389">
                  <c:v>89.48</c:v>
                </c:pt>
                <c:pt idx="3390">
                  <c:v>89.48</c:v>
                </c:pt>
                <c:pt idx="3391">
                  <c:v>89.48</c:v>
                </c:pt>
                <c:pt idx="3392">
                  <c:v>89.48</c:v>
                </c:pt>
                <c:pt idx="3393">
                  <c:v>89.48</c:v>
                </c:pt>
                <c:pt idx="3394">
                  <c:v>89.48</c:v>
                </c:pt>
                <c:pt idx="3395">
                  <c:v>89.48</c:v>
                </c:pt>
                <c:pt idx="3396">
                  <c:v>89.48</c:v>
                </c:pt>
                <c:pt idx="3397">
                  <c:v>89.48</c:v>
                </c:pt>
                <c:pt idx="3398">
                  <c:v>89.48</c:v>
                </c:pt>
                <c:pt idx="3399">
                  <c:v>89.48</c:v>
                </c:pt>
                <c:pt idx="3400">
                  <c:v>89.48</c:v>
                </c:pt>
                <c:pt idx="3401">
                  <c:v>89.48</c:v>
                </c:pt>
                <c:pt idx="3402">
                  <c:v>89.48</c:v>
                </c:pt>
                <c:pt idx="3403">
                  <c:v>89.48</c:v>
                </c:pt>
                <c:pt idx="3404">
                  <c:v>89.48</c:v>
                </c:pt>
                <c:pt idx="3405">
                  <c:v>89.48</c:v>
                </c:pt>
                <c:pt idx="3406">
                  <c:v>89.48</c:v>
                </c:pt>
                <c:pt idx="3407">
                  <c:v>89.48</c:v>
                </c:pt>
                <c:pt idx="3408">
                  <c:v>89.48</c:v>
                </c:pt>
                <c:pt idx="3409">
                  <c:v>89.48</c:v>
                </c:pt>
                <c:pt idx="3410">
                  <c:v>89.48</c:v>
                </c:pt>
                <c:pt idx="3411">
                  <c:v>89.48</c:v>
                </c:pt>
                <c:pt idx="3412">
                  <c:v>89.48</c:v>
                </c:pt>
                <c:pt idx="3413">
                  <c:v>89.48</c:v>
                </c:pt>
                <c:pt idx="3414">
                  <c:v>89.48</c:v>
                </c:pt>
                <c:pt idx="3415">
                  <c:v>89.48</c:v>
                </c:pt>
                <c:pt idx="3416">
                  <c:v>89.48</c:v>
                </c:pt>
                <c:pt idx="3417">
                  <c:v>89.48</c:v>
                </c:pt>
                <c:pt idx="3418">
                  <c:v>89.48</c:v>
                </c:pt>
                <c:pt idx="3419">
                  <c:v>89.48</c:v>
                </c:pt>
                <c:pt idx="3420">
                  <c:v>89.48</c:v>
                </c:pt>
                <c:pt idx="3421">
                  <c:v>89.48</c:v>
                </c:pt>
                <c:pt idx="3422">
                  <c:v>89.48</c:v>
                </c:pt>
                <c:pt idx="3423">
                  <c:v>89.48</c:v>
                </c:pt>
                <c:pt idx="3424">
                  <c:v>89.48</c:v>
                </c:pt>
                <c:pt idx="3425">
                  <c:v>89.48</c:v>
                </c:pt>
                <c:pt idx="3426">
                  <c:v>89.48</c:v>
                </c:pt>
                <c:pt idx="3427">
                  <c:v>89.48</c:v>
                </c:pt>
                <c:pt idx="3428">
                  <c:v>89.48</c:v>
                </c:pt>
                <c:pt idx="3429">
                  <c:v>89.48</c:v>
                </c:pt>
                <c:pt idx="3430">
                  <c:v>89.48</c:v>
                </c:pt>
                <c:pt idx="3431">
                  <c:v>89.48</c:v>
                </c:pt>
                <c:pt idx="3432">
                  <c:v>89.48</c:v>
                </c:pt>
                <c:pt idx="3433">
                  <c:v>89.48</c:v>
                </c:pt>
                <c:pt idx="3434">
                  <c:v>89.48</c:v>
                </c:pt>
                <c:pt idx="3435">
                  <c:v>89.48</c:v>
                </c:pt>
                <c:pt idx="3436">
                  <c:v>89.48</c:v>
                </c:pt>
                <c:pt idx="3437">
                  <c:v>89.48</c:v>
                </c:pt>
                <c:pt idx="3438">
                  <c:v>89.48</c:v>
                </c:pt>
                <c:pt idx="3439">
                  <c:v>89.48</c:v>
                </c:pt>
                <c:pt idx="3440">
                  <c:v>89.48</c:v>
                </c:pt>
                <c:pt idx="3441">
                  <c:v>89.48</c:v>
                </c:pt>
                <c:pt idx="3442">
                  <c:v>89.48</c:v>
                </c:pt>
                <c:pt idx="3443">
                  <c:v>89.48</c:v>
                </c:pt>
                <c:pt idx="3444">
                  <c:v>89.48</c:v>
                </c:pt>
                <c:pt idx="3445">
                  <c:v>89.48</c:v>
                </c:pt>
                <c:pt idx="3446">
                  <c:v>89.48</c:v>
                </c:pt>
                <c:pt idx="3447">
                  <c:v>89.48</c:v>
                </c:pt>
                <c:pt idx="3448">
                  <c:v>89.48</c:v>
                </c:pt>
                <c:pt idx="3449">
                  <c:v>89.48</c:v>
                </c:pt>
                <c:pt idx="3450">
                  <c:v>89.48</c:v>
                </c:pt>
                <c:pt idx="3451">
                  <c:v>89.48</c:v>
                </c:pt>
                <c:pt idx="3452">
                  <c:v>89.48</c:v>
                </c:pt>
                <c:pt idx="3453">
                  <c:v>89.48</c:v>
                </c:pt>
                <c:pt idx="3454">
                  <c:v>89.48</c:v>
                </c:pt>
                <c:pt idx="3455">
                  <c:v>89.48</c:v>
                </c:pt>
                <c:pt idx="3456">
                  <c:v>89.48</c:v>
                </c:pt>
                <c:pt idx="3457">
                  <c:v>89.48</c:v>
                </c:pt>
                <c:pt idx="3458">
                  <c:v>89.48</c:v>
                </c:pt>
                <c:pt idx="3459">
                  <c:v>89.48</c:v>
                </c:pt>
                <c:pt idx="3460">
                  <c:v>89.48</c:v>
                </c:pt>
                <c:pt idx="3461">
                  <c:v>89.48</c:v>
                </c:pt>
                <c:pt idx="3462">
                  <c:v>89.48</c:v>
                </c:pt>
                <c:pt idx="3463">
                  <c:v>89.48</c:v>
                </c:pt>
                <c:pt idx="3464">
                  <c:v>89.48</c:v>
                </c:pt>
                <c:pt idx="3465">
                  <c:v>89.48</c:v>
                </c:pt>
                <c:pt idx="3466">
                  <c:v>89.48</c:v>
                </c:pt>
                <c:pt idx="3467">
                  <c:v>89.48</c:v>
                </c:pt>
                <c:pt idx="3468">
                  <c:v>89.48</c:v>
                </c:pt>
                <c:pt idx="3469">
                  <c:v>89.48</c:v>
                </c:pt>
                <c:pt idx="3470">
                  <c:v>89.48</c:v>
                </c:pt>
                <c:pt idx="3471">
                  <c:v>89.48</c:v>
                </c:pt>
                <c:pt idx="3472">
                  <c:v>89.48</c:v>
                </c:pt>
                <c:pt idx="3473">
                  <c:v>89.48</c:v>
                </c:pt>
                <c:pt idx="3474">
                  <c:v>89.48</c:v>
                </c:pt>
                <c:pt idx="3475">
                  <c:v>89.48</c:v>
                </c:pt>
                <c:pt idx="3476">
                  <c:v>89.48</c:v>
                </c:pt>
                <c:pt idx="3477">
                  <c:v>89.48</c:v>
                </c:pt>
                <c:pt idx="3478">
                  <c:v>89.48</c:v>
                </c:pt>
                <c:pt idx="3479">
                  <c:v>89.48</c:v>
                </c:pt>
                <c:pt idx="3480">
                  <c:v>89.48</c:v>
                </c:pt>
                <c:pt idx="3481">
                  <c:v>89.48</c:v>
                </c:pt>
                <c:pt idx="3482">
                  <c:v>89.48</c:v>
                </c:pt>
                <c:pt idx="3483">
                  <c:v>89.48</c:v>
                </c:pt>
                <c:pt idx="3484">
                  <c:v>89.48</c:v>
                </c:pt>
                <c:pt idx="3485">
                  <c:v>89.48</c:v>
                </c:pt>
                <c:pt idx="3486">
                  <c:v>89.48</c:v>
                </c:pt>
                <c:pt idx="3487">
                  <c:v>89.48</c:v>
                </c:pt>
                <c:pt idx="3488">
                  <c:v>89.48</c:v>
                </c:pt>
                <c:pt idx="3489">
                  <c:v>89.48</c:v>
                </c:pt>
                <c:pt idx="3490">
                  <c:v>89.48</c:v>
                </c:pt>
                <c:pt idx="3491">
                  <c:v>89.48</c:v>
                </c:pt>
                <c:pt idx="3492">
                  <c:v>89.48</c:v>
                </c:pt>
                <c:pt idx="3493">
                  <c:v>89.48</c:v>
                </c:pt>
                <c:pt idx="3494">
                  <c:v>89.48</c:v>
                </c:pt>
                <c:pt idx="3495">
                  <c:v>89.48</c:v>
                </c:pt>
                <c:pt idx="3496">
                  <c:v>89.48</c:v>
                </c:pt>
                <c:pt idx="3497">
                  <c:v>89.48</c:v>
                </c:pt>
                <c:pt idx="3498">
                  <c:v>89.48</c:v>
                </c:pt>
                <c:pt idx="3499">
                  <c:v>89.48</c:v>
                </c:pt>
                <c:pt idx="3500">
                  <c:v>89.48</c:v>
                </c:pt>
                <c:pt idx="3501">
                  <c:v>89.48</c:v>
                </c:pt>
                <c:pt idx="3502">
                  <c:v>89.48</c:v>
                </c:pt>
                <c:pt idx="3503">
                  <c:v>89.48</c:v>
                </c:pt>
                <c:pt idx="3504">
                  <c:v>89.48</c:v>
                </c:pt>
                <c:pt idx="3505">
                  <c:v>89.48</c:v>
                </c:pt>
                <c:pt idx="3506">
                  <c:v>89.48</c:v>
                </c:pt>
                <c:pt idx="3507">
                  <c:v>89.48</c:v>
                </c:pt>
                <c:pt idx="3508">
                  <c:v>89.48</c:v>
                </c:pt>
                <c:pt idx="3509">
                  <c:v>89.48</c:v>
                </c:pt>
                <c:pt idx="3510">
                  <c:v>89.48</c:v>
                </c:pt>
                <c:pt idx="3511">
                  <c:v>89.48</c:v>
                </c:pt>
                <c:pt idx="3512">
                  <c:v>89.48</c:v>
                </c:pt>
                <c:pt idx="3513">
                  <c:v>89.48</c:v>
                </c:pt>
                <c:pt idx="3514">
                  <c:v>89.48</c:v>
                </c:pt>
                <c:pt idx="3515">
                  <c:v>89.48</c:v>
                </c:pt>
                <c:pt idx="3516">
                  <c:v>89.48</c:v>
                </c:pt>
                <c:pt idx="3517">
                  <c:v>89.48</c:v>
                </c:pt>
                <c:pt idx="3518">
                  <c:v>89.48</c:v>
                </c:pt>
                <c:pt idx="3519">
                  <c:v>89.48</c:v>
                </c:pt>
                <c:pt idx="3520">
                  <c:v>89.48</c:v>
                </c:pt>
                <c:pt idx="3521">
                  <c:v>89.48</c:v>
                </c:pt>
                <c:pt idx="3522">
                  <c:v>89.48</c:v>
                </c:pt>
                <c:pt idx="3523">
                  <c:v>89.48</c:v>
                </c:pt>
                <c:pt idx="3524">
                  <c:v>89.48</c:v>
                </c:pt>
                <c:pt idx="3525">
                  <c:v>89.48</c:v>
                </c:pt>
                <c:pt idx="3526">
                  <c:v>89.48</c:v>
                </c:pt>
                <c:pt idx="3527">
                  <c:v>89.48</c:v>
                </c:pt>
                <c:pt idx="3528">
                  <c:v>89.48</c:v>
                </c:pt>
                <c:pt idx="3529">
                  <c:v>89.48</c:v>
                </c:pt>
                <c:pt idx="3530">
                  <c:v>89.48</c:v>
                </c:pt>
                <c:pt idx="3531">
                  <c:v>89.48</c:v>
                </c:pt>
                <c:pt idx="3532">
                  <c:v>89.48</c:v>
                </c:pt>
                <c:pt idx="3533">
                  <c:v>89.48</c:v>
                </c:pt>
                <c:pt idx="3534">
                  <c:v>89.48</c:v>
                </c:pt>
                <c:pt idx="3535">
                  <c:v>89.48</c:v>
                </c:pt>
                <c:pt idx="3536">
                  <c:v>89.48</c:v>
                </c:pt>
                <c:pt idx="3537">
                  <c:v>89.48</c:v>
                </c:pt>
                <c:pt idx="3538">
                  <c:v>89.48</c:v>
                </c:pt>
                <c:pt idx="3539">
                  <c:v>89.48</c:v>
                </c:pt>
                <c:pt idx="3540">
                  <c:v>89.48</c:v>
                </c:pt>
                <c:pt idx="3541">
                  <c:v>89.48</c:v>
                </c:pt>
                <c:pt idx="3542">
                  <c:v>89.48</c:v>
                </c:pt>
                <c:pt idx="3543">
                  <c:v>89.48</c:v>
                </c:pt>
                <c:pt idx="3544">
                  <c:v>89.48</c:v>
                </c:pt>
                <c:pt idx="3545">
                  <c:v>89.48</c:v>
                </c:pt>
                <c:pt idx="3546">
                  <c:v>89.48</c:v>
                </c:pt>
                <c:pt idx="3547">
                  <c:v>89.48</c:v>
                </c:pt>
                <c:pt idx="3548">
                  <c:v>89.48</c:v>
                </c:pt>
                <c:pt idx="3549">
                  <c:v>89.48</c:v>
                </c:pt>
                <c:pt idx="3550">
                  <c:v>89.48</c:v>
                </c:pt>
                <c:pt idx="3551">
                  <c:v>89.48</c:v>
                </c:pt>
                <c:pt idx="3552">
                  <c:v>89.48</c:v>
                </c:pt>
                <c:pt idx="3553">
                  <c:v>89.48</c:v>
                </c:pt>
                <c:pt idx="3554">
                  <c:v>89.48</c:v>
                </c:pt>
                <c:pt idx="3555">
                  <c:v>89.48</c:v>
                </c:pt>
                <c:pt idx="3556">
                  <c:v>89.48</c:v>
                </c:pt>
                <c:pt idx="3557">
                  <c:v>89.48</c:v>
                </c:pt>
                <c:pt idx="3558">
                  <c:v>89.48</c:v>
                </c:pt>
                <c:pt idx="3559">
                  <c:v>89.48</c:v>
                </c:pt>
                <c:pt idx="3560">
                  <c:v>89.48</c:v>
                </c:pt>
                <c:pt idx="3561">
                  <c:v>89.48</c:v>
                </c:pt>
                <c:pt idx="3562">
                  <c:v>89.48</c:v>
                </c:pt>
                <c:pt idx="3563">
                  <c:v>89.48</c:v>
                </c:pt>
                <c:pt idx="3564">
                  <c:v>89.48</c:v>
                </c:pt>
                <c:pt idx="3565">
                  <c:v>89.48</c:v>
                </c:pt>
                <c:pt idx="3566">
                  <c:v>89.48</c:v>
                </c:pt>
                <c:pt idx="3567">
                  <c:v>89.48</c:v>
                </c:pt>
                <c:pt idx="3568">
                  <c:v>89.48</c:v>
                </c:pt>
                <c:pt idx="3569">
                  <c:v>89.48</c:v>
                </c:pt>
                <c:pt idx="3570">
                  <c:v>89.48</c:v>
                </c:pt>
                <c:pt idx="3571">
                  <c:v>89.48</c:v>
                </c:pt>
                <c:pt idx="3572">
                  <c:v>89.48</c:v>
                </c:pt>
                <c:pt idx="3573">
                  <c:v>89.48</c:v>
                </c:pt>
                <c:pt idx="3574">
                  <c:v>89.48</c:v>
                </c:pt>
                <c:pt idx="3575">
                  <c:v>89.48</c:v>
                </c:pt>
                <c:pt idx="3576">
                  <c:v>89.48</c:v>
                </c:pt>
                <c:pt idx="3577">
                  <c:v>89.48</c:v>
                </c:pt>
                <c:pt idx="3578">
                  <c:v>89.48</c:v>
                </c:pt>
                <c:pt idx="3579">
                  <c:v>89.48</c:v>
                </c:pt>
                <c:pt idx="3580">
                  <c:v>89.48</c:v>
                </c:pt>
                <c:pt idx="3581">
                  <c:v>89.48</c:v>
                </c:pt>
                <c:pt idx="3582">
                  <c:v>89.48</c:v>
                </c:pt>
                <c:pt idx="3583">
                  <c:v>89.48</c:v>
                </c:pt>
                <c:pt idx="3584">
                  <c:v>89.48</c:v>
                </c:pt>
                <c:pt idx="3585">
                  <c:v>89.48</c:v>
                </c:pt>
                <c:pt idx="3586">
                  <c:v>89.48</c:v>
                </c:pt>
                <c:pt idx="3587">
                  <c:v>89.48</c:v>
                </c:pt>
                <c:pt idx="3588">
                  <c:v>89.48</c:v>
                </c:pt>
                <c:pt idx="3589">
                  <c:v>89.48</c:v>
                </c:pt>
                <c:pt idx="3590">
                  <c:v>89.48</c:v>
                </c:pt>
                <c:pt idx="3591">
                  <c:v>89.48</c:v>
                </c:pt>
                <c:pt idx="3592">
                  <c:v>89.48</c:v>
                </c:pt>
                <c:pt idx="3593">
                  <c:v>89.48</c:v>
                </c:pt>
                <c:pt idx="3594">
                  <c:v>89.48</c:v>
                </c:pt>
                <c:pt idx="3595">
                  <c:v>89.48</c:v>
                </c:pt>
                <c:pt idx="3596">
                  <c:v>89.48</c:v>
                </c:pt>
                <c:pt idx="3597">
                  <c:v>89.48</c:v>
                </c:pt>
                <c:pt idx="3598">
                  <c:v>89.48</c:v>
                </c:pt>
                <c:pt idx="3599">
                  <c:v>89.48</c:v>
                </c:pt>
                <c:pt idx="3600">
                  <c:v>89.48</c:v>
                </c:pt>
                <c:pt idx="3601">
                  <c:v>89.48</c:v>
                </c:pt>
                <c:pt idx="3602">
                  <c:v>89.48</c:v>
                </c:pt>
                <c:pt idx="3603">
                  <c:v>89.48</c:v>
                </c:pt>
                <c:pt idx="3604">
                  <c:v>89.48</c:v>
                </c:pt>
                <c:pt idx="3605">
                  <c:v>89.48</c:v>
                </c:pt>
                <c:pt idx="3606">
                  <c:v>89.48</c:v>
                </c:pt>
                <c:pt idx="3607">
                  <c:v>89.48</c:v>
                </c:pt>
                <c:pt idx="3608">
                  <c:v>89.48</c:v>
                </c:pt>
                <c:pt idx="3609">
                  <c:v>89.48</c:v>
                </c:pt>
                <c:pt idx="3610">
                  <c:v>89.48</c:v>
                </c:pt>
                <c:pt idx="3611">
                  <c:v>89.48</c:v>
                </c:pt>
                <c:pt idx="3612">
                  <c:v>89.48</c:v>
                </c:pt>
                <c:pt idx="3613">
                  <c:v>89.48</c:v>
                </c:pt>
                <c:pt idx="3614">
                  <c:v>89.48</c:v>
                </c:pt>
                <c:pt idx="3615">
                  <c:v>89.48</c:v>
                </c:pt>
                <c:pt idx="3616">
                  <c:v>89.48</c:v>
                </c:pt>
                <c:pt idx="3617">
                  <c:v>89.48</c:v>
                </c:pt>
                <c:pt idx="3618">
                  <c:v>89.48</c:v>
                </c:pt>
                <c:pt idx="3619">
                  <c:v>89.48</c:v>
                </c:pt>
                <c:pt idx="3620">
                  <c:v>89.48</c:v>
                </c:pt>
                <c:pt idx="3621">
                  <c:v>89.48</c:v>
                </c:pt>
                <c:pt idx="3622">
                  <c:v>89.48</c:v>
                </c:pt>
                <c:pt idx="3623">
                  <c:v>89.48</c:v>
                </c:pt>
                <c:pt idx="3624">
                  <c:v>89.48</c:v>
                </c:pt>
                <c:pt idx="3625">
                  <c:v>89.48</c:v>
                </c:pt>
                <c:pt idx="3626">
                  <c:v>89.48</c:v>
                </c:pt>
                <c:pt idx="3627">
                  <c:v>89.48</c:v>
                </c:pt>
                <c:pt idx="3628">
                  <c:v>89.48</c:v>
                </c:pt>
                <c:pt idx="3629">
                  <c:v>89.48</c:v>
                </c:pt>
                <c:pt idx="3630">
                  <c:v>89.48</c:v>
                </c:pt>
                <c:pt idx="3631">
                  <c:v>89.48</c:v>
                </c:pt>
                <c:pt idx="3632">
                  <c:v>89.48</c:v>
                </c:pt>
                <c:pt idx="3633">
                  <c:v>89.48</c:v>
                </c:pt>
                <c:pt idx="3634">
                  <c:v>89.48</c:v>
                </c:pt>
                <c:pt idx="3635">
                  <c:v>89.48</c:v>
                </c:pt>
                <c:pt idx="3636">
                  <c:v>89.48</c:v>
                </c:pt>
                <c:pt idx="3637">
                  <c:v>89.48</c:v>
                </c:pt>
                <c:pt idx="3638">
                  <c:v>89.48</c:v>
                </c:pt>
                <c:pt idx="3639">
                  <c:v>89.48</c:v>
                </c:pt>
                <c:pt idx="3640">
                  <c:v>89.48</c:v>
                </c:pt>
                <c:pt idx="3641">
                  <c:v>89.48</c:v>
                </c:pt>
                <c:pt idx="3642">
                  <c:v>89.48</c:v>
                </c:pt>
                <c:pt idx="3643">
                  <c:v>89.48</c:v>
                </c:pt>
                <c:pt idx="3644">
                  <c:v>89.48</c:v>
                </c:pt>
                <c:pt idx="3645">
                  <c:v>89.48</c:v>
                </c:pt>
                <c:pt idx="3646">
                  <c:v>89.48</c:v>
                </c:pt>
                <c:pt idx="3647">
                  <c:v>89.48</c:v>
                </c:pt>
                <c:pt idx="3648">
                  <c:v>89.48</c:v>
                </c:pt>
                <c:pt idx="3649">
                  <c:v>89.48</c:v>
                </c:pt>
                <c:pt idx="3650">
                  <c:v>89.48</c:v>
                </c:pt>
                <c:pt idx="3651">
                  <c:v>89.48</c:v>
                </c:pt>
                <c:pt idx="3652">
                  <c:v>89.48</c:v>
                </c:pt>
                <c:pt idx="3653">
                  <c:v>89.48</c:v>
                </c:pt>
                <c:pt idx="3654">
                  <c:v>89.48</c:v>
                </c:pt>
                <c:pt idx="3655">
                  <c:v>89.48</c:v>
                </c:pt>
                <c:pt idx="3656">
                  <c:v>89.48</c:v>
                </c:pt>
                <c:pt idx="3657">
                  <c:v>89.48</c:v>
                </c:pt>
                <c:pt idx="3658">
                  <c:v>89.48</c:v>
                </c:pt>
                <c:pt idx="3659">
                  <c:v>89.48</c:v>
                </c:pt>
                <c:pt idx="3660">
                  <c:v>89.48</c:v>
                </c:pt>
                <c:pt idx="3661">
                  <c:v>89.48</c:v>
                </c:pt>
                <c:pt idx="3662">
                  <c:v>89.48</c:v>
                </c:pt>
                <c:pt idx="3663">
                  <c:v>89.48</c:v>
                </c:pt>
                <c:pt idx="3664">
                  <c:v>89.48</c:v>
                </c:pt>
                <c:pt idx="3665">
                  <c:v>89.48</c:v>
                </c:pt>
                <c:pt idx="3666">
                  <c:v>89.48</c:v>
                </c:pt>
                <c:pt idx="3667">
                  <c:v>89.48</c:v>
                </c:pt>
                <c:pt idx="3668">
                  <c:v>89.48</c:v>
                </c:pt>
                <c:pt idx="3669">
                  <c:v>89.48</c:v>
                </c:pt>
                <c:pt idx="3670">
                  <c:v>89.48</c:v>
                </c:pt>
                <c:pt idx="3671">
                  <c:v>89.48</c:v>
                </c:pt>
                <c:pt idx="3672">
                  <c:v>89.48</c:v>
                </c:pt>
                <c:pt idx="3673">
                  <c:v>89.48</c:v>
                </c:pt>
                <c:pt idx="3674">
                  <c:v>89.48</c:v>
                </c:pt>
                <c:pt idx="3675">
                  <c:v>89.48</c:v>
                </c:pt>
                <c:pt idx="3676">
                  <c:v>89.48</c:v>
                </c:pt>
                <c:pt idx="3677">
                  <c:v>89.48</c:v>
                </c:pt>
                <c:pt idx="3678">
                  <c:v>89.48</c:v>
                </c:pt>
                <c:pt idx="3679">
                  <c:v>89.48</c:v>
                </c:pt>
                <c:pt idx="3680">
                  <c:v>89.48</c:v>
                </c:pt>
                <c:pt idx="3681">
                  <c:v>89.48</c:v>
                </c:pt>
                <c:pt idx="3682">
                  <c:v>89.48</c:v>
                </c:pt>
                <c:pt idx="3683">
                  <c:v>89.48</c:v>
                </c:pt>
                <c:pt idx="3684">
                  <c:v>89.48</c:v>
                </c:pt>
                <c:pt idx="3685">
                  <c:v>89.48</c:v>
                </c:pt>
                <c:pt idx="3686">
                  <c:v>89.48</c:v>
                </c:pt>
                <c:pt idx="3687">
                  <c:v>89.48</c:v>
                </c:pt>
                <c:pt idx="3688">
                  <c:v>89.48</c:v>
                </c:pt>
                <c:pt idx="3689">
                  <c:v>89.48</c:v>
                </c:pt>
                <c:pt idx="3690">
                  <c:v>89.48</c:v>
                </c:pt>
                <c:pt idx="3691">
                  <c:v>89.48</c:v>
                </c:pt>
                <c:pt idx="3692">
                  <c:v>89.48</c:v>
                </c:pt>
                <c:pt idx="3693">
                  <c:v>89.48</c:v>
                </c:pt>
                <c:pt idx="3694">
                  <c:v>89.48</c:v>
                </c:pt>
                <c:pt idx="3695">
                  <c:v>89.48</c:v>
                </c:pt>
                <c:pt idx="3696">
                  <c:v>89.48</c:v>
                </c:pt>
                <c:pt idx="3697">
                  <c:v>89.48</c:v>
                </c:pt>
                <c:pt idx="3698">
                  <c:v>89.48</c:v>
                </c:pt>
                <c:pt idx="3699">
                  <c:v>89.48</c:v>
                </c:pt>
                <c:pt idx="3700">
                  <c:v>89.48</c:v>
                </c:pt>
                <c:pt idx="3701">
                  <c:v>89.48</c:v>
                </c:pt>
                <c:pt idx="3702">
                  <c:v>89.48</c:v>
                </c:pt>
                <c:pt idx="3703">
                  <c:v>89.48</c:v>
                </c:pt>
                <c:pt idx="3704">
                  <c:v>89.48</c:v>
                </c:pt>
                <c:pt idx="3705">
                  <c:v>89.48</c:v>
                </c:pt>
                <c:pt idx="3706">
                  <c:v>89.48</c:v>
                </c:pt>
                <c:pt idx="3707">
                  <c:v>89.48</c:v>
                </c:pt>
                <c:pt idx="3708">
                  <c:v>89.48</c:v>
                </c:pt>
                <c:pt idx="3709">
                  <c:v>89.48</c:v>
                </c:pt>
                <c:pt idx="3710">
                  <c:v>89.48</c:v>
                </c:pt>
                <c:pt idx="3711">
                  <c:v>89.48</c:v>
                </c:pt>
                <c:pt idx="3712">
                  <c:v>89.48</c:v>
                </c:pt>
                <c:pt idx="3713">
                  <c:v>89.48</c:v>
                </c:pt>
                <c:pt idx="3714">
                  <c:v>89.48</c:v>
                </c:pt>
                <c:pt idx="3715">
                  <c:v>89.48</c:v>
                </c:pt>
                <c:pt idx="3716">
                  <c:v>89.48</c:v>
                </c:pt>
                <c:pt idx="3717">
                  <c:v>89.48</c:v>
                </c:pt>
                <c:pt idx="3718">
                  <c:v>89.48</c:v>
                </c:pt>
                <c:pt idx="3719">
                  <c:v>89.48</c:v>
                </c:pt>
                <c:pt idx="3720">
                  <c:v>89.48</c:v>
                </c:pt>
                <c:pt idx="3721">
                  <c:v>89.48</c:v>
                </c:pt>
                <c:pt idx="3722">
                  <c:v>89.48</c:v>
                </c:pt>
                <c:pt idx="3723">
                  <c:v>89.48</c:v>
                </c:pt>
                <c:pt idx="3724">
                  <c:v>89.48</c:v>
                </c:pt>
                <c:pt idx="3725">
                  <c:v>89.48</c:v>
                </c:pt>
                <c:pt idx="3726">
                  <c:v>89.48</c:v>
                </c:pt>
                <c:pt idx="3727">
                  <c:v>89.48</c:v>
                </c:pt>
                <c:pt idx="3728">
                  <c:v>89.48</c:v>
                </c:pt>
                <c:pt idx="3729">
                  <c:v>89.48</c:v>
                </c:pt>
                <c:pt idx="3730">
                  <c:v>89.48</c:v>
                </c:pt>
                <c:pt idx="3731">
                  <c:v>89.48</c:v>
                </c:pt>
                <c:pt idx="3732">
                  <c:v>89.48</c:v>
                </c:pt>
                <c:pt idx="3733">
                  <c:v>89.48</c:v>
                </c:pt>
                <c:pt idx="3734">
                  <c:v>89.48</c:v>
                </c:pt>
                <c:pt idx="3735">
                  <c:v>89.48</c:v>
                </c:pt>
                <c:pt idx="3736">
                  <c:v>89.48</c:v>
                </c:pt>
                <c:pt idx="3737">
                  <c:v>89.48</c:v>
                </c:pt>
                <c:pt idx="3738">
                  <c:v>89.48</c:v>
                </c:pt>
                <c:pt idx="3739">
                  <c:v>89.48</c:v>
                </c:pt>
                <c:pt idx="3740">
                  <c:v>89.48</c:v>
                </c:pt>
                <c:pt idx="3741">
                  <c:v>89.48</c:v>
                </c:pt>
                <c:pt idx="3742">
                  <c:v>89.48</c:v>
                </c:pt>
                <c:pt idx="3743">
                  <c:v>89.48</c:v>
                </c:pt>
                <c:pt idx="3744">
                  <c:v>89.48</c:v>
                </c:pt>
                <c:pt idx="3745">
                  <c:v>89.48</c:v>
                </c:pt>
                <c:pt idx="3746">
                  <c:v>89.48</c:v>
                </c:pt>
                <c:pt idx="3747">
                  <c:v>89.48</c:v>
                </c:pt>
                <c:pt idx="3748">
                  <c:v>89.48</c:v>
                </c:pt>
                <c:pt idx="3749">
                  <c:v>89.48</c:v>
                </c:pt>
                <c:pt idx="3750">
                  <c:v>89.48</c:v>
                </c:pt>
                <c:pt idx="3751">
                  <c:v>89.48</c:v>
                </c:pt>
                <c:pt idx="3752">
                  <c:v>89.48</c:v>
                </c:pt>
                <c:pt idx="3753">
                  <c:v>89.48</c:v>
                </c:pt>
                <c:pt idx="3754">
                  <c:v>89.48</c:v>
                </c:pt>
                <c:pt idx="3755">
                  <c:v>89.48</c:v>
                </c:pt>
                <c:pt idx="3756">
                  <c:v>89.48</c:v>
                </c:pt>
                <c:pt idx="3757">
                  <c:v>89.48</c:v>
                </c:pt>
                <c:pt idx="3758">
                  <c:v>89.48</c:v>
                </c:pt>
                <c:pt idx="3759">
                  <c:v>89.48</c:v>
                </c:pt>
                <c:pt idx="3760">
                  <c:v>89.48</c:v>
                </c:pt>
                <c:pt idx="3761">
                  <c:v>89.48</c:v>
                </c:pt>
                <c:pt idx="3762">
                  <c:v>89.48</c:v>
                </c:pt>
                <c:pt idx="3763">
                  <c:v>89.48</c:v>
                </c:pt>
                <c:pt idx="3764">
                  <c:v>89.48</c:v>
                </c:pt>
                <c:pt idx="3765">
                  <c:v>89.48</c:v>
                </c:pt>
                <c:pt idx="3766">
                  <c:v>89.48</c:v>
                </c:pt>
                <c:pt idx="3767">
                  <c:v>89.48</c:v>
                </c:pt>
                <c:pt idx="3768">
                  <c:v>89.48</c:v>
                </c:pt>
                <c:pt idx="3769">
                  <c:v>89.48</c:v>
                </c:pt>
                <c:pt idx="3770">
                  <c:v>89.48</c:v>
                </c:pt>
                <c:pt idx="3771">
                  <c:v>89.48</c:v>
                </c:pt>
                <c:pt idx="3772">
                  <c:v>89.48</c:v>
                </c:pt>
                <c:pt idx="3773">
                  <c:v>89.48</c:v>
                </c:pt>
                <c:pt idx="3774">
                  <c:v>89.48</c:v>
                </c:pt>
                <c:pt idx="3775">
                  <c:v>89.48</c:v>
                </c:pt>
                <c:pt idx="3776">
                  <c:v>89.48</c:v>
                </c:pt>
                <c:pt idx="3777">
                  <c:v>89.48</c:v>
                </c:pt>
                <c:pt idx="3778">
                  <c:v>89.48</c:v>
                </c:pt>
                <c:pt idx="3779">
                  <c:v>89.48</c:v>
                </c:pt>
                <c:pt idx="3780">
                  <c:v>89.48</c:v>
                </c:pt>
                <c:pt idx="3781">
                  <c:v>89.48</c:v>
                </c:pt>
                <c:pt idx="3782">
                  <c:v>89.48</c:v>
                </c:pt>
                <c:pt idx="3783">
                  <c:v>89.48</c:v>
                </c:pt>
                <c:pt idx="3784">
                  <c:v>89.48</c:v>
                </c:pt>
                <c:pt idx="3785">
                  <c:v>89.48</c:v>
                </c:pt>
                <c:pt idx="3786">
                  <c:v>89.48</c:v>
                </c:pt>
                <c:pt idx="3787">
                  <c:v>89.48</c:v>
                </c:pt>
                <c:pt idx="3788">
                  <c:v>89.48</c:v>
                </c:pt>
                <c:pt idx="3789">
                  <c:v>89.48</c:v>
                </c:pt>
                <c:pt idx="3790">
                  <c:v>89.48</c:v>
                </c:pt>
                <c:pt idx="3791">
                  <c:v>89.48</c:v>
                </c:pt>
                <c:pt idx="3792">
                  <c:v>89.48</c:v>
                </c:pt>
                <c:pt idx="3793">
                  <c:v>89.48</c:v>
                </c:pt>
                <c:pt idx="3794">
                  <c:v>89.48</c:v>
                </c:pt>
                <c:pt idx="3795">
                  <c:v>89.48</c:v>
                </c:pt>
                <c:pt idx="3796">
                  <c:v>89.48</c:v>
                </c:pt>
                <c:pt idx="3797">
                  <c:v>89.48</c:v>
                </c:pt>
                <c:pt idx="3798">
                  <c:v>89.48</c:v>
                </c:pt>
                <c:pt idx="3799">
                  <c:v>89.48</c:v>
                </c:pt>
                <c:pt idx="3800">
                  <c:v>89.48</c:v>
                </c:pt>
                <c:pt idx="3801">
                  <c:v>89.48</c:v>
                </c:pt>
                <c:pt idx="3802">
                  <c:v>89.48</c:v>
                </c:pt>
                <c:pt idx="3803">
                  <c:v>89.48</c:v>
                </c:pt>
                <c:pt idx="3804">
                  <c:v>89.48</c:v>
                </c:pt>
                <c:pt idx="3805">
                  <c:v>89.48</c:v>
                </c:pt>
                <c:pt idx="3806">
                  <c:v>89.48</c:v>
                </c:pt>
                <c:pt idx="3807">
                  <c:v>89.48</c:v>
                </c:pt>
                <c:pt idx="3808">
                  <c:v>89.48</c:v>
                </c:pt>
                <c:pt idx="3809">
                  <c:v>89.48</c:v>
                </c:pt>
                <c:pt idx="3810">
                  <c:v>89.48</c:v>
                </c:pt>
                <c:pt idx="3811">
                  <c:v>89.48</c:v>
                </c:pt>
                <c:pt idx="3812">
                  <c:v>89.48</c:v>
                </c:pt>
                <c:pt idx="3813">
                  <c:v>89.48</c:v>
                </c:pt>
                <c:pt idx="3814">
                  <c:v>89.48</c:v>
                </c:pt>
                <c:pt idx="3815">
                  <c:v>89.48</c:v>
                </c:pt>
                <c:pt idx="3816">
                  <c:v>89.48</c:v>
                </c:pt>
                <c:pt idx="3817">
                  <c:v>89.48</c:v>
                </c:pt>
                <c:pt idx="3818">
                  <c:v>89.48</c:v>
                </c:pt>
                <c:pt idx="3819">
                  <c:v>89.48</c:v>
                </c:pt>
                <c:pt idx="3820">
                  <c:v>89.48</c:v>
                </c:pt>
                <c:pt idx="3821">
                  <c:v>89.48</c:v>
                </c:pt>
                <c:pt idx="3822">
                  <c:v>89.48</c:v>
                </c:pt>
                <c:pt idx="3823">
                  <c:v>89.48</c:v>
                </c:pt>
                <c:pt idx="3824">
                  <c:v>89.48</c:v>
                </c:pt>
                <c:pt idx="3825">
                  <c:v>89.48</c:v>
                </c:pt>
                <c:pt idx="3826">
                  <c:v>89.48</c:v>
                </c:pt>
                <c:pt idx="3827">
                  <c:v>89.48</c:v>
                </c:pt>
                <c:pt idx="3828">
                  <c:v>89.48</c:v>
                </c:pt>
                <c:pt idx="3829">
                  <c:v>89.48</c:v>
                </c:pt>
                <c:pt idx="3830">
                  <c:v>89.48</c:v>
                </c:pt>
                <c:pt idx="3831">
                  <c:v>89.48</c:v>
                </c:pt>
                <c:pt idx="3832">
                  <c:v>89.48</c:v>
                </c:pt>
                <c:pt idx="3833">
                  <c:v>89.48</c:v>
                </c:pt>
                <c:pt idx="3834">
                  <c:v>89.48</c:v>
                </c:pt>
                <c:pt idx="3835">
                  <c:v>89.48</c:v>
                </c:pt>
                <c:pt idx="3836">
                  <c:v>89.48</c:v>
                </c:pt>
                <c:pt idx="3837">
                  <c:v>89.48</c:v>
                </c:pt>
                <c:pt idx="3838">
                  <c:v>89.48</c:v>
                </c:pt>
                <c:pt idx="3839">
                  <c:v>89.48</c:v>
                </c:pt>
                <c:pt idx="3840">
                  <c:v>89.48</c:v>
                </c:pt>
                <c:pt idx="3841">
                  <c:v>88.740000000000023</c:v>
                </c:pt>
                <c:pt idx="3842">
                  <c:v>88.740000000000023</c:v>
                </c:pt>
                <c:pt idx="3843">
                  <c:v>88.740000000000023</c:v>
                </c:pt>
                <c:pt idx="3844">
                  <c:v>89.48</c:v>
                </c:pt>
                <c:pt idx="3845">
                  <c:v>89.48</c:v>
                </c:pt>
                <c:pt idx="3846">
                  <c:v>89.48</c:v>
                </c:pt>
                <c:pt idx="3847">
                  <c:v>89.48</c:v>
                </c:pt>
                <c:pt idx="3848">
                  <c:v>88.740000000000023</c:v>
                </c:pt>
                <c:pt idx="3849">
                  <c:v>88.740000000000023</c:v>
                </c:pt>
                <c:pt idx="3850">
                  <c:v>88.740000000000023</c:v>
                </c:pt>
                <c:pt idx="3851">
                  <c:v>89.48</c:v>
                </c:pt>
                <c:pt idx="3852">
                  <c:v>89.48</c:v>
                </c:pt>
                <c:pt idx="3853">
                  <c:v>88.740000000000023</c:v>
                </c:pt>
                <c:pt idx="3854">
                  <c:v>88.740000000000023</c:v>
                </c:pt>
                <c:pt idx="3855">
                  <c:v>88.740000000000023</c:v>
                </c:pt>
                <c:pt idx="3856">
                  <c:v>88.740000000000023</c:v>
                </c:pt>
                <c:pt idx="3857">
                  <c:v>88.740000000000023</c:v>
                </c:pt>
                <c:pt idx="3858">
                  <c:v>88.740000000000023</c:v>
                </c:pt>
                <c:pt idx="3859">
                  <c:v>88.740000000000023</c:v>
                </c:pt>
                <c:pt idx="3860">
                  <c:v>88.740000000000023</c:v>
                </c:pt>
                <c:pt idx="3861">
                  <c:v>88.740000000000023</c:v>
                </c:pt>
                <c:pt idx="3862">
                  <c:v>88.740000000000023</c:v>
                </c:pt>
                <c:pt idx="3863">
                  <c:v>88.740000000000023</c:v>
                </c:pt>
                <c:pt idx="3864">
                  <c:v>88.740000000000023</c:v>
                </c:pt>
                <c:pt idx="3865">
                  <c:v>88.740000000000023</c:v>
                </c:pt>
                <c:pt idx="3866">
                  <c:v>88.740000000000023</c:v>
                </c:pt>
                <c:pt idx="3867">
                  <c:v>88.740000000000023</c:v>
                </c:pt>
                <c:pt idx="3868">
                  <c:v>88.740000000000023</c:v>
                </c:pt>
                <c:pt idx="3869">
                  <c:v>88.740000000000023</c:v>
                </c:pt>
                <c:pt idx="3870">
                  <c:v>88.740000000000023</c:v>
                </c:pt>
                <c:pt idx="3871">
                  <c:v>88.740000000000023</c:v>
                </c:pt>
                <c:pt idx="3872">
                  <c:v>88.740000000000023</c:v>
                </c:pt>
                <c:pt idx="3873">
                  <c:v>88.740000000000023</c:v>
                </c:pt>
                <c:pt idx="3874">
                  <c:v>88.740000000000023</c:v>
                </c:pt>
                <c:pt idx="3875">
                  <c:v>88.740000000000023</c:v>
                </c:pt>
                <c:pt idx="3876">
                  <c:v>88.740000000000023</c:v>
                </c:pt>
                <c:pt idx="3877">
                  <c:v>88.740000000000023</c:v>
                </c:pt>
                <c:pt idx="3878">
                  <c:v>88.740000000000023</c:v>
                </c:pt>
                <c:pt idx="3879">
                  <c:v>88.740000000000023</c:v>
                </c:pt>
                <c:pt idx="3880">
                  <c:v>88.740000000000023</c:v>
                </c:pt>
                <c:pt idx="3881">
                  <c:v>88.740000000000023</c:v>
                </c:pt>
                <c:pt idx="3882">
                  <c:v>88.740000000000023</c:v>
                </c:pt>
                <c:pt idx="3883">
                  <c:v>88.740000000000023</c:v>
                </c:pt>
                <c:pt idx="3884">
                  <c:v>88.740000000000023</c:v>
                </c:pt>
                <c:pt idx="3885">
                  <c:v>88.740000000000023</c:v>
                </c:pt>
                <c:pt idx="3886">
                  <c:v>88.740000000000023</c:v>
                </c:pt>
                <c:pt idx="3887">
                  <c:v>88.740000000000023</c:v>
                </c:pt>
                <c:pt idx="3888">
                  <c:v>88.740000000000023</c:v>
                </c:pt>
                <c:pt idx="3889">
                  <c:v>88.740000000000023</c:v>
                </c:pt>
                <c:pt idx="3890">
                  <c:v>88.740000000000023</c:v>
                </c:pt>
                <c:pt idx="3891">
                  <c:v>88.740000000000023</c:v>
                </c:pt>
                <c:pt idx="3892">
                  <c:v>88.740000000000023</c:v>
                </c:pt>
                <c:pt idx="3893">
                  <c:v>88.740000000000023</c:v>
                </c:pt>
                <c:pt idx="3894">
                  <c:v>88.740000000000023</c:v>
                </c:pt>
                <c:pt idx="3895">
                  <c:v>88.740000000000023</c:v>
                </c:pt>
                <c:pt idx="3896">
                  <c:v>88.740000000000023</c:v>
                </c:pt>
                <c:pt idx="3897">
                  <c:v>88.740000000000023</c:v>
                </c:pt>
                <c:pt idx="3898">
                  <c:v>88.740000000000023</c:v>
                </c:pt>
                <c:pt idx="3899">
                  <c:v>88.740000000000023</c:v>
                </c:pt>
                <c:pt idx="3900">
                  <c:v>88.740000000000023</c:v>
                </c:pt>
                <c:pt idx="3901">
                  <c:v>88.740000000000023</c:v>
                </c:pt>
                <c:pt idx="3902">
                  <c:v>88.740000000000023</c:v>
                </c:pt>
                <c:pt idx="3903">
                  <c:v>88.740000000000023</c:v>
                </c:pt>
                <c:pt idx="3904">
                  <c:v>88.740000000000023</c:v>
                </c:pt>
                <c:pt idx="3905">
                  <c:v>88.740000000000023</c:v>
                </c:pt>
                <c:pt idx="3906">
                  <c:v>88.740000000000023</c:v>
                </c:pt>
                <c:pt idx="3907">
                  <c:v>88.740000000000023</c:v>
                </c:pt>
                <c:pt idx="3908">
                  <c:v>88.740000000000023</c:v>
                </c:pt>
                <c:pt idx="3909">
                  <c:v>88.740000000000023</c:v>
                </c:pt>
                <c:pt idx="3910">
                  <c:v>88.740000000000023</c:v>
                </c:pt>
                <c:pt idx="3911">
                  <c:v>88.740000000000023</c:v>
                </c:pt>
                <c:pt idx="3912">
                  <c:v>88.740000000000023</c:v>
                </c:pt>
                <c:pt idx="3913">
                  <c:v>88.740000000000023</c:v>
                </c:pt>
                <c:pt idx="3914">
                  <c:v>88.740000000000023</c:v>
                </c:pt>
                <c:pt idx="3915">
                  <c:v>88.740000000000023</c:v>
                </c:pt>
                <c:pt idx="3916">
                  <c:v>88.740000000000023</c:v>
                </c:pt>
                <c:pt idx="3917">
                  <c:v>88.740000000000023</c:v>
                </c:pt>
                <c:pt idx="3918">
                  <c:v>88.740000000000023</c:v>
                </c:pt>
                <c:pt idx="3919">
                  <c:v>88.740000000000023</c:v>
                </c:pt>
                <c:pt idx="3920">
                  <c:v>88.740000000000023</c:v>
                </c:pt>
                <c:pt idx="3921">
                  <c:v>88.740000000000023</c:v>
                </c:pt>
                <c:pt idx="3922">
                  <c:v>88.740000000000023</c:v>
                </c:pt>
                <c:pt idx="3923">
                  <c:v>88.740000000000023</c:v>
                </c:pt>
                <c:pt idx="3924">
                  <c:v>88.740000000000023</c:v>
                </c:pt>
                <c:pt idx="3925">
                  <c:v>88.740000000000023</c:v>
                </c:pt>
                <c:pt idx="3926">
                  <c:v>88.740000000000023</c:v>
                </c:pt>
                <c:pt idx="3927">
                  <c:v>88.740000000000023</c:v>
                </c:pt>
                <c:pt idx="3928">
                  <c:v>88.740000000000023</c:v>
                </c:pt>
                <c:pt idx="3929">
                  <c:v>88.740000000000023</c:v>
                </c:pt>
                <c:pt idx="3930">
                  <c:v>88.740000000000023</c:v>
                </c:pt>
                <c:pt idx="3931">
                  <c:v>88.740000000000023</c:v>
                </c:pt>
                <c:pt idx="3932">
                  <c:v>88.740000000000023</c:v>
                </c:pt>
                <c:pt idx="3933">
                  <c:v>88.740000000000023</c:v>
                </c:pt>
                <c:pt idx="3934">
                  <c:v>88.740000000000023</c:v>
                </c:pt>
                <c:pt idx="3935">
                  <c:v>88.740000000000023</c:v>
                </c:pt>
                <c:pt idx="3936">
                  <c:v>88.740000000000023</c:v>
                </c:pt>
                <c:pt idx="3937">
                  <c:v>88.740000000000023</c:v>
                </c:pt>
                <c:pt idx="3938">
                  <c:v>88.740000000000023</c:v>
                </c:pt>
                <c:pt idx="3939">
                  <c:v>88.740000000000023</c:v>
                </c:pt>
                <c:pt idx="3940">
                  <c:v>88.740000000000023</c:v>
                </c:pt>
                <c:pt idx="3941">
                  <c:v>88.740000000000023</c:v>
                </c:pt>
                <c:pt idx="3942">
                  <c:v>88.740000000000023</c:v>
                </c:pt>
                <c:pt idx="3943">
                  <c:v>88.740000000000023</c:v>
                </c:pt>
                <c:pt idx="3944">
                  <c:v>88.740000000000023</c:v>
                </c:pt>
                <c:pt idx="3945">
                  <c:v>88.740000000000023</c:v>
                </c:pt>
                <c:pt idx="3946">
                  <c:v>88.740000000000023</c:v>
                </c:pt>
                <c:pt idx="3947">
                  <c:v>88.740000000000023</c:v>
                </c:pt>
                <c:pt idx="3948">
                  <c:v>88.740000000000023</c:v>
                </c:pt>
                <c:pt idx="3949">
                  <c:v>88.740000000000023</c:v>
                </c:pt>
                <c:pt idx="3950">
                  <c:v>88.740000000000023</c:v>
                </c:pt>
                <c:pt idx="3951">
                  <c:v>88.740000000000023</c:v>
                </c:pt>
                <c:pt idx="3952">
                  <c:v>88.740000000000023</c:v>
                </c:pt>
                <c:pt idx="3953">
                  <c:v>88.740000000000023</c:v>
                </c:pt>
                <c:pt idx="3954">
                  <c:v>88.740000000000023</c:v>
                </c:pt>
                <c:pt idx="3955">
                  <c:v>88.740000000000023</c:v>
                </c:pt>
                <c:pt idx="3956">
                  <c:v>88.740000000000023</c:v>
                </c:pt>
                <c:pt idx="3957">
                  <c:v>88.740000000000023</c:v>
                </c:pt>
                <c:pt idx="3958">
                  <c:v>88.740000000000023</c:v>
                </c:pt>
                <c:pt idx="3959">
                  <c:v>88.740000000000023</c:v>
                </c:pt>
                <c:pt idx="3960">
                  <c:v>88.740000000000023</c:v>
                </c:pt>
                <c:pt idx="3961">
                  <c:v>88.740000000000023</c:v>
                </c:pt>
                <c:pt idx="3962">
                  <c:v>88.740000000000023</c:v>
                </c:pt>
                <c:pt idx="3963">
                  <c:v>88.740000000000023</c:v>
                </c:pt>
                <c:pt idx="3964">
                  <c:v>88.740000000000023</c:v>
                </c:pt>
                <c:pt idx="3965">
                  <c:v>88.740000000000023</c:v>
                </c:pt>
                <c:pt idx="3966">
                  <c:v>88.740000000000023</c:v>
                </c:pt>
                <c:pt idx="3967">
                  <c:v>88.740000000000023</c:v>
                </c:pt>
                <c:pt idx="3968">
                  <c:v>88.740000000000023</c:v>
                </c:pt>
                <c:pt idx="3969">
                  <c:v>88.740000000000023</c:v>
                </c:pt>
                <c:pt idx="3970">
                  <c:v>88.740000000000023</c:v>
                </c:pt>
                <c:pt idx="3971">
                  <c:v>88.740000000000023</c:v>
                </c:pt>
                <c:pt idx="3972">
                  <c:v>88.740000000000023</c:v>
                </c:pt>
                <c:pt idx="3973">
                  <c:v>88.740000000000023</c:v>
                </c:pt>
                <c:pt idx="3974">
                  <c:v>88.740000000000023</c:v>
                </c:pt>
                <c:pt idx="3975">
                  <c:v>88.740000000000023</c:v>
                </c:pt>
                <c:pt idx="3976">
                  <c:v>88.740000000000023</c:v>
                </c:pt>
                <c:pt idx="3977">
                  <c:v>88.740000000000023</c:v>
                </c:pt>
                <c:pt idx="3978">
                  <c:v>88.740000000000023</c:v>
                </c:pt>
                <c:pt idx="3979">
                  <c:v>88.740000000000023</c:v>
                </c:pt>
                <c:pt idx="3980">
                  <c:v>88.740000000000023</c:v>
                </c:pt>
                <c:pt idx="3981">
                  <c:v>88.740000000000023</c:v>
                </c:pt>
                <c:pt idx="3982">
                  <c:v>88.740000000000023</c:v>
                </c:pt>
                <c:pt idx="3983">
                  <c:v>88.740000000000023</c:v>
                </c:pt>
                <c:pt idx="3984">
                  <c:v>88.740000000000023</c:v>
                </c:pt>
                <c:pt idx="3985">
                  <c:v>88.740000000000023</c:v>
                </c:pt>
                <c:pt idx="3986">
                  <c:v>88.740000000000023</c:v>
                </c:pt>
                <c:pt idx="3987">
                  <c:v>88.740000000000023</c:v>
                </c:pt>
                <c:pt idx="3988">
                  <c:v>88.740000000000023</c:v>
                </c:pt>
                <c:pt idx="3989">
                  <c:v>88.740000000000023</c:v>
                </c:pt>
                <c:pt idx="3990">
                  <c:v>88.740000000000023</c:v>
                </c:pt>
                <c:pt idx="3991">
                  <c:v>88.740000000000023</c:v>
                </c:pt>
                <c:pt idx="3992">
                  <c:v>88.740000000000023</c:v>
                </c:pt>
                <c:pt idx="3993">
                  <c:v>88.740000000000023</c:v>
                </c:pt>
                <c:pt idx="3994">
                  <c:v>88.740000000000023</c:v>
                </c:pt>
                <c:pt idx="3995">
                  <c:v>88.740000000000023</c:v>
                </c:pt>
                <c:pt idx="3996">
                  <c:v>88.740000000000023</c:v>
                </c:pt>
                <c:pt idx="3997">
                  <c:v>88.740000000000023</c:v>
                </c:pt>
                <c:pt idx="3998">
                  <c:v>88.740000000000023</c:v>
                </c:pt>
                <c:pt idx="3999">
                  <c:v>88.740000000000023</c:v>
                </c:pt>
                <c:pt idx="4000">
                  <c:v>88.740000000000023</c:v>
                </c:pt>
                <c:pt idx="4001">
                  <c:v>88.740000000000023</c:v>
                </c:pt>
                <c:pt idx="4002">
                  <c:v>88.740000000000023</c:v>
                </c:pt>
                <c:pt idx="4003">
                  <c:v>88.740000000000023</c:v>
                </c:pt>
                <c:pt idx="4004">
                  <c:v>88.740000000000023</c:v>
                </c:pt>
                <c:pt idx="4005">
                  <c:v>88.740000000000023</c:v>
                </c:pt>
                <c:pt idx="4006">
                  <c:v>88.740000000000023</c:v>
                </c:pt>
                <c:pt idx="4007">
                  <c:v>88.740000000000023</c:v>
                </c:pt>
                <c:pt idx="4008">
                  <c:v>88.740000000000023</c:v>
                </c:pt>
                <c:pt idx="4009">
                  <c:v>88.740000000000023</c:v>
                </c:pt>
                <c:pt idx="4010">
                  <c:v>88.740000000000023</c:v>
                </c:pt>
                <c:pt idx="4011">
                  <c:v>88.740000000000023</c:v>
                </c:pt>
                <c:pt idx="4012">
                  <c:v>88.740000000000023</c:v>
                </c:pt>
                <c:pt idx="4013">
                  <c:v>88.740000000000023</c:v>
                </c:pt>
                <c:pt idx="4014">
                  <c:v>88.740000000000023</c:v>
                </c:pt>
                <c:pt idx="4015">
                  <c:v>88.740000000000023</c:v>
                </c:pt>
                <c:pt idx="4016">
                  <c:v>88.740000000000023</c:v>
                </c:pt>
                <c:pt idx="4017">
                  <c:v>88.740000000000023</c:v>
                </c:pt>
                <c:pt idx="4018">
                  <c:v>88.740000000000023</c:v>
                </c:pt>
                <c:pt idx="4019">
                  <c:v>88.740000000000023</c:v>
                </c:pt>
                <c:pt idx="4020">
                  <c:v>88.740000000000023</c:v>
                </c:pt>
                <c:pt idx="4021">
                  <c:v>88.740000000000023</c:v>
                </c:pt>
                <c:pt idx="4022">
                  <c:v>88.740000000000023</c:v>
                </c:pt>
                <c:pt idx="4023">
                  <c:v>88.740000000000023</c:v>
                </c:pt>
                <c:pt idx="4024">
                  <c:v>88.740000000000023</c:v>
                </c:pt>
                <c:pt idx="4025">
                  <c:v>88.740000000000023</c:v>
                </c:pt>
                <c:pt idx="4026">
                  <c:v>88.740000000000023</c:v>
                </c:pt>
                <c:pt idx="4027">
                  <c:v>88.740000000000023</c:v>
                </c:pt>
                <c:pt idx="4028">
                  <c:v>88.740000000000023</c:v>
                </c:pt>
                <c:pt idx="4029">
                  <c:v>88.740000000000023</c:v>
                </c:pt>
                <c:pt idx="4030">
                  <c:v>88.740000000000023</c:v>
                </c:pt>
                <c:pt idx="4031">
                  <c:v>88.740000000000023</c:v>
                </c:pt>
                <c:pt idx="4032">
                  <c:v>88.740000000000023</c:v>
                </c:pt>
                <c:pt idx="4033">
                  <c:v>88.740000000000023</c:v>
                </c:pt>
                <c:pt idx="4034">
                  <c:v>88.740000000000023</c:v>
                </c:pt>
                <c:pt idx="4035">
                  <c:v>88.740000000000023</c:v>
                </c:pt>
                <c:pt idx="4036">
                  <c:v>88.740000000000023</c:v>
                </c:pt>
                <c:pt idx="4037">
                  <c:v>88.740000000000023</c:v>
                </c:pt>
                <c:pt idx="4038">
                  <c:v>88.740000000000023</c:v>
                </c:pt>
                <c:pt idx="4039">
                  <c:v>88.740000000000023</c:v>
                </c:pt>
                <c:pt idx="4040">
                  <c:v>88.740000000000023</c:v>
                </c:pt>
                <c:pt idx="4041">
                  <c:v>88.740000000000023</c:v>
                </c:pt>
                <c:pt idx="4042">
                  <c:v>88.740000000000023</c:v>
                </c:pt>
                <c:pt idx="4043">
                  <c:v>88.740000000000023</c:v>
                </c:pt>
                <c:pt idx="4044">
                  <c:v>88.740000000000023</c:v>
                </c:pt>
                <c:pt idx="4045">
                  <c:v>88.740000000000023</c:v>
                </c:pt>
                <c:pt idx="4046">
                  <c:v>88.740000000000023</c:v>
                </c:pt>
                <c:pt idx="4047">
                  <c:v>88.740000000000023</c:v>
                </c:pt>
                <c:pt idx="4048">
                  <c:v>88.740000000000023</c:v>
                </c:pt>
                <c:pt idx="4049">
                  <c:v>88.740000000000023</c:v>
                </c:pt>
                <c:pt idx="4050">
                  <c:v>88.740000000000023</c:v>
                </c:pt>
                <c:pt idx="4051">
                  <c:v>88.740000000000023</c:v>
                </c:pt>
                <c:pt idx="4052">
                  <c:v>88.740000000000023</c:v>
                </c:pt>
                <c:pt idx="4053">
                  <c:v>88.740000000000023</c:v>
                </c:pt>
                <c:pt idx="4054">
                  <c:v>88.740000000000023</c:v>
                </c:pt>
                <c:pt idx="4055">
                  <c:v>88.740000000000023</c:v>
                </c:pt>
                <c:pt idx="4056">
                  <c:v>88.740000000000023</c:v>
                </c:pt>
                <c:pt idx="4057">
                  <c:v>88.740000000000023</c:v>
                </c:pt>
                <c:pt idx="4058">
                  <c:v>88.740000000000023</c:v>
                </c:pt>
                <c:pt idx="4059">
                  <c:v>88.740000000000023</c:v>
                </c:pt>
                <c:pt idx="4060">
                  <c:v>88.740000000000023</c:v>
                </c:pt>
                <c:pt idx="4061">
                  <c:v>88.740000000000023</c:v>
                </c:pt>
                <c:pt idx="4062">
                  <c:v>88.740000000000023</c:v>
                </c:pt>
                <c:pt idx="4063">
                  <c:v>88.740000000000023</c:v>
                </c:pt>
                <c:pt idx="4064">
                  <c:v>88.740000000000023</c:v>
                </c:pt>
                <c:pt idx="4065">
                  <c:v>88.740000000000023</c:v>
                </c:pt>
                <c:pt idx="4066">
                  <c:v>88.740000000000023</c:v>
                </c:pt>
                <c:pt idx="4067">
                  <c:v>88.740000000000023</c:v>
                </c:pt>
                <c:pt idx="4068">
                  <c:v>88.740000000000023</c:v>
                </c:pt>
                <c:pt idx="4069">
                  <c:v>88.740000000000023</c:v>
                </c:pt>
                <c:pt idx="4070">
                  <c:v>88.740000000000023</c:v>
                </c:pt>
                <c:pt idx="4071">
                  <c:v>88.740000000000023</c:v>
                </c:pt>
                <c:pt idx="4072">
                  <c:v>88.740000000000023</c:v>
                </c:pt>
                <c:pt idx="4073">
                  <c:v>88.740000000000023</c:v>
                </c:pt>
                <c:pt idx="4074">
                  <c:v>88.740000000000023</c:v>
                </c:pt>
                <c:pt idx="4075">
                  <c:v>88.740000000000023</c:v>
                </c:pt>
                <c:pt idx="4076">
                  <c:v>88.740000000000023</c:v>
                </c:pt>
                <c:pt idx="4077">
                  <c:v>88.740000000000023</c:v>
                </c:pt>
                <c:pt idx="4078">
                  <c:v>88.740000000000023</c:v>
                </c:pt>
                <c:pt idx="4079">
                  <c:v>88.740000000000023</c:v>
                </c:pt>
                <c:pt idx="4080">
                  <c:v>88.740000000000023</c:v>
                </c:pt>
                <c:pt idx="4081">
                  <c:v>88.740000000000023</c:v>
                </c:pt>
                <c:pt idx="4082">
                  <c:v>88.740000000000023</c:v>
                </c:pt>
                <c:pt idx="4083">
                  <c:v>88.740000000000023</c:v>
                </c:pt>
                <c:pt idx="4084">
                  <c:v>88.740000000000023</c:v>
                </c:pt>
                <c:pt idx="4085">
                  <c:v>88.740000000000023</c:v>
                </c:pt>
                <c:pt idx="4086">
                  <c:v>88.740000000000023</c:v>
                </c:pt>
                <c:pt idx="4087">
                  <c:v>88.740000000000023</c:v>
                </c:pt>
                <c:pt idx="4088">
                  <c:v>88.740000000000023</c:v>
                </c:pt>
                <c:pt idx="4089">
                  <c:v>88.740000000000023</c:v>
                </c:pt>
                <c:pt idx="4090">
                  <c:v>88.01</c:v>
                </c:pt>
                <c:pt idx="4091">
                  <c:v>88.740000000000023</c:v>
                </c:pt>
                <c:pt idx="4092">
                  <c:v>88.740000000000023</c:v>
                </c:pt>
                <c:pt idx="4093">
                  <c:v>88.740000000000023</c:v>
                </c:pt>
                <c:pt idx="4094">
                  <c:v>88.740000000000023</c:v>
                </c:pt>
                <c:pt idx="4095">
                  <c:v>88.01</c:v>
                </c:pt>
                <c:pt idx="4096">
                  <c:v>88.01</c:v>
                </c:pt>
                <c:pt idx="4097">
                  <c:v>88.01</c:v>
                </c:pt>
                <c:pt idx="4098">
                  <c:v>88.01</c:v>
                </c:pt>
                <c:pt idx="4099">
                  <c:v>88.740000000000023</c:v>
                </c:pt>
                <c:pt idx="4100">
                  <c:v>88.740000000000023</c:v>
                </c:pt>
                <c:pt idx="4101">
                  <c:v>88.01</c:v>
                </c:pt>
                <c:pt idx="4102">
                  <c:v>88.01</c:v>
                </c:pt>
                <c:pt idx="4103">
                  <c:v>88.01</c:v>
                </c:pt>
                <c:pt idx="4104">
                  <c:v>88.01</c:v>
                </c:pt>
                <c:pt idx="4105">
                  <c:v>88.01</c:v>
                </c:pt>
                <c:pt idx="4106">
                  <c:v>88.01</c:v>
                </c:pt>
                <c:pt idx="4107">
                  <c:v>88.01</c:v>
                </c:pt>
                <c:pt idx="4108">
                  <c:v>88.01</c:v>
                </c:pt>
                <c:pt idx="4109">
                  <c:v>88.01</c:v>
                </c:pt>
                <c:pt idx="4110">
                  <c:v>88.01</c:v>
                </c:pt>
                <c:pt idx="4111">
                  <c:v>88.01</c:v>
                </c:pt>
                <c:pt idx="4112">
                  <c:v>88.01</c:v>
                </c:pt>
                <c:pt idx="4113">
                  <c:v>88.01</c:v>
                </c:pt>
                <c:pt idx="4114">
                  <c:v>88.01</c:v>
                </c:pt>
                <c:pt idx="4115">
                  <c:v>88.01</c:v>
                </c:pt>
                <c:pt idx="4116">
                  <c:v>88.01</c:v>
                </c:pt>
                <c:pt idx="4117">
                  <c:v>88.01</c:v>
                </c:pt>
                <c:pt idx="4118">
                  <c:v>88.01</c:v>
                </c:pt>
                <c:pt idx="4119">
                  <c:v>88.01</c:v>
                </c:pt>
                <c:pt idx="4120">
                  <c:v>88.01</c:v>
                </c:pt>
                <c:pt idx="4121">
                  <c:v>88.01</c:v>
                </c:pt>
                <c:pt idx="4122">
                  <c:v>88.01</c:v>
                </c:pt>
                <c:pt idx="4123">
                  <c:v>88.01</c:v>
                </c:pt>
                <c:pt idx="4124">
                  <c:v>88.01</c:v>
                </c:pt>
                <c:pt idx="4125">
                  <c:v>88.01</c:v>
                </c:pt>
                <c:pt idx="4126">
                  <c:v>88.01</c:v>
                </c:pt>
                <c:pt idx="4127">
                  <c:v>88.01</c:v>
                </c:pt>
                <c:pt idx="4128">
                  <c:v>88.01</c:v>
                </c:pt>
                <c:pt idx="4129">
                  <c:v>88.01</c:v>
                </c:pt>
                <c:pt idx="4130">
                  <c:v>88.01</c:v>
                </c:pt>
                <c:pt idx="4131">
                  <c:v>88.01</c:v>
                </c:pt>
                <c:pt idx="4132">
                  <c:v>88.01</c:v>
                </c:pt>
                <c:pt idx="4133">
                  <c:v>88.01</c:v>
                </c:pt>
                <c:pt idx="4134">
                  <c:v>88.01</c:v>
                </c:pt>
                <c:pt idx="4135">
                  <c:v>88.01</c:v>
                </c:pt>
                <c:pt idx="4136">
                  <c:v>88.01</c:v>
                </c:pt>
                <c:pt idx="4137">
                  <c:v>88.01</c:v>
                </c:pt>
                <c:pt idx="4138">
                  <c:v>88.01</c:v>
                </c:pt>
                <c:pt idx="4139">
                  <c:v>88.01</c:v>
                </c:pt>
                <c:pt idx="4140">
                  <c:v>88.01</c:v>
                </c:pt>
                <c:pt idx="4141">
                  <c:v>88.01</c:v>
                </c:pt>
                <c:pt idx="4142">
                  <c:v>88.01</c:v>
                </c:pt>
                <c:pt idx="4143">
                  <c:v>88.01</c:v>
                </c:pt>
                <c:pt idx="4144">
                  <c:v>88.01</c:v>
                </c:pt>
                <c:pt idx="4145">
                  <c:v>88.01</c:v>
                </c:pt>
                <c:pt idx="4146">
                  <c:v>88.01</c:v>
                </c:pt>
                <c:pt idx="4147">
                  <c:v>88.01</c:v>
                </c:pt>
                <c:pt idx="4148">
                  <c:v>88.01</c:v>
                </c:pt>
                <c:pt idx="4149">
                  <c:v>88.01</c:v>
                </c:pt>
                <c:pt idx="4150">
                  <c:v>88.01</c:v>
                </c:pt>
                <c:pt idx="4151">
                  <c:v>88.01</c:v>
                </c:pt>
                <c:pt idx="4152">
                  <c:v>88.01</c:v>
                </c:pt>
                <c:pt idx="4153">
                  <c:v>88.01</c:v>
                </c:pt>
                <c:pt idx="4154">
                  <c:v>88.01</c:v>
                </c:pt>
                <c:pt idx="4155">
                  <c:v>88.01</c:v>
                </c:pt>
                <c:pt idx="4156">
                  <c:v>88.01</c:v>
                </c:pt>
                <c:pt idx="4157">
                  <c:v>88.01</c:v>
                </c:pt>
                <c:pt idx="4158">
                  <c:v>88.01</c:v>
                </c:pt>
                <c:pt idx="4159">
                  <c:v>88.01</c:v>
                </c:pt>
                <c:pt idx="4160">
                  <c:v>88.01</c:v>
                </c:pt>
                <c:pt idx="4161">
                  <c:v>88.01</c:v>
                </c:pt>
                <c:pt idx="4162">
                  <c:v>88.01</c:v>
                </c:pt>
                <c:pt idx="4163">
                  <c:v>88.01</c:v>
                </c:pt>
                <c:pt idx="4164">
                  <c:v>88.01</c:v>
                </c:pt>
                <c:pt idx="4165">
                  <c:v>88.01</c:v>
                </c:pt>
                <c:pt idx="4166">
                  <c:v>88.01</c:v>
                </c:pt>
                <c:pt idx="4167">
                  <c:v>88.01</c:v>
                </c:pt>
                <c:pt idx="4168">
                  <c:v>88.01</c:v>
                </c:pt>
                <c:pt idx="4169">
                  <c:v>88.01</c:v>
                </c:pt>
                <c:pt idx="4170">
                  <c:v>88.01</c:v>
                </c:pt>
                <c:pt idx="4171">
                  <c:v>88.01</c:v>
                </c:pt>
                <c:pt idx="4172">
                  <c:v>88.01</c:v>
                </c:pt>
                <c:pt idx="4173">
                  <c:v>88.01</c:v>
                </c:pt>
                <c:pt idx="4174">
                  <c:v>88.01</c:v>
                </c:pt>
                <c:pt idx="4175">
                  <c:v>88.01</c:v>
                </c:pt>
                <c:pt idx="4176">
                  <c:v>88.01</c:v>
                </c:pt>
                <c:pt idx="4177">
                  <c:v>88.01</c:v>
                </c:pt>
                <c:pt idx="4178">
                  <c:v>88.01</c:v>
                </c:pt>
                <c:pt idx="4179">
                  <c:v>88.01</c:v>
                </c:pt>
                <c:pt idx="4180">
                  <c:v>88.01</c:v>
                </c:pt>
                <c:pt idx="4181">
                  <c:v>88.01</c:v>
                </c:pt>
                <c:pt idx="4182">
                  <c:v>88.01</c:v>
                </c:pt>
                <c:pt idx="4183">
                  <c:v>88.01</c:v>
                </c:pt>
                <c:pt idx="4184">
                  <c:v>88.01</c:v>
                </c:pt>
                <c:pt idx="4185">
                  <c:v>88.01</c:v>
                </c:pt>
                <c:pt idx="4186">
                  <c:v>88.01</c:v>
                </c:pt>
                <c:pt idx="4187">
                  <c:v>88.01</c:v>
                </c:pt>
                <c:pt idx="4188">
                  <c:v>88.01</c:v>
                </c:pt>
                <c:pt idx="4189">
                  <c:v>88.01</c:v>
                </c:pt>
                <c:pt idx="4190">
                  <c:v>88.01</c:v>
                </c:pt>
                <c:pt idx="4191">
                  <c:v>88.01</c:v>
                </c:pt>
                <c:pt idx="4192">
                  <c:v>88.01</c:v>
                </c:pt>
                <c:pt idx="4193">
                  <c:v>88.01</c:v>
                </c:pt>
                <c:pt idx="4194">
                  <c:v>88.01</c:v>
                </c:pt>
                <c:pt idx="4195">
                  <c:v>88.01</c:v>
                </c:pt>
                <c:pt idx="4196">
                  <c:v>88.01</c:v>
                </c:pt>
                <c:pt idx="4197">
                  <c:v>88.01</c:v>
                </c:pt>
                <c:pt idx="4198">
                  <c:v>88.01</c:v>
                </c:pt>
                <c:pt idx="4199">
                  <c:v>88.01</c:v>
                </c:pt>
                <c:pt idx="4200">
                  <c:v>88.01</c:v>
                </c:pt>
                <c:pt idx="4201">
                  <c:v>88.01</c:v>
                </c:pt>
                <c:pt idx="4202">
                  <c:v>88.01</c:v>
                </c:pt>
                <c:pt idx="4203">
                  <c:v>88.01</c:v>
                </c:pt>
                <c:pt idx="4204">
                  <c:v>88.01</c:v>
                </c:pt>
                <c:pt idx="4205">
                  <c:v>88.01</c:v>
                </c:pt>
                <c:pt idx="4206">
                  <c:v>88.01</c:v>
                </c:pt>
                <c:pt idx="4207">
                  <c:v>88.01</c:v>
                </c:pt>
                <c:pt idx="4208">
                  <c:v>88.01</c:v>
                </c:pt>
                <c:pt idx="4209">
                  <c:v>88.01</c:v>
                </c:pt>
                <c:pt idx="4210">
                  <c:v>88.01</c:v>
                </c:pt>
                <c:pt idx="4211">
                  <c:v>88.01</c:v>
                </c:pt>
                <c:pt idx="4212">
                  <c:v>88.01</c:v>
                </c:pt>
                <c:pt idx="4213">
                  <c:v>88.01</c:v>
                </c:pt>
                <c:pt idx="4214">
                  <c:v>88.01</c:v>
                </c:pt>
                <c:pt idx="4215">
                  <c:v>88.01</c:v>
                </c:pt>
                <c:pt idx="4216">
                  <c:v>88.01</c:v>
                </c:pt>
                <c:pt idx="4217">
                  <c:v>88.01</c:v>
                </c:pt>
                <c:pt idx="4218">
                  <c:v>88.01</c:v>
                </c:pt>
                <c:pt idx="4219">
                  <c:v>88.01</c:v>
                </c:pt>
                <c:pt idx="4220">
                  <c:v>88.01</c:v>
                </c:pt>
                <c:pt idx="4221">
                  <c:v>88.01</c:v>
                </c:pt>
                <c:pt idx="4222">
                  <c:v>88.01</c:v>
                </c:pt>
                <c:pt idx="4223">
                  <c:v>88.01</c:v>
                </c:pt>
                <c:pt idx="4224">
                  <c:v>88.01</c:v>
                </c:pt>
                <c:pt idx="4225">
                  <c:v>88.01</c:v>
                </c:pt>
                <c:pt idx="4226">
                  <c:v>88.01</c:v>
                </c:pt>
                <c:pt idx="4227">
                  <c:v>88.01</c:v>
                </c:pt>
                <c:pt idx="4228">
                  <c:v>88.01</c:v>
                </c:pt>
                <c:pt idx="4229">
                  <c:v>88.01</c:v>
                </c:pt>
                <c:pt idx="4230">
                  <c:v>88.01</c:v>
                </c:pt>
                <c:pt idx="4231">
                  <c:v>88.01</c:v>
                </c:pt>
                <c:pt idx="4232">
                  <c:v>88.01</c:v>
                </c:pt>
                <c:pt idx="4233">
                  <c:v>88.01</c:v>
                </c:pt>
                <c:pt idx="4234">
                  <c:v>88.01</c:v>
                </c:pt>
                <c:pt idx="4235">
                  <c:v>88.01</c:v>
                </c:pt>
                <c:pt idx="4236">
                  <c:v>88.01</c:v>
                </c:pt>
                <c:pt idx="4237">
                  <c:v>88.01</c:v>
                </c:pt>
                <c:pt idx="4238">
                  <c:v>88.01</c:v>
                </c:pt>
                <c:pt idx="4239">
                  <c:v>88.01</c:v>
                </c:pt>
                <c:pt idx="4240">
                  <c:v>88.01</c:v>
                </c:pt>
                <c:pt idx="4241">
                  <c:v>88.01</c:v>
                </c:pt>
                <c:pt idx="4242">
                  <c:v>88.01</c:v>
                </c:pt>
                <c:pt idx="4243">
                  <c:v>88.01</c:v>
                </c:pt>
                <c:pt idx="4244">
                  <c:v>88.01</c:v>
                </c:pt>
                <c:pt idx="4245">
                  <c:v>88.01</c:v>
                </c:pt>
                <c:pt idx="4246">
                  <c:v>88.01</c:v>
                </c:pt>
                <c:pt idx="4247">
                  <c:v>88.01</c:v>
                </c:pt>
                <c:pt idx="4248">
                  <c:v>88.01</c:v>
                </c:pt>
                <c:pt idx="4249">
                  <c:v>88.01</c:v>
                </c:pt>
                <c:pt idx="4250">
                  <c:v>88.01</c:v>
                </c:pt>
                <c:pt idx="4251">
                  <c:v>88.01</c:v>
                </c:pt>
                <c:pt idx="4252">
                  <c:v>88.01</c:v>
                </c:pt>
                <c:pt idx="4253">
                  <c:v>88.01</c:v>
                </c:pt>
                <c:pt idx="4254">
                  <c:v>88.01</c:v>
                </c:pt>
                <c:pt idx="4255">
                  <c:v>88.01</c:v>
                </c:pt>
                <c:pt idx="4256">
                  <c:v>88.01</c:v>
                </c:pt>
                <c:pt idx="4257">
                  <c:v>88.01</c:v>
                </c:pt>
                <c:pt idx="4258">
                  <c:v>88.01</c:v>
                </c:pt>
                <c:pt idx="4259">
                  <c:v>88.01</c:v>
                </c:pt>
                <c:pt idx="4260">
                  <c:v>88.01</c:v>
                </c:pt>
                <c:pt idx="4261">
                  <c:v>88.01</c:v>
                </c:pt>
                <c:pt idx="4262">
                  <c:v>88.01</c:v>
                </c:pt>
                <c:pt idx="4263">
                  <c:v>88.01</c:v>
                </c:pt>
                <c:pt idx="4264">
                  <c:v>88.01</c:v>
                </c:pt>
                <c:pt idx="4265">
                  <c:v>88.01</c:v>
                </c:pt>
                <c:pt idx="4266">
                  <c:v>88.01</c:v>
                </c:pt>
                <c:pt idx="4267">
                  <c:v>88.01</c:v>
                </c:pt>
                <c:pt idx="4268">
                  <c:v>88.01</c:v>
                </c:pt>
                <c:pt idx="4269">
                  <c:v>88.01</c:v>
                </c:pt>
                <c:pt idx="4270">
                  <c:v>88.01</c:v>
                </c:pt>
                <c:pt idx="4271">
                  <c:v>88.01</c:v>
                </c:pt>
                <c:pt idx="4272">
                  <c:v>88.01</c:v>
                </c:pt>
                <c:pt idx="4273">
                  <c:v>88.01</c:v>
                </c:pt>
                <c:pt idx="4274">
                  <c:v>88.01</c:v>
                </c:pt>
                <c:pt idx="4275">
                  <c:v>88.01</c:v>
                </c:pt>
                <c:pt idx="4276">
                  <c:v>88.01</c:v>
                </c:pt>
                <c:pt idx="4277">
                  <c:v>88.01</c:v>
                </c:pt>
                <c:pt idx="4278">
                  <c:v>88.01</c:v>
                </c:pt>
                <c:pt idx="4279">
                  <c:v>88.01</c:v>
                </c:pt>
                <c:pt idx="4280">
                  <c:v>88.01</c:v>
                </c:pt>
                <c:pt idx="4281">
                  <c:v>88.01</c:v>
                </c:pt>
                <c:pt idx="4282">
                  <c:v>88.01</c:v>
                </c:pt>
                <c:pt idx="4283">
                  <c:v>88.01</c:v>
                </c:pt>
                <c:pt idx="4284">
                  <c:v>88.01</c:v>
                </c:pt>
                <c:pt idx="4285">
                  <c:v>88.01</c:v>
                </c:pt>
                <c:pt idx="4286">
                  <c:v>88.01</c:v>
                </c:pt>
                <c:pt idx="4287">
                  <c:v>88.01</c:v>
                </c:pt>
                <c:pt idx="4288">
                  <c:v>88.01</c:v>
                </c:pt>
                <c:pt idx="4289">
                  <c:v>88.01</c:v>
                </c:pt>
                <c:pt idx="4290">
                  <c:v>88.01</c:v>
                </c:pt>
                <c:pt idx="4291">
                  <c:v>88.01</c:v>
                </c:pt>
                <c:pt idx="4292">
                  <c:v>88.01</c:v>
                </c:pt>
                <c:pt idx="4293">
                  <c:v>88.01</c:v>
                </c:pt>
                <c:pt idx="4294">
                  <c:v>88.01</c:v>
                </c:pt>
                <c:pt idx="4295">
                  <c:v>88.01</c:v>
                </c:pt>
                <c:pt idx="4296">
                  <c:v>88.01</c:v>
                </c:pt>
                <c:pt idx="4297">
                  <c:v>88.01</c:v>
                </c:pt>
                <c:pt idx="4298">
                  <c:v>88.01</c:v>
                </c:pt>
                <c:pt idx="4299">
                  <c:v>88.01</c:v>
                </c:pt>
                <c:pt idx="4300">
                  <c:v>88.01</c:v>
                </c:pt>
                <c:pt idx="4301">
                  <c:v>88.01</c:v>
                </c:pt>
                <c:pt idx="4302">
                  <c:v>88.01</c:v>
                </c:pt>
                <c:pt idx="4303">
                  <c:v>88.01</c:v>
                </c:pt>
                <c:pt idx="4304">
                  <c:v>88.01</c:v>
                </c:pt>
                <c:pt idx="4305">
                  <c:v>88.01</c:v>
                </c:pt>
                <c:pt idx="4306">
                  <c:v>88.01</c:v>
                </c:pt>
                <c:pt idx="4307">
                  <c:v>88.01</c:v>
                </c:pt>
                <c:pt idx="4308">
                  <c:v>87.28</c:v>
                </c:pt>
                <c:pt idx="4309">
                  <c:v>87.28</c:v>
                </c:pt>
                <c:pt idx="4310">
                  <c:v>87.28</c:v>
                </c:pt>
                <c:pt idx="4311">
                  <c:v>88.01</c:v>
                </c:pt>
                <c:pt idx="4312">
                  <c:v>88.01</c:v>
                </c:pt>
                <c:pt idx="4313">
                  <c:v>88.01</c:v>
                </c:pt>
                <c:pt idx="4314">
                  <c:v>87.28</c:v>
                </c:pt>
                <c:pt idx="4315">
                  <c:v>87.28</c:v>
                </c:pt>
                <c:pt idx="4316">
                  <c:v>87.28</c:v>
                </c:pt>
                <c:pt idx="4317">
                  <c:v>87.28</c:v>
                </c:pt>
                <c:pt idx="4318">
                  <c:v>87.28</c:v>
                </c:pt>
                <c:pt idx="4319">
                  <c:v>87.28</c:v>
                </c:pt>
                <c:pt idx="4320">
                  <c:v>87.28</c:v>
                </c:pt>
                <c:pt idx="4321">
                  <c:v>87.28</c:v>
                </c:pt>
                <c:pt idx="4322">
                  <c:v>87.28</c:v>
                </c:pt>
                <c:pt idx="4323">
                  <c:v>87.28</c:v>
                </c:pt>
                <c:pt idx="4324">
                  <c:v>87.28</c:v>
                </c:pt>
                <c:pt idx="4325">
                  <c:v>87.28</c:v>
                </c:pt>
                <c:pt idx="4326">
                  <c:v>87.28</c:v>
                </c:pt>
                <c:pt idx="4327">
                  <c:v>87.28</c:v>
                </c:pt>
                <c:pt idx="4328">
                  <c:v>87.28</c:v>
                </c:pt>
                <c:pt idx="4329">
                  <c:v>87.28</c:v>
                </c:pt>
                <c:pt idx="4330">
                  <c:v>87.28</c:v>
                </c:pt>
                <c:pt idx="4331">
                  <c:v>87.28</c:v>
                </c:pt>
                <c:pt idx="4332">
                  <c:v>87.28</c:v>
                </c:pt>
                <c:pt idx="4333">
                  <c:v>87.28</c:v>
                </c:pt>
                <c:pt idx="4334">
                  <c:v>87.28</c:v>
                </c:pt>
                <c:pt idx="4335">
                  <c:v>87.28</c:v>
                </c:pt>
                <c:pt idx="4336">
                  <c:v>87.28</c:v>
                </c:pt>
                <c:pt idx="4337">
                  <c:v>87.28</c:v>
                </c:pt>
                <c:pt idx="4338">
                  <c:v>87.28</c:v>
                </c:pt>
                <c:pt idx="4339">
                  <c:v>87.28</c:v>
                </c:pt>
                <c:pt idx="4340">
                  <c:v>87.28</c:v>
                </c:pt>
                <c:pt idx="4341">
                  <c:v>87.28</c:v>
                </c:pt>
                <c:pt idx="4342">
                  <c:v>87.28</c:v>
                </c:pt>
                <c:pt idx="4343">
                  <c:v>87.28</c:v>
                </c:pt>
                <c:pt idx="4344">
                  <c:v>87.28</c:v>
                </c:pt>
                <c:pt idx="4345">
                  <c:v>87.28</c:v>
                </c:pt>
                <c:pt idx="4346">
                  <c:v>87.28</c:v>
                </c:pt>
                <c:pt idx="4347">
                  <c:v>87.28</c:v>
                </c:pt>
                <c:pt idx="4348">
                  <c:v>87.28</c:v>
                </c:pt>
                <c:pt idx="4349">
                  <c:v>87.28</c:v>
                </c:pt>
                <c:pt idx="4350">
                  <c:v>87.28</c:v>
                </c:pt>
                <c:pt idx="4351">
                  <c:v>87.28</c:v>
                </c:pt>
                <c:pt idx="4352">
                  <c:v>87.28</c:v>
                </c:pt>
                <c:pt idx="4353">
                  <c:v>87.28</c:v>
                </c:pt>
                <c:pt idx="4354">
                  <c:v>87.28</c:v>
                </c:pt>
                <c:pt idx="4355">
                  <c:v>87.28</c:v>
                </c:pt>
                <c:pt idx="4356">
                  <c:v>87.28</c:v>
                </c:pt>
                <c:pt idx="4357">
                  <c:v>87.28</c:v>
                </c:pt>
                <c:pt idx="4358">
                  <c:v>87.28</c:v>
                </c:pt>
                <c:pt idx="4359">
                  <c:v>87.28</c:v>
                </c:pt>
                <c:pt idx="4360">
                  <c:v>87.28</c:v>
                </c:pt>
                <c:pt idx="4361">
                  <c:v>87.28</c:v>
                </c:pt>
                <c:pt idx="4362">
                  <c:v>87.28</c:v>
                </c:pt>
                <c:pt idx="4363">
                  <c:v>87.28</c:v>
                </c:pt>
                <c:pt idx="4364">
                  <c:v>87.28</c:v>
                </c:pt>
                <c:pt idx="4365">
                  <c:v>87.28</c:v>
                </c:pt>
                <c:pt idx="4366">
                  <c:v>87.28</c:v>
                </c:pt>
                <c:pt idx="4367">
                  <c:v>87.28</c:v>
                </c:pt>
                <c:pt idx="4368">
                  <c:v>87.28</c:v>
                </c:pt>
                <c:pt idx="4369">
                  <c:v>87.28</c:v>
                </c:pt>
                <c:pt idx="4370">
                  <c:v>87.28</c:v>
                </c:pt>
                <c:pt idx="4371">
                  <c:v>87.28</c:v>
                </c:pt>
                <c:pt idx="4372">
                  <c:v>87.28</c:v>
                </c:pt>
                <c:pt idx="4373">
                  <c:v>87.28</c:v>
                </c:pt>
                <c:pt idx="4374">
                  <c:v>87.28</c:v>
                </c:pt>
                <c:pt idx="4375">
                  <c:v>87.28</c:v>
                </c:pt>
                <c:pt idx="4376">
                  <c:v>87.28</c:v>
                </c:pt>
                <c:pt idx="4377">
                  <c:v>87.28</c:v>
                </c:pt>
                <c:pt idx="4378">
                  <c:v>87.28</c:v>
                </c:pt>
                <c:pt idx="4379">
                  <c:v>87.28</c:v>
                </c:pt>
                <c:pt idx="4380">
                  <c:v>87.28</c:v>
                </c:pt>
                <c:pt idx="4381">
                  <c:v>87.28</c:v>
                </c:pt>
                <c:pt idx="4382">
                  <c:v>87.28</c:v>
                </c:pt>
                <c:pt idx="4383">
                  <c:v>87.28</c:v>
                </c:pt>
                <c:pt idx="4384">
                  <c:v>87.28</c:v>
                </c:pt>
                <c:pt idx="4385">
                  <c:v>87.28</c:v>
                </c:pt>
                <c:pt idx="4386">
                  <c:v>87.28</c:v>
                </c:pt>
                <c:pt idx="4387">
                  <c:v>87.28</c:v>
                </c:pt>
                <c:pt idx="4388">
                  <c:v>87.28</c:v>
                </c:pt>
                <c:pt idx="4389">
                  <c:v>87.28</c:v>
                </c:pt>
                <c:pt idx="4390">
                  <c:v>87.28</c:v>
                </c:pt>
                <c:pt idx="4391">
                  <c:v>87.28</c:v>
                </c:pt>
                <c:pt idx="4392">
                  <c:v>87.28</c:v>
                </c:pt>
                <c:pt idx="4393">
                  <c:v>87.28</c:v>
                </c:pt>
                <c:pt idx="4394">
                  <c:v>87.28</c:v>
                </c:pt>
                <c:pt idx="4395">
                  <c:v>87.28</c:v>
                </c:pt>
                <c:pt idx="4396">
                  <c:v>87.28</c:v>
                </c:pt>
                <c:pt idx="4397">
                  <c:v>87.28</c:v>
                </c:pt>
                <c:pt idx="4398">
                  <c:v>87.28</c:v>
                </c:pt>
                <c:pt idx="4399">
                  <c:v>87.28</c:v>
                </c:pt>
                <c:pt idx="4400">
                  <c:v>87.28</c:v>
                </c:pt>
                <c:pt idx="4401">
                  <c:v>87.28</c:v>
                </c:pt>
                <c:pt idx="4402">
                  <c:v>87.28</c:v>
                </c:pt>
                <c:pt idx="4403">
                  <c:v>87.28</c:v>
                </c:pt>
                <c:pt idx="4404">
                  <c:v>87.28</c:v>
                </c:pt>
                <c:pt idx="4405">
                  <c:v>87.28</c:v>
                </c:pt>
                <c:pt idx="4406">
                  <c:v>87.28</c:v>
                </c:pt>
                <c:pt idx="4407">
                  <c:v>87.28</c:v>
                </c:pt>
                <c:pt idx="4408">
                  <c:v>87.28</c:v>
                </c:pt>
                <c:pt idx="4409">
                  <c:v>87.28</c:v>
                </c:pt>
                <c:pt idx="4410">
                  <c:v>87.28</c:v>
                </c:pt>
                <c:pt idx="4411">
                  <c:v>87.28</c:v>
                </c:pt>
                <c:pt idx="4412">
                  <c:v>87.28</c:v>
                </c:pt>
                <c:pt idx="4413">
                  <c:v>87.28</c:v>
                </c:pt>
                <c:pt idx="4414">
                  <c:v>87.28</c:v>
                </c:pt>
                <c:pt idx="4415">
                  <c:v>87.28</c:v>
                </c:pt>
                <c:pt idx="4416">
                  <c:v>87.28</c:v>
                </c:pt>
                <c:pt idx="4417">
                  <c:v>87.28</c:v>
                </c:pt>
                <c:pt idx="4418">
                  <c:v>87.28</c:v>
                </c:pt>
                <c:pt idx="4419">
                  <c:v>87.28</c:v>
                </c:pt>
                <c:pt idx="4420">
                  <c:v>87.28</c:v>
                </c:pt>
                <c:pt idx="4421">
                  <c:v>87.28</c:v>
                </c:pt>
                <c:pt idx="4422">
                  <c:v>87.28</c:v>
                </c:pt>
                <c:pt idx="4423">
                  <c:v>87.28</c:v>
                </c:pt>
                <c:pt idx="4424">
                  <c:v>87.28</c:v>
                </c:pt>
                <c:pt idx="4425">
                  <c:v>87.28</c:v>
                </c:pt>
                <c:pt idx="4426">
                  <c:v>87.28</c:v>
                </c:pt>
                <c:pt idx="4427">
                  <c:v>87.28</c:v>
                </c:pt>
                <c:pt idx="4428">
                  <c:v>87.28</c:v>
                </c:pt>
                <c:pt idx="4429">
                  <c:v>87.28</c:v>
                </c:pt>
                <c:pt idx="4430">
                  <c:v>87.28</c:v>
                </c:pt>
                <c:pt idx="4431">
                  <c:v>87.28</c:v>
                </c:pt>
                <c:pt idx="4432">
                  <c:v>87.28</c:v>
                </c:pt>
                <c:pt idx="4433">
                  <c:v>87.28</c:v>
                </c:pt>
                <c:pt idx="4434">
                  <c:v>87.28</c:v>
                </c:pt>
                <c:pt idx="4435">
                  <c:v>87.28</c:v>
                </c:pt>
                <c:pt idx="4436">
                  <c:v>87.28</c:v>
                </c:pt>
                <c:pt idx="4437">
                  <c:v>87.28</c:v>
                </c:pt>
                <c:pt idx="4438">
                  <c:v>87.28</c:v>
                </c:pt>
                <c:pt idx="4439">
                  <c:v>87.28</c:v>
                </c:pt>
                <c:pt idx="4440">
                  <c:v>87.28</c:v>
                </c:pt>
                <c:pt idx="4441">
                  <c:v>87.28</c:v>
                </c:pt>
                <c:pt idx="4442">
                  <c:v>87.28</c:v>
                </c:pt>
                <c:pt idx="4443">
                  <c:v>87.28</c:v>
                </c:pt>
                <c:pt idx="4444">
                  <c:v>87.28</c:v>
                </c:pt>
                <c:pt idx="4445">
                  <c:v>87.28</c:v>
                </c:pt>
                <c:pt idx="4446">
                  <c:v>87.28</c:v>
                </c:pt>
                <c:pt idx="4447">
                  <c:v>87.28</c:v>
                </c:pt>
                <c:pt idx="4448">
                  <c:v>87.28</c:v>
                </c:pt>
                <c:pt idx="4449">
                  <c:v>87.28</c:v>
                </c:pt>
                <c:pt idx="4450">
                  <c:v>87.28</c:v>
                </c:pt>
                <c:pt idx="4451">
                  <c:v>87.28</c:v>
                </c:pt>
                <c:pt idx="4452">
                  <c:v>87.28</c:v>
                </c:pt>
                <c:pt idx="4453">
                  <c:v>87.28</c:v>
                </c:pt>
                <c:pt idx="4454">
                  <c:v>87.28</c:v>
                </c:pt>
                <c:pt idx="4455">
                  <c:v>87.28</c:v>
                </c:pt>
                <c:pt idx="4456">
                  <c:v>87.28</c:v>
                </c:pt>
                <c:pt idx="4457">
                  <c:v>87.28</c:v>
                </c:pt>
                <c:pt idx="4458">
                  <c:v>87.28</c:v>
                </c:pt>
                <c:pt idx="4459">
                  <c:v>87.28</c:v>
                </c:pt>
                <c:pt idx="4460">
                  <c:v>87.28</c:v>
                </c:pt>
                <c:pt idx="4461">
                  <c:v>87.28</c:v>
                </c:pt>
                <c:pt idx="4462">
                  <c:v>87.28</c:v>
                </c:pt>
                <c:pt idx="4463">
                  <c:v>87.28</c:v>
                </c:pt>
                <c:pt idx="4464">
                  <c:v>87.28</c:v>
                </c:pt>
                <c:pt idx="4465">
                  <c:v>87.28</c:v>
                </c:pt>
                <c:pt idx="4466">
                  <c:v>87.28</c:v>
                </c:pt>
                <c:pt idx="4467">
                  <c:v>87.28</c:v>
                </c:pt>
                <c:pt idx="4468">
                  <c:v>87.28</c:v>
                </c:pt>
                <c:pt idx="4469">
                  <c:v>87.28</c:v>
                </c:pt>
                <c:pt idx="4470">
                  <c:v>87.28</c:v>
                </c:pt>
                <c:pt idx="4471">
                  <c:v>87.28</c:v>
                </c:pt>
                <c:pt idx="4472">
                  <c:v>87.28</c:v>
                </c:pt>
                <c:pt idx="4473">
                  <c:v>87.28</c:v>
                </c:pt>
                <c:pt idx="4474">
                  <c:v>87.28</c:v>
                </c:pt>
                <c:pt idx="4475">
                  <c:v>87.28</c:v>
                </c:pt>
                <c:pt idx="4476">
                  <c:v>87.28</c:v>
                </c:pt>
                <c:pt idx="4477">
                  <c:v>87.28</c:v>
                </c:pt>
                <c:pt idx="4478">
                  <c:v>87.28</c:v>
                </c:pt>
                <c:pt idx="4479">
                  <c:v>87.28</c:v>
                </c:pt>
                <c:pt idx="4480">
                  <c:v>87.28</c:v>
                </c:pt>
                <c:pt idx="4481">
                  <c:v>87.28</c:v>
                </c:pt>
                <c:pt idx="4482">
                  <c:v>87.28</c:v>
                </c:pt>
                <c:pt idx="4483">
                  <c:v>87.28</c:v>
                </c:pt>
                <c:pt idx="4484">
                  <c:v>87.28</c:v>
                </c:pt>
                <c:pt idx="4485">
                  <c:v>86.55</c:v>
                </c:pt>
                <c:pt idx="4486">
                  <c:v>86.55</c:v>
                </c:pt>
                <c:pt idx="4487">
                  <c:v>86.55</c:v>
                </c:pt>
                <c:pt idx="4488">
                  <c:v>86.55</c:v>
                </c:pt>
                <c:pt idx="4489">
                  <c:v>86.55</c:v>
                </c:pt>
                <c:pt idx="4490">
                  <c:v>86.55</c:v>
                </c:pt>
                <c:pt idx="4491">
                  <c:v>86.55</c:v>
                </c:pt>
                <c:pt idx="4492">
                  <c:v>86.55</c:v>
                </c:pt>
                <c:pt idx="4493">
                  <c:v>86.55</c:v>
                </c:pt>
                <c:pt idx="4494">
                  <c:v>86.55</c:v>
                </c:pt>
                <c:pt idx="4495">
                  <c:v>86.55</c:v>
                </c:pt>
                <c:pt idx="4496">
                  <c:v>86.55</c:v>
                </c:pt>
                <c:pt idx="4497">
                  <c:v>86.55</c:v>
                </c:pt>
                <c:pt idx="4498">
                  <c:v>86.55</c:v>
                </c:pt>
                <c:pt idx="4499">
                  <c:v>86.55</c:v>
                </c:pt>
                <c:pt idx="4500">
                  <c:v>86.55</c:v>
                </c:pt>
                <c:pt idx="4501">
                  <c:v>86.55</c:v>
                </c:pt>
                <c:pt idx="4502">
                  <c:v>86.55</c:v>
                </c:pt>
                <c:pt idx="4503">
                  <c:v>86.55</c:v>
                </c:pt>
                <c:pt idx="4504">
                  <c:v>86.55</c:v>
                </c:pt>
                <c:pt idx="4505">
                  <c:v>86.55</c:v>
                </c:pt>
                <c:pt idx="4506">
                  <c:v>86.55</c:v>
                </c:pt>
                <c:pt idx="4507">
                  <c:v>86.55</c:v>
                </c:pt>
                <c:pt idx="4508">
                  <c:v>86.55</c:v>
                </c:pt>
                <c:pt idx="4509">
                  <c:v>86.55</c:v>
                </c:pt>
                <c:pt idx="4510">
                  <c:v>86.55</c:v>
                </c:pt>
                <c:pt idx="4511">
                  <c:v>86.55</c:v>
                </c:pt>
                <c:pt idx="4512">
                  <c:v>86.55</c:v>
                </c:pt>
                <c:pt idx="4513">
                  <c:v>86.55</c:v>
                </c:pt>
                <c:pt idx="4514">
                  <c:v>86.55</c:v>
                </c:pt>
                <c:pt idx="4515">
                  <c:v>86.55</c:v>
                </c:pt>
                <c:pt idx="4516">
                  <c:v>86.55</c:v>
                </c:pt>
                <c:pt idx="4517">
                  <c:v>86.55</c:v>
                </c:pt>
                <c:pt idx="4518">
                  <c:v>86.55</c:v>
                </c:pt>
                <c:pt idx="4519">
                  <c:v>86.55</c:v>
                </c:pt>
                <c:pt idx="4520">
                  <c:v>86.55</c:v>
                </c:pt>
                <c:pt idx="4521">
                  <c:v>86.55</c:v>
                </c:pt>
                <c:pt idx="4522">
                  <c:v>86.55</c:v>
                </c:pt>
                <c:pt idx="4523">
                  <c:v>86.55</c:v>
                </c:pt>
                <c:pt idx="4524">
                  <c:v>86.55</c:v>
                </c:pt>
                <c:pt idx="4525">
                  <c:v>86.55</c:v>
                </c:pt>
                <c:pt idx="4526">
                  <c:v>86.55</c:v>
                </c:pt>
                <c:pt idx="4527">
                  <c:v>86.55</c:v>
                </c:pt>
                <c:pt idx="4528">
                  <c:v>86.55</c:v>
                </c:pt>
                <c:pt idx="4529">
                  <c:v>86.55</c:v>
                </c:pt>
                <c:pt idx="4530">
                  <c:v>86.55</c:v>
                </c:pt>
                <c:pt idx="4531">
                  <c:v>86.55</c:v>
                </c:pt>
                <c:pt idx="4532">
                  <c:v>86.55</c:v>
                </c:pt>
                <c:pt idx="4533">
                  <c:v>86.55</c:v>
                </c:pt>
                <c:pt idx="4534">
                  <c:v>86.55</c:v>
                </c:pt>
                <c:pt idx="4535">
                  <c:v>86.55</c:v>
                </c:pt>
                <c:pt idx="4536">
                  <c:v>86.55</c:v>
                </c:pt>
                <c:pt idx="4537">
                  <c:v>86.55</c:v>
                </c:pt>
                <c:pt idx="4538">
                  <c:v>86.55</c:v>
                </c:pt>
                <c:pt idx="4539">
                  <c:v>86.55</c:v>
                </c:pt>
                <c:pt idx="4540">
                  <c:v>86.55</c:v>
                </c:pt>
                <c:pt idx="4541">
                  <c:v>86.55</c:v>
                </c:pt>
                <c:pt idx="4542">
                  <c:v>86.55</c:v>
                </c:pt>
                <c:pt idx="4543">
                  <c:v>86.55</c:v>
                </c:pt>
                <c:pt idx="4544">
                  <c:v>86.55</c:v>
                </c:pt>
                <c:pt idx="4545">
                  <c:v>86.55</c:v>
                </c:pt>
                <c:pt idx="4546">
                  <c:v>86.55</c:v>
                </c:pt>
                <c:pt idx="4547">
                  <c:v>86.55</c:v>
                </c:pt>
                <c:pt idx="4548">
                  <c:v>86.55</c:v>
                </c:pt>
                <c:pt idx="4549">
                  <c:v>86.55</c:v>
                </c:pt>
                <c:pt idx="4550">
                  <c:v>86.55</c:v>
                </c:pt>
                <c:pt idx="4551">
                  <c:v>86.55</c:v>
                </c:pt>
                <c:pt idx="4552">
                  <c:v>86.55</c:v>
                </c:pt>
                <c:pt idx="4553">
                  <c:v>86.55</c:v>
                </c:pt>
                <c:pt idx="4554">
                  <c:v>86.55</c:v>
                </c:pt>
                <c:pt idx="4555">
                  <c:v>86.55</c:v>
                </c:pt>
                <c:pt idx="4556">
                  <c:v>86.55</c:v>
                </c:pt>
                <c:pt idx="4557">
                  <c:v>86.55</c:v>
                </c:pt>
                <c:pt idx="4558">
                  <c:v>86.55</c:v>
                </c:pt>
                <c:pt idx="4559">
                  <c:v>86.55</c:v>
                </c:pt>
                <c:pt idx="4560">
                  <c:v>86.55</c:v>
                </c:pt>
                <c:pt idx="4561">
                  <c:v>86.55</c:v>
                </c:pt>
                <c:pt idx="4562">
                  <c:v>86.55</c:v>
                </c:pt>
                <c:pt idx="4563">
                  <c:v>86.55</c:v>
                </c:pt>
                <c:pt idx="4564">
                  <c:v>86.55</c:v>
                </c:pt>
                <c:pt idx="4565">
                  <c:v>86.55</c:v>
                </c:pt>
                <c:pt idx="4566">
                  <c:v>86.55</c:v>
                </c:pt>
                <c:pt idx="4567">
                  <c:v>86.55</c:v>
                </c:pt>
                <c:pt idx="4568">
                  <c:v>86.55</c:v>
                </c:pt>
                <c:pt idx="4569">
                  <c:v>86.55</c:v>
                </c:pt>
                <c:pt idx="4570">
                  <c:v>86.55</c:v>
                </c:pt>
                <c:pt idx="4571">
                  <c:v>86.55</c:v>
                </c:pt>
                <c:pt idx="4572">
                  <c:v>86.55</c:v>
                </c:pt>
                <c:pt idx="4573">
                  <c:v>86.55</c:v>
                </c:pt>
                <c:pt idx="4574">
                  <c:v>86.55</c:v>
                </c:pt>
                <c:pt idx="4575">
                  <c:v>86.55</c:v>
                </c:pt>
                <c:pt idx="4576">
                  <c:v>86.55</c:v>
                </c:pt>
                <c:pt idx="4577">
                  <c:v>86.55</c:v>
                </c:pt>
                <c:pt idx="4578">
                  <c:v>86.55</c:v>
                </c:pt>
                <c:pt idx="4579">
                  <c:v>86.55</c:v>
                </c:pt>
                <c:pt idx="4580">
                  <c:v>86.55</c:v>
                </c:pt>
                <c:pt idx="4581">
                  <c:v>86.55</c:v>
                </c:pt>
                <c:pt idx="4582">
                  <c:v>86.55</c:v>
                </c:pt>
                <c:pt idx="4583">
                  <c:v>86.55</c:v>
                </c:pt>
                <c:pt idx="4584">
                  <c:v>86.55</c:v>
                </c:pt>
                <c:pt idx="4585">
                  <c:v>86.55</c:v>
                </c:pt>
                <c:pt idx="4586">
                  <c:v>86.55</c:v>
                </c:pt>
                <c:pt idx="4587">
                  <c:v>86.55</c:v>
                </c:pt>
                <c:pt idx="4588">
                  <c:v>86.55</c:v>
                </c:pt>
                <c:pt idx="4589">
                  <c:v>86.55</c:v>
                </c:pt>
                <c:pt idx="4590">
                  <c:v>86.55</c:v>
                </c:pt>
                <c:pt idx="4591">
                  <c:v>86.55</c:v>
                </c:pt>
                <c:pt idx="4592">
                  <c:v>86.55</c:v>
                </c:pt>
                <c:pt idx="4593">
                  <c:v>86.55</c:v>
                </c:pt>
                <c:pt idx="4594">
                  <c:v>86.55</c:v>
                </c:pt>
                <c:pt idx="4595">
                  <c:v>86.55</c:v>
                </c:pt>
                <c:pt idx="4596">
                  <c:v>86.55</c:v>
                </c:pt>
                <c:pt idx="4597">
                  <c:v>86.55</c:v>
                </c:pt>
                <c:pt idx="4598">
                  <c:v>86.55</c:v>
                </c:pt>
                <c:pt idx="4599">
                  <c:v>86.55</c:v>
                </c:pt>
                <c:pt idx="4600">
                  <c:v>86.55</c:v>
                </c:pt>
                <c:pt idx="4601">
                  <c:v>86.55</c:v>
                </c:pt>
                <c:pt idx="4602">
                  <c:v>86.55</c:v>
                </c:pt>
                <c:pt idx="4603">
                  <c:v>86.55</c:v>
                </c:pt>
                <c:pt idx="4604">
                  <c:v>86.55</c:v>
                </c:pt>
                <c:pt idx="4605">
                  <c:v>86.55</c:v>
                </c:pt>
                <c:pt idx="4606">
                  <c:v>86.55</c:v>
                </c:pt>
                <c:pt idx="4607">
                  <c:v>86.55</c:v>
                </c:pt>
                <c:pt idx="4608">
                  <c:v>86.55</c:v>
                </c:pt>
                <c:pt idx="4609">
                  <c:v>86.55</c:v>
                </c:pt>
                <c:pt idx="4610">
                  <c:v>86.55</c:v>
                </c:pt>
                <c:pt idx="4611">
                  <c:v>86.55</c:v>
                </c:pt>
                <c:pt idx="4612">
                  <c:v>86.55</c:v>
                </c:pt>
                <c:pt idx="4613">
                  <c:v>86.55</c:v>
                </c:pt>
                <c:pt idx="4614">
                  <c:v>86.55</c:v>
                </c:pt>
                <c:pt idx="4615">
                  <c:v>86.55</c:v>
                </c:pt>
                <c:pt idx="4616">
                  <c:v>86.55</c:v>
                </c:pt>
                <c:pt idx="4617">
                  <c:v>86.55</c:v>
                </c:pt>
                <c:pt idx="4618">
                  <c:v>86.55</c:v>
                </c:pt>
                <c:pt idx="4619">
                  <c:v>86.55</c:v>
                </c:pt>
                <c:pt idx="4620">
                  <c:v>86.55</c:v>
                </c:pt>
                <c:pt idx="4621">
                  <c:v>86.55</c:v>
                </c:pt>
                <c:pt idx="4622">
                  <c:v>86.55</c:v>
                </c:pt>
                <c:pt idx="4623">
                  <c:v>86.55</c:v>
                </c:pt>
                <c:pt idx="4624">
                  <c:v>86.55</c:v>
                </c:pt>
                <c:pt idx="4625">
                  <c:v>86.55</c:v>
                </c:pt>
                <c:pt idx="4626">
                  <c:v>86.55</c:v>
                </c:pt>
                <c:pt idx="4627">
                  <c:v>86.55</c:v>
                </c:pt>
                <c:pt idx="4628">
                  <c:v>86.55</c:v>
                </c:pt>
                <c:pt idx="4629">
                  <c:v>86.55</c:v>
                </c:pt>
                <c:pt idx="4630">
                  <c:v>86.55</c:v>
                </c:pt>
                <c:pt idx="4631">
                  <c:v>86.55</c:v>
                </c:pt>
                <c:pt idx="4632">
                  <c:v>86.55</c:v>
                </c:pt>
                <c:pt idx="4633">
                  <c:v>86.55</c:v>
                </c:pt>
                <c:pt idx="4634">
                  <c:v>86.55</c:v>
                </c:pt>
                <c:pt idx="4635">
                  <c:v>86.55</c:v>
                </c:pt>
                <c:pt idx="4636">
                  <c:v>86.55</c:v>
                </c:pt>
                <c:pt idx="4637">
                  <c:v>86.55</c:v>
                </c:pt>
                <c:pt idx="4638">
                  <c:v>86.55</c:v>
                </c:pt>
                <c:pt idx="4639">
                  <c:v>86.55</c:v>
                </c:pt>
                <c:pt idx="4640">
                  <c:v>86.55</c:v>
                </c:pt>
                <c:pt idx="4641">
                  <c:v>86.55</c:v>
                </c:pt>
                <c:pt idx="4642">
                  <c:v>86.55</c:v>
                </c:pt>
                <c:pt idx="4643">
                  <c:v>86.55</c:v>
                </c:pt>
                <c:pt idx="4644">
                  <c:v>86.55</c:v>
                </c:pt>
                <c:pt idx="4645">
                  <c:v>86.55</c:v>
                </c:pt>
                <c:pt idx="4646">
                  <c:v>86.55</c:v>
                </c:pt>
                <c:pt idx="4647">
                  <c:v>86.55</c:v>
                </c:pt>
                <c:pt idx="4648">
                  <c:v>86.55</c:v>
                </c:pt>
                <c:pt idx="4649">
                  <c:v>86.55</c:v>
                </c:pt>
                <c:pt idx="4650">
                  <c:v>86.55</c:v>
                </c:pt>
                <c:pt idx="4651">
                  <c:v>86.55</c:v>
                </c:pt>
                <c:pt idx="4652">
                  <c:v>86.55</c:v>
                </c:pt>
                <c:pt idx="4653">
                  <c:v>86.55</c:v>
                </c:pt>
                <c:pt idx="4654">
                  <c:v>86.55</c:v>
                </c:pt>
                <c:pt idx="4655">
                  <c:v>86.55</c:v>
                </c:pt>
                <c:pt idx="4656">
                  <c:v>86.55</c:v>
                </c:pt>
                <c:pt idx="4657">
                  <c:v>86.55</c:v>
                </c:pt>
                <c:pt idx="4658">
                  <c:v>86.55</c:v>
                </c:pt>
                <c:pt idx="4659">
                  <c:v>86.55</c:v>
                </c:pt>
                <c:pt idx="4660">
                  <c:v>85.83</c:v>
                </c:pt>
                <c:pt idx="4661">
                  <c:v>85.83</c:v>
                </c:pt>
                <c:pt idx="4662">
                  <c:v>85.83</c:v>
                </c:pt>
                <c:pt idx="4663">
                  <c:v>85.83</c:v>
                </c:pt>
                <c:pt idx="4664">
                  <c:v>85.83</c:v>
                </c:pt>
                <c:pt idx="4665">
                  <c:v>85.83</c:v>
                </c:pt>
                <c:pt idx="4666">
                  <c:v>85.83</c:v>
                </c:pt>
                <c:pt idx="4667">
                  <c:v>85.83</c:v>
                </c:pt>
                <c:pt idx="4668">
                  <c:v>85.83</c:v>
                </c:pt>
                <c:pt idx="4669">
                  <c:v>85.83</c:v>
                </c:pt>
                <c:pt idx="4670">
                  <c:v>85.83</c:v>
                </c:pt>
                <c:pt idx="4671">
                  <c:v>85.83</c:v>
                </c:pt>
                <c:pt idx="4672">
                  <c:v>85.83</c:v>
                </c:pt>
                <c:pt idx="4673">
                  <c:v>85.83</c:v>
                </c:pt>
                <c:pt idx="4674">
                  <c:v>85.83</c:v>
                </c:pt>
                <c:pt idx="4675">
                  <c:v>85.83</c:v>
                </c:pt>
                <c:pt idx="4676">
                  <c:v>85.83</c:v>
                </c:pt>
                <c:pt idx="4677">
                  <c:v>85.83</c:v>
                </c:pt>
                <c:pt idx="4678">
                  <c:v>85.83</c:v>
                </c:pt>
                <c:pt idx="4679">
                  <c:v>85.83</c:v>
                </c:pt>
                <c:pt idx="4680">
                  <c:v>85.83</c:v>
                </c:pt>
                <c:pt idx="4681">
                  <c:v>85.83</c:v>
                </c:pt>
                <c:pt idx="4682">
                  <c:v>85.83</c:v>
                </c:pt>
                <c:pt idx="4683">
                  <c:v>85.83</c:v>
                </c:pt>
                <c:pt idx="4684">
                  <c:v>85.83</c:v>
                </c:pt>
                <c:pt idx="4685">
                  <c:v>85.83</c:v>
                </c:pt>
                <c:pt idx="4686">
                  <c:v>85.83</c:v>
                </c:pt>
                <c:pt idx="4687">
                  <c:v>85.83</c:v>
                </c:pt>
                <c:pt idx="4688">
                  <c:v>85.83</c:v>
                </c:pt>
                <c:pt idx="4689">
                  <c:v>85.83</c:v>
                </c:pt>
                <c:pt idx="4690">
                  <c:v>85.83</c:v>
                </c:pt>
                <c:pt idx="4691">
                  <c:v>85.83</c:v>
                </c:pt>
                <c:pt idx="4692">
                  <c:v>85.83</c:v>
                </c:pt>
                <c:pt idx="4693">
                  <c:v>85.83</c:v>
                </c:pt>
                <c:pt idx="4694">
                  <c:v>85.83</c:v>
                </c:pt>
                <c:pt idx="4695">
                  <c:v>85.83</c:v>
                </c:pt>
                <c:pt idx="4696">
                  <c:v>85.83</c:v>
                </c:pt>
                <c:pt idx="4697">
                  <c:v>85.83</c:v>
                </c:pt>
                <c:pt idx="4698">
                  <c:v>85.83</c:v>
                </c:pt>
                <c:pt idx="4699">
                  <c:v>85.83</c:v>
                </c:pt>
                <c:pt idx="4700">
                  <c:v>85.83</c:v>
                </c:pt>
                <c:pt idx="4701">
                  <c:v>85.83</c:v>
                </c:pt>
                <c:pt idx="4702">
                  <c:v>85.83</c:v>
                </c:pt>
                <c:pt idx="4703">
                  <c:v>85.83</c:v>
                </c:pt>
                <c:pt idx="4704">
                  <c:v>85.83</c:v>
                </c:pt>
                <c:pt idx="4705">
                  <c:v>85.83</c:v>
                </c:pt>
                <c:pt idx="4706">
                  <c:v>85.83</c:v>
                </c:pt>
                <c:pt idx="4707">
                  <c:v>85.83</c:v>
                </c:pt>
                <c:pt idx="4708">
                  <c:v>85.83</c:v>
                </c:pt>
                <c:pt idx="4709">
                  <c:v>85.83</c:v>
                </c:pt>
                <c:pt idx="4710">
                  <c:v>85.83</c:v>
                </c:pt>
                <c:pt idx="4711">
                  <c:v>85.83</c:v>
                </c:pt>
                <c:pt idx="4712">
                  <c:v>85.83</c:v>
                </c:pt>
                <c:pt idx="4713">
                  <c:v>85.83</c:v>
                </c:pt>
                <c:pt idx="4714">
                  <c:v>85.83</c:v>
                </c:pt>
                <c:pt idx="4715">
                  <c:v>85.83</c:v>
                </c:pt>
                <c:pt idx="4716">
                  <c:v>85.83</c:v>
                </c:pt>
                <c:pt idx="4717">
                  <c:v>85.83</c:v>
                </c:pt>
                <c:pt idx="4718">
                  <c:v>85.83</c:v>
                </c:pt>
                <c:pt idx="4719">
                  <c:v>85.83</c:v>
                </c:pt>
                <c:pt idx="4720">
                  <c:v>85.83</c:v>
                </c:pt>
                <c:pt idx="4721">
                  <c:v>85.83</c:v>
                </c:pt>
                <c:pt idx="4722">
                  <c:v>85.83</c:v>
                </c:pt>
                <c:pt idx="4723">
                  <c:v>85.83</c:v>
                </c:pt>
                <c:pt idx="4724">
                  <c:v>85.83</c:v>
                </c:pt>
                <c:pt idx="4725">
                  <c:v>85.83</c:v>
                </c:pt>
                <c:pt idx="4726">
                  <c:v>85.83</c:v>
                </c:pt>
                <c:pt idx="4727">
                  <c:v>85.83</c:v>
                </c:pt>
                <c:pt idx="4728">
                  <c:v>85.83</c:v>
                </c:pt>
                <c:pt idx="4729">
                  <c:v>85.83</c:v>
                </c:pt>
                <c:pt idx="4730">
                  <c:v>85.83</c:v>
                </c:pt>
                <c:pt idx="4731">
                  <c:v>85.83</c:v>
                </c:pt>
                <c:pt idx="4732">
                  <c:v>85.83</c:v>
                </c:pt>
                <c:pt idx="4733">
                  <c:v>85.83</c:v>
                </c:pt>
                <c:pt idx="4734">
                  <c:v>85.83</c:v>
                </c:pt>
                <c:pt idx="4735">
                  <c:v>85.83</c:v>
                </c:pt>
                <c:pt idx="4736">
                  <c:v>85.83</c:v>
                </c:pt>
                <c:pt idx="4737">
                  <c:v>85.83</c:v>
                </c:pt>
                <c:pt idx="4738">
                  <c:v>85.83</c:v>
                </c:pt>
                <c:pt idx="4739">
                  <c:v>85.83</c:v>
                </c:pt>
                <c:pt idx="4740">
                  <c:v>85.83</c:v>
                </c:pt>
                <c:pt idx="4741">
                  <c:v>85.83</c:v>
                </c:pt>
                <c:pt idx="4742">
                  <c:v>85.83</c:v>
                </c:pt>
                <c:pt idx="4743">
                  <c:v>85.83</c:v>
                </c:pt>
                <c:pt idx="4744">
                  <c:v>85.83</c:v>
                </c:pt>
                <c:pt idx="4745">
                  <c:v>85.83</c:v>
                </c:pt>
                <c:pt idx="4746">
                  <c:v>85.83</c:v>
                </c:pt>
                <c:pt idx="4747">
                  <c:v>85.83</c:v>
                </c:pt>
                <c:pt idx="4748">
                  <c:v>85.83</c:v>
                </c:pt>
                <c:pt idx="4749">
                  <c:v>85.83</c:v>
                </c:pt>
                <c:pt idx="4750">
                  <c:v>85.83</c:v>
                </c:pt>
                <c:pt idx="4751">
                  <c:v>85.83</c:v>
                </c:pt>
                <c:pt idx="4752">
                  <c:v>85.83</c:v>
                </c:pt>
                <c:pt idx="4753">
                  <c:v>85.83</c:v>
                </c:pt>
                <c:pt idx="4754">
                  <c:v>85.83</c:v>
                </c:pt>
                <c:pt idx="4755">
                  <c:v>85.83</c:v>
                </c:pt>
                <c:pt idx="4756">
                  <c:v>85.83</c:v>
                </c:pt>
                <c:pt idx="4757">
                  <c:v>85.83</c:v>
                </c:pt>
                <c:pt idx="4758">
                  <c:v>85.83</c:v>
                </c:pt>
                <c:pt idx="4759">
                  <c:v>85.83</c:v>
                </c:pt>
                <c:pt idx="4760">
                  <c:v>85.83</c:v>
                </c:pt>
                <c:pt idx="4761">
                  <c:v>85.83</c:v>
                </c:pt>
                <c:pt idx="4762">
                  <c:v>85.83</c:v>
                </c:pt>
                <c:pt idx="4763">
                  <c:v>85.83</c:v>
                </c:pt>
                <c:pt idx="4764">
                  <c:v>85.83</c:v>
                </c:pt>
                <c:pt idx="4765">
                  <c:v>85.83</c:v>
                </c:pt>
                <c:pt idx="4766">
                  <c:v>85.83</c:v>
                </c:pt>
                <c:pt idx="4767">
                  <c:v>85.83</c:v>
                </c:pt>
                <c:pt idx="4768">
                  <c:v>85.83</c:v>
                </c:pt>
                <c:pt idx="4769">
                  <c:v>85.83</c:v>
                </c:pt>
                <c:pt idx="4770">
                  <c:v>85.83</c:v>
                </c:pt>
                <c:pt idx="4771">
                  <c:v>85.83</c:v>
                </c:pt>
                <c:pt idx="4772">
                  <c:v>85.83</c:v>
                </c:pt>
                <c:pt idx="4773">
                  <c:v>85.83</c:v>
                </c:pt>
                <c:pt idx="4774">
                  <c:v>85.83</c:v>
                </c:pt>
                <c:pt idx="4775">
                  <c:v>85.83</c:v>
                </c:pt>
                <c:pt idx="4776">
                  <c:v>85.83</c:v>
                </c:pt>
                <c:pt idx="4777">
                  <c:v>85.83</c:v>
                </c:pt>
                <c:pt idx="4778">
                  <c:v>85.83</c:v>
                </c:pt>
                <c:pt idx="4779">
                  <c:v>85.83</c:v>
                </c:pt>
                <c:pt idx="4780">
                  <c:v>85.83</c:v>
                </c:pt>
                <c:pt idx="4781">
                  <c:v>85.83</c:v>
                </c:pt>
                <c:pt idx="4782">
                  <c:v>85.83</c:v>
                </c:pt>
                <c:pt idx="4783">
                  <c:v>85.83</c:v>
                </c:pt>
                <c:pt idx="4784">
                  <c:v>85.83</c:v>
                </c:pt>
                <c:pt idx="4785">
                  <c:v>85.83</c:v>
                </c:pt>
                <c:pt idx="4786">
                  <c:v>85.83</c:v>
                </c:pt>
                <c:pt idx="4787">
                  <c:v>85.83</c:v>
                </c:pt>
                <c:pt idx="4788">
                  <c:v>85.83</c:v>
                </c:pt>
                <c:pt idx="4789">
                  <c:v>85.83</c:v>
                </c:pt>
                <c:pt idx="4790">
                  <c:v>85.83</c:v>
                </c:pt>
                <c:pt idx="4791">
                  <c:v>85.83</c:v>
                </c:pt>
                <c:pt idx="4792">
                  <c:v>85.83</c:v>
                </c:pt>
                <c:pt idx="4793">
                  <c:v>85.83</c:v>
                </c:pt>
                <c:pt idx="4794">
                  <c:v>85.83</c:v>
                </c:pt>
                <c:pt idx="4795">
                  <c:v>85.83</c:v>
                </c:pt>
                <c:pt idx="4796">
                  <c:v>85.83</c:v>
                </c:pt>
                <c:pt idx="4797">
                  <c:v>85.83</c:v>
                </c:pt>
                <c:pt idx="4798">
                  <c:v>85.83</c:v>
                </c:pt>
                <c:pt idx="4799">
                  <c:v>85.83</c:v>
                </c:pt>
                <c:pt idx="4800">
                  <c:v>85.83</c:v>
                </c:pt>
                <c:pt idx="4801">
                  <c:v>85.83</c:v>
                </c:pt>
                <c:pt idx="4802">
                  <c:v>85.83</c:v>
                </c:pt>
                <c:pt idx="4803">
                  <c:v>85.83</c:v>
                </c:pt>
                <c:pt idx="4804">
                  <c:v>85.83</c:v>
                </c:pt>
                <c:pt idx="4805">
                  <c:v>85.100000000000009</c:v>
                </c:pt>
                <c:pt idx="4806">
                  <c:v>85.100000000000009</c:v>
                </c:pt>
                <c:pt idx="4807">
                  <c:v>85.100000000000009</c:v>
                </c:pt>
                <c:pt idx="4808">
                  <c:v>85.100000000000009</c:v>
                </c:pt>
                <c:pt idx="4809">
                  <c:v>85.100000000000009</c:v>
                </c:pt>
                <c:pt idx="4810">
                  <c:v>85.100000000000009</c:v>
                </c:pt>
                <c:pt idx="4811">
                  <c:v>85.100000000000009</c:v>
                </c:pt>
                <c:pt idx="4812">
                  <c:v>85.100000000000009</c:v>
                </c:pt>
                <c:pt idx="4813">
                  <c:v>85.100000000000009</c:v>
                </c:pt>
                <c:pt idx="4814">
                  <c:v>85.100000000000009</c:v>
                </c:pt>
                <c:pt idx="4815">
                  <c:v>85.100000000000009</c:v>
                </c:pt>
                <c:pt idx="4816">
                  <c:v>85.100000000000009</c:v>
                </c:pt>
                <c:pt idx="4817">
                  <c:v>85.100000000000009</c:v>
                </c:pt>
                <c:pt idx="4818">
                  <c:v>85.100000000000009</c:v>
                </c:pt>
                <c:pt idx="4819">
                  <c:v>85.100000000000009</c:v>
                </c:pt>
                <c:pt idx="4820">
                  <c:v>85.100000000000009</c:v>
                </c:pt>
                <c:pt idx="4821">
                  <c:v>85.100000000000009</c:v>
                </c:pt>
                <c:pt idx="4822">
                  <c:v>85.100000000000009</c:v>
                </c:pt>
                <c:pt idx="4823">
                  <c:v>85.100000000000009</c:v>
                </c:pt>
                <c:pt idx="4824">
                  <c:v>85.100000000000009</c:v>
                </c:pt>
                <c:pt idx="4825">
                  <c:v>85.100000000000009</c:v>
                </c:pt>
                <c:pt idx="4826">
                  <c:v>85.100000000000009</c:v>
                </c:pt>
                <c:pt idx="4827">
                  <c:v>85.100000000000009</c:v>
                </c:pt>
                <c:pt idx="4828">
                  <c:v>85.100000000000009</c:v>
                </c:pt>
                <c:pt idx="4829">
                  <c:v>85.100000000000009</c:v>
                </c:pt>
                <c:pt idx="4830">
                  <c:v>85.100000000000009</c:v>
                </c:pt>
                <c:pt idx="4831">
                  <c:v>85.100000000000009</c:v>
                </c:pt>
                <c:pt idx="4832">
                  <c:v>85.100000000000009</c:v>
                </c:pt>
                <c:pt idx="4833">
                  <c:v>85.100000000000009</c:v>
                </c:pt>
                <c:pt idx="4834">
                  <c:v>85.100000000000009</c:v>
                </c:pt>
                <c:pt idx="4835">
                  <c:v>85.100000000000009</c:v>
                </c:pt>
                <c:pt idx="4836">
                  <c:v>85.100000000000009</c:v>
                </c:pt>
                <c:pt idx="4837">
                  <c:v>85.100000000000009</c:v>
                </c:pt>
                <c:pt idx="4838">
                  <c:v>85.100000000000009</c:v>
                </c:pt>
                <c:pt idx="4839">
                  <c:v>85.100000000000009</c:v>
                </c:pt>
                <c:pt idx="4840">
                  <c:v>85.100000000000009</c:v>
                </c:pt>
                <c:pt idx="4841">
                  <c:v>85.100000000000009</c:v>
                </c:pt>
                <c:pt idx="4842">
                  <c:v>85.100000000000009</c:v>
                </c:pt>
                <c:pt idx="4843">
                  <c:v>85.100000000000009</c:v>
                </c:pt>
                <c:pt idx="4844">
                  <c:v>85.100000000000009</c:v>
                </c:pt>
                <c:pt idx="4845">
                  <c:v>85.100000000000009</c:v>
                </c:pt>
                <c:pt idx="4846">
                  <c:v>85.100000000000009</c:v>
                </c:pt>
                <c:pt idx="4847">
                  <c:v>85.100000000000009</c:v>
                </c:pt>
                <c:pt idx="4848">
                  <c:v>85.100000000000009</c:v>
                </c:pt>
                <c:pt idx="4849">
                  <c:v>85.100000000000009</c:v>
                </c:pt>
                <c:pt idx="4850">
                  <c:v>85.100000000000009</c:v>
                </c:pt>
                <c:pt idx="4851">
                  <c:v>85.100000000000009</c:v>
                </c:pt>
                <c:pt idx="4852">
                  <c:v>85.100000000000009</c:v>
                </c:pt>
                <c:pt idx="4853">
                  <c:v>85.100000000000009</c:v>
                </c:pt>
                <c:pt idx="4854">
                  <c:v>85.100000000000009</c:v>
                </c:pt>
                <c:pt idx="4855">
                  <c:v>85.100000000000009</c:v>
                </c:pt>
                <c:pt idx="4856">
                  <c:v>85.100000000000009</c:v>
                </c:pt>
                <c:pt idx="4857">
                  <c:v>85.100000000000009</c:v>
                </c:pt>
                <c:pt idx="4858">
                  <c:v>85.100000000000009</c:v>
                </c:pt>
                <c:pt idx="4859">
                  <c:v>85.100000000000009</c:v>
                </c:pt>
                <c:pt idx="4860">
                  <c:v>85.100000000000009</c:v>
                </c:pt>
                <c:pt idx="4861">
                  <c:v>85.100000000000009</c:v>
                </c:pt>
                <c:pt idx="4862">
                  <c:v>85.100000000000009</c:v>
                </c:pt>
                <c:pt idx="4863">
                  <c:v>85.100000000000009</c:v>
                </c:pt>
                <c:pt idx="4864">
                  <c:v>85.100000000000009</c:v>
                </c:pt>
                <c:pt idx="4865">
                  <c:v>85.100000000000009</c:v>
                </c:pt>
                <c:pt idx="4866">
                  <c:v>85.100000000000009</c:v>
                </c:pt>
                <c:pt idx="4867">
                  <c:v>85.100000000000009</c:v>
                </c:pt>
                <c:pt idx="4868">
                  <c:v>85.100000000000009</c:v>
                </c:pt>
                <c:pt idx="4869">
                  <c:v>85.100000000000009</c:v>
                </c:pt>
                <c:pt idx="4870">
                  <c:v>85.100000000000009</c:v>
                </c:pt>
                <c:pt idx="4871">
                  <c:v>85.100000000000009</c:v>
                </c:pt>
                <c:pt idx="4872">
                  <c:v>85.100000000000009</c:v>
                </c:pt>
                <c:pt idx="4873">
                  <c:v>85.100000000000009</c:v>
                </c:pt>
                <c:pt idx="4874">
                  <c:v>85.100000000000009</c:v>
                </c:pt>
                <c:pt idx="4875">
                  <c:v>85.100000000000009</c:v>
                </c:pt>
                <c:pt idx="4876">
                  <c:v>85.100000000000009</c:v>
                </c:pt>
                <c:pt idx="4877">
                  <c:v>85.100000000000009</c:v>
                </c:pt>
                <c:pt idx="4878">
                  <c:v>85.100000000000009</c:v>
                </c:pt>
                <c:pt idx="4879">
                  <c:v>85.100000000000009</c:v>
                </c:pt>
                <c:pt idx="4880">
                  <c:v>85.100000000000009</c:v>
                </c:pt>
                <c:pt idx="4881">
                  <c:v>85.100000000000009</c:v>
                </c:pt>
                <c:pt idx="4882">
                  <c:v>85.100000000000009</c:v>
                </c:pt>
                <c:pt idx="4883">
                  <c:v>85.100000000000009</c:v>
                </c:pt>
                <c:pt idx="4884">
                  <c:v>85.100000000000009</c:v>
                </c:pt>
                <c:pt idx="4885">
                  <c:v>85.100000000000009</c:v>
                </c:pt>
                <c:pt idx="4886">
                  <c:v>85.100000000000009</c:v>
                </c:pt>
                <c:pt idx="4887">
                  <c:v>85.100000000000009</c:v>
                </c:pt>
                <c:pt idx="4888">
                  <c:v>85.100000000000009</c:v>
                </c:pt>
                <c:pt idx="4889">
                  <c:v>85.100000000000009</c:v>
                </c:pt>
                <c:pt idx="4890">
                  <c:v>85.100000000000009</c:v>
                </c:pt>
                <c:pt idx="4891">
                  <c:v>85.100000000000009</c:v>
                </c:pt>
                <c:pt idx="4892">
                  <c:v>85.100000000000009</c:v>
                </c:pt>
                <c:pt idx="4893">
                  <c:v>85.100000000000009</c:v>
                </c:pt>
                <c:pt idx="4894">
                  <c:v>85.100000000000009</c:v>
                </c:pt>
                <c:pt idx="4895">
                  <c:v>85.100000000000009</c:v>
                </c:pt>
                <c:pt idx="4896">
                  <c:v>85.100000000000009</c:v>
                </c:pt>
                <c:pt idx="4897">
                  <c:v>85.100000000000009</c:v>
                </c:pt>
                <c:pt idx="4898">
                  <c:v>85.100000000000009</c:v>
                </c:pt>
                <c:pt idx="4899">
                  <c:v>85.100000000000009</c:v>
                </c:pt>
                <c:pt idx="4900">
                  <c:v>85.100000000000009</c:v>
                </c:pt>
                <c:pt idx="4901">
                  <c:v>85.100000000000009</c:v>
                </c:pt>
                <c:pt idx="4902">
                  <c:v>85.100000000000009</c:v>
                </c:pt>
                <c:pt idx="4903">
                  <c:v>85.100000000000009</c:v>
                </c:pt>
                <c:pt idx="4904">
                  <c:v>85.100000000000009</c:v>
                </c:pt>
                <c:pt idx="4905">
                  <c:v>85.100000000000009</c:v>
                </c:pt>
                <c:pt idx="4906">
                  <c:v>85.100000000000009</c:v>
                </c:pt>
                <c:pt idx="4907">
                  <c:v>85.100000000000009</c:v>
                </c:pt>
                <c:pt idx="4908">
                  <c:v>85.100000000000009</c:v>
                </c:pt>
                <c:pt idx="4909">
                  <c:v>85.100000000000009</c:v>
                </c:pt>
                <c:pt idx="4910">
                  <c:v>85.100000000000009</c:v>
                </c:pt>
                <c:pt idx="4911">
                  <c:v>85.100000000000009</c:v>
                </c:pt>
                <c:pt idx="4912">
                  <c:v>85.100000000000009</c:v>
                </c:pt>
                <c:pt idx="4913">
                  <c:v>85.100000000000009</c:v>
                </c:pt>
                <c:pt idx="4914">
                  <c:v>85.100000000000009</c:v>
                </c:pt>
                <c:pt idx="4915">
                  <c:v>85.100000000000009</c:v>
                </c:pt>
                <c:pt idx="4916">
                  <c:v>85.100000000000009</c:v>
                </c:pt>
                <c:pt idx="4917">
                  <c:v>85.100000000000009</c:v>
                </c:pt>
                <c:pt idx="4918">
                  <c:v>85.100000000000009</c:v>
                </c:pt>
                <c:pt idx="4919">
                  <c:v>85.100000000000009</c:v>
                </c:pt>
                <c:pt idx="4920">
                  <c:v>85.100000000000009</c:v>
                </c:pt>
                <c:pt idx="4921">
                  <c:v>85.100000000000009</c:v>
                </c:pt>
                <c:pt idx="4922">
                  <c:v>85.100000000000009</c:v>
                </c:pt>
                <c:pt idx="4923">
                  <c:v>85.100000000000009</c:v>
                </c:pt>
                <c:pt idx="4924">
                  <c:v>85.100000000000009</c:v>
                </c:pt>
                <c:pt idx="4925">
                  <c:v>85.100000000000009</c:v>
                </c:pt>
                <c:pt idx="4926">
                  <c:v>85.100000000000009</c:v>
                </c:pt>
                <c:pt idx="4927">
                  <c:v>85.100000000000009</c:v>
                </c:pt>
                <c:pt idx="4928">
                  <c:v>85.100000000000009</c:v>
                </c:pt>
                <c:pt idx="4929">
                  <c:v>85.100000000000009</c:v>
                </c:pt>
                <c:pt idx="4930">
                  <c:v>85.100000000000009</c:v>
                </c:pt>
                <c:pt idx="4931">
                  <c:v>85.100000000000009</c:v>
                </c:pt>
                <c:pt idx="4932">
                  <c:v>85.100000000000009</c:v>
                </c:pt>
                <c:pt idx="4933">
                  <c:v>85.100000000000009</c:v>
                </c:pt>
                <c:pt idx="4934">
                  <c:v>85.100000000000009</c:v>
                </c:pt>
                <c:pt idx="4935">
                  <c:v>85.100000000000009</c:v>
                </c:pt>
                <c:pt idx="4936">
                  <c:v>85.100000000000009</c:v>
                </c:pt>
                <c:pt idx="4937">
                  <c:v>85.100000000000009</c:v>
                </c:pt>
                <c:pt idx="4938">
                  <c:v>85.100000000000009</c:v>
                </c:pt>
                <c:pt idx="4939">
                  <c:v>85.100000000000009</c:v>
                </c:pt>
                <c:pt idx="4940">
                  <c:v>85.100000000000009</c:v>
                </c:pt>
                <c:pt idx="4941">
                  <c:v>85.100000000000009</c:v>
                </c:pt>
                <c:pt idx="4942">
                  <c:v>85.100000000000009</c:v>
                </c:pt>
                <c:pt idx="4943">
                  <c:v>85.100000000000009</c:v>
                </c:pt>
                <c:pt idx="4944">
                  <c:v>85.100000000000009</c:v>
                </c:pt>
                <c:pt idx="4945">
                  <c:v>85.100000000000009</c:v>
                </c:pt>
                <c:pt idx="4946">
                  <c:v>85.100000000000009</c:v>
                </c:pt>
                <c:pt idx="4947">
                  <c:v>85.100000000000009</c:v>
                </c:pt>
                <c:pt idx="4948">
                  <c:v>85.100000000000009</c:v>
                </c:pt>
                <c:pt idx="4949">
                  <c:v>85.100000000000009</c:v>
                </c:pt>
                <c:pt idx="4950">
                  <c:v>85.100000000000009</c:v>
                </c:pt>
                <c:pt idx="4951">
                  <c:v>85.100000000000009</c:v>
                </c:pt>
                <c:pt idx="4952">
                  <c:v>85.100000000000009</c:v>
                </c:pt>
                <c:pt idx="4953">
                  <c:v>85.100000000000009</c:v>
                </c:pt>
                <c:pt idx="4954">
                  <c:v>85.100000000000009</c:v>
                </c:pt>
                <c:pt idx="4955">
                  <c:v>85.100000000000009</c:v>
                </c:pt>
                <c:pt idx="4956">
                  <c:v>85.100000000000009</c:v>
                </c:pt>
                <c:pt idx="4957">
                  <c:v>85.100000000000009</c:v>
                </c:pt>
                <c:pt idx="4958">
                  <c:v>85.100000000000009</c:v>
                </c:pt>
                <c:pt idx="4959">
                  <c:v>85.100000000000009</c:v>
                </c:pt>
                <c:pt idx="4960">
                  <c:v>84.38000000000001</c:v>
                </c:pt>
                <c:pt idx="4961">
                  <c:v>85.100000000000009</c:v>
                </c:pt>
                <c:pt idx="4962">
                  <c:v>84.38000000000001</c:v>
                </c:pt>
                <c:pt idx="4963">
                  <c:v>84.38000000000001</c:v>
                </c:pt>
                <c:pt idx="4964">
                  <c:v>85.100000000000009</c:v>
                </c:pt>
                <c:pt idx="4965">
                  <c:v>84.38000000000001</c:v>
                </c:pt>
                <c:pt idx="4966">
                  <c:v>84.38000000000001</c:v>
                </c:pt>
                <c:pt idx="4967">
                  <c:v>84.38000000000001</c:v>
                </c:pt>
                <c:pt idx="4968">
                  <c:v>84.38000000000001</c:v>
                </c:pt>
                <c:pt idx="4969">
                  <c:v>84.38000000000001</c:v>
                </c:pt>
                <c:pt idx="4970">
                  <c:v>84.38000000000001</c:v>
                </c:pt>
                <c:pt idx="4971">
                  <c:v>84.38000000000001</c:v>
                </c:pt>
                <c:pt idx="4972">
                  <c:v>84.38000000000001</c:v>
                </c:pt>
                <c:pt idx="4973">
                  <c:v>84.38000000000001</c:v>
                </c:pt>
                <c:pt idx="4974">
                  <c:v>84.38000000000001</c:v>
                </c:pt>
                <c:pt idx="4975">
                  <c:v>84.38000000000001</c:v>
                </c:pt>
                <c:pt idx="4976">
                  <c:v>84.38000000000001</c:v>
                </c:pt>
                <c:pt idx="4977">
                  <c:v>84.38000000000001</c:v>
                </c:pt>
                <c:pt idx="4978">
                  <c:v>84.38000000000001</c:v>
                </c:pt>
                <c:pt idx="4979">
                  <c:v>84.38000000000001</c:v>
                </c:pt>
                <c:pt idx="4980">
                  <c:v>84.38000000000001</c:v>
                </c:pt>
                <c:pt idx="4981">
                  <c:v>84.38000000000001</c:v>
                </c:pt>
                <c:pt idx="4982">
                  <c:v>84.38000000000001</c:v>
                </c:pt>
                <c:pt idx="4983">
                  <c:v>84.38000000000001</c:v>
                </c:pt>
                <c:pt idx="4984">
                  <c:v>84.38000000000001</c:v>
                </c:pt>
                <c:pt idx="4985">
                  <c:v>84.38000000000001</c:v>
                </c:pt>
                <c:pt idx="4986">
                  <c:v>84.38000000000001</c:v>
                </c:pt>
                <c:pt idx="4987">
                  <c:v>84.38000000000001</c:v>
                </c:pt>
                <c:pt idx="4988">
                  <c:v>84.38000000000001</c:v>
                </c:pt>
                <c:pt idx="4989">
                  <c:v>84.38000000000001</c:v>
                </c:pt>
                <c:pt idx="4990">
                  <c:v>84.38000000000001</c:v>
                </c:pt>
                <c:pt idx="4991">
                  <c:v>84.38000000000001</c:v>
                </c:pt>
                <c:pt idx="4992">
                  <c:v>84.38000000000001</c:v>
                </c:pt>
                <c:pt idx="4993">
                  <c:v>84.38000000000001</c:v>
                </c:pt>
                <c:pt idx="4994">
                  <c:v>84.38000000000001</c:v>
                </c:pt>
                <c:pt idx="4995">
                  <c:v>84.38000000000001</c:v>
                </c:pt>
                <c:pt idx="4996">
                  <c:v>84.38000000000001</c:v>
                </c:pt>
                <c:pt idx="4997">
                  <c:v>84.38000000000001</c:v>
                </c:pt>
                <c:pt idx="4998">
                  <c:v>84.38000000000001</c:v>
                </c:pt>
                <c:pt idx="4999">
                  <c:v>84.38000000000001</c:v>
                </c:pt>
                <c:pt idx="5000">
                  <c:v>84.38000000000001</c:v>
                </c:pt>
                <c:pt idx="5001">
                  <c:v>84.38000000000001</c:v>
                </c:pt>
                <c:pt idx="5002">
                  <c:v>84.38000000000001</c:v>
                </c:pt>
                <c:pt idx="5003">
                  <c:v>84.38000000000001</c:v>
                </c:pt>
                <c:pt idx="5004">
                  <c:v>84.38000000000001</c:v>
                </c:pt>
                <c:pt idx="5005">
                  <c:v>84.38000000000001</c:v>
                </c:pt>
                <c:pt idx="5006">
                  <c:v>84.38000000000001</c:v>
                </c:pt>
                <c:pt idx="5007">
                  <c:v>84.38000000000001</c:v>
                </c:pt>
                <c:pt idx="5008">
                  <c:v>84.38000000000001</c:v>
                </c:pt>
                <c:pt idx="5009">
                  <c:v>84.38000000000001</c:v>
                </c:pt>
                <c:pt idx="5010">
                  <c:v>84.38000000000001</c:v>
                </c:pt>
                <c:pt idx="5011">
                  <c:v>84.38000000000001</c:v>
                </c:pt>
                <c:pt idx="5012">
                  <c:v>84.38000000000001</c:v>
                </c:pt>
                <c:pt idx="5013">
                  <c:v>84.38000000000001</c:v>
                </c:pt>
                <c:pt idx="5014">
                  <c:v>84.38000000000001</c:v>
                </c:pt>
                <c:pt idx="5015">
                  <c:v>84.38000000000001</c:v>
                </c:pt>
                <c:pt idx="5016">
                  <c:v>84.38000000000001</c:v>
                </c:pt>
                <c:pt idx="5017">
                  <c:v>84.38000000000001</c:v>
                </c:pt>
                <c:pt idx="5018">
                  <c:v>84.38000000000001</c:v>
                </c:pt>
                <c:pt idx="5019">
                  <c:v>84.38000000000001</c:v>
                </c:pt>
                <c:pt idx="5020">
                  <c:v>84.38000000000001</c:v>
                </c:pt>
                <c:pt idx="5021">
                  <c:v>84.38000000000001</c:v>
                </c:pt>
                <c:pt idx="5022">
                  <c:v>84.38000000000001</c:v>
                </c:pt>
                <c:pt idx="5023">
                  <c:v>84.38000000000001</c:v>
                </c:pt>
                <c:pt idx="5024">
                  <c:v>84.38000000000001</c:v>
                </c:pt>
                <c:pt idx="5025">
                  <c:v>84.38000000000001</c:v>
                </c:pt>
                <c:pt idx="5026">
                  <c:v>84.38000000000001</c:v>
                </c:pt>
                <c:pt idx="5027">
                  <c:v>84.38000000000001</c:v>
                </c:pt>
                <c:pt idx="5028">
                  <c:v>84.38000000000001</c:v>
                </c:pt>
                <c:pt idx="5029">
                  <c:v>84.38000000000001</c:v>
                </c:pt>
                <c:pt idx="5030">
                  <c:v>84.38000000000001</c:v>
                </c:pt>
                <c:pt idx="5031">
                  <c:v>84.38000000000001</c:v>
                </c:pt>
                <c:pt idx="5032">
                  <c:v>84.38000000000001</c:v>
                </c:pt>
                <c:pt idx="5033">
                  <c:v>84.38000000000001</c:v>
                </c:pt>
                <c:pt idx="5034">
                  <c:v>84.38000000000001</c:v>
                </c:pt>
                <c:pt idx="5035">
                  <c:v>84.38000000000001</c:v>
                </c:pt>
                <c:pt idx="5036">
                  <c:v>84.38000000000001</c:v>
                </c:pt>
                <c:pt idx="5037">
                  <c:v>84.38000000000001</c:v>
                </c:pt>
                <c:pt idx="5038">
                  <c:v>84.38000000000001</c:v>
                </c:pt>
                <c:pt idx="5039">
                  <c:v>84.38000000000001</c:v>
                </c:pt>
                <c:pt idx="5040">
                  <c:v>84.38000000000001</c:v>
                </c:pt>
                <c:pt idx="5041">
                  <c:v>84.38000000000001</c:v>
                </c:pt>
                <c:pt idx="5042">
                  <c:v>84.38000000000001</c:v>
                </c:pt>
                <c:pt idx="5043">
                  <c:v>84.38000000000001</c:v>
                </c:pt>
                <c:pt idx="5044">
                  <c:v>84.38000000000001</c:v>
                </c:pt>
                <c:pt idx="5045">
                  <c:v>84.38000000000001</c:v>
                </c:pt>
                <c:pt idx="5046">
                  <c:v>84.38000000000001</c:v>
                </c:pt>
                <c:pt idx="5047">
                  <c:v>84.38000000000001</c:v>
                </c:pt>
                <c:pt idx="5048">
                  <c:v>84.38000000000001</c:v>
                </c:pt>
                <c:pt idx="5049">
                  <c:v>84.38000000000001</c:v>
                </c:pt>
                <c:pt idx="5050">
                  <c:v>84.38000000000001</c:v>
                </c:pt>
                <c:pt idx="5051">
                  <c:v>84.38000000000001</c:v>
                </c:pt>
                <c:pt idx="5052">
                  <c:v>84.38000000000001</c:v>
                </c:pt>
                <c:pt idx="5053">
                  <c:v>84.38000000000001</c:v>
                </c:pt>
                <c:pt idx="5054">
                  <c:v>84.38000000000001</c:v>
                </c:pt>
                <c:pt idx="5055">
                  <c:v>84.38000000000001</c:v>
                </c:pt>
                <c:pt idx="5056">
                  <c:v>84.38000000000001</c:v>
                </c:pt>
                <c:pt idx="5057">
                  <c:v>84.38000000000001</c:v>
                </c:pt>
                <c:pt idx="5058">
                  <c:v>84.38000000000001</c:v>
                </c:pt>
                <c:pt idx="5059">
                  <c:v>84.38000000000001</c:v>
                </c:pt>
                <c:pt idx="5060">
                  <c:v>84.38000000000001</c:v>
                </c:pt>
                <c:pt idx="5061">
                  <c:v>84.38000000000001</c:v>
                </c:pt>
                <c:pt idx="5062">
                  <c:v>84.38000000000001</c:v>
                </c:pt>
                <c:pt idx="5063">
                  <c:v>84.38000000000001</c:v>
                </c:pt>
                <c:pt idx="5064">
                  <c:v>84.38000000000001</c:v>
                </c:pt>
                <c:pt idx="5065">
                  <c:v>84.38000000000001</c:v>
                </c:pt>
                <c:pt idx="5066">
                  <c:v>84.38000000000001</c:v>
                </c:pt>
                <c:pt idx="5067">
                  <c:v>84.38000000000001</c:v>
                </c:pt>
                <c:pt idx="5068">
                  <c:v>84.38000000000001</c:v>
                </c:pt>
                <c:pt idx="5069">
                  <c:v>84.38000000000001</c:v>
                </c:pt>
                <c:pt idx="5070">
                  <c:v>84.38000000000001</c:v>
                </c:pt>
                <c:pt idx="5071">
                  <c:v>84.38000000000001</c:v>
                </c:pt>
                <c:pt idx="5072">
                  <c:v>84.38000000000001</c:v>
                </c:pt>
                <c:pt idx="5073">
                  <c:v>84.38000000000001</c:v>
                </c:pt>
                <c:pt idx="5074">
                  <c:v>84.38000000000001</c:v>
                </c:pt>
                <c:pt idx="5075">
                  <c:v>84.38000000000001</c:v>
                </c:pt>
                <c:pt idx="5076">
                  <c:v>84.38000000000001</c:v>
                </c:pt>
                <c:pt idx="5077">
                  <c:v>84.38000000000001</c:v>
                </c:pt>
                <c:pt idx="5078">
                  <c:v>84.38000000000001</c:v>
                </c:pt>
                <c:pt idx="5079">
                  <c:v>84.38000000000001</c:v>
                </c:pt>
                <c:pt idx="5080">
                  <c:v>84.38000000000001</c:v>
                </c:pt>
                <c:pt idx="5081">
                  <c:v>84.38000000000001</c:v>
                </c:pt>
                <c:pt idx="5082">
                  <c:v>84.38000000000001</c:v>
                </c:pt>
                <c:pt idx="5083">
                  <c:v>84.38000000000001</c:v>
                </c:pt>
                <c:pt idx="5084">
                  <c:v>84.38000000000001</c:v>
                </c:pt>
                <c:pt idx="5085">
                  <c:v>84.38000000000001</c:v>
                </c:pt>
                <c:pt idx="5086">
                  <c:v>84.38000000000001</c:v>
                </c:pt>
                <c:pt idx="5087">
                  <c:v>84.38000000000001</c:v>
                </c:pt>
                <c:pt idx="5088">
                  <c:v>84.38000000000001</c:v>
                </c:pt>
                <c:pt idx="5089">
                  <c:v>84.38000000000001</c:v>
                </c:pt>
                <c:pt idx="5090">
                  <c:v>84.38000000000001</c:v>
                </c:pt>
                <c:pt idx="5091">
                  <c:v>84.38000000000001</c:v>
                </c:pt>
                <c:pt idx="5092">
                  <c:v>84.38000000000001</c:v>
                </c:pt>
                <c:pt idx="5093">
                  <c:v>84.38000000000001</c:v>
                </c:pt>
                <c:pt idx="5094">
                  <c:v>84.38000000000001</c:v>
                </c:pt>
                <c:pt idx="5095">
                  <c:v>84.38000000000001</c:v>
                </c:pt>
                <c:pt idx="5096">
                  <c:v>84.38000000000001</c:v>
                </c:pt>
                <c:pt idx="5097">
                  <c:v>84.38000000000001</c:v>
                </c:pt>
                <c:pt idx="5098">
                  <c:v>84.38000000000001</c:v>
                </c:pt>
                <c:pt idx="5099">
                  <c:v>84.38000000000001</c:v>
                </c:pt>
                <c:pt idx="5100">
                  <c:v>84.38000000000001</c:v>
                </c:pt>
                <c:pt idx="5101">
                  <c:v>84.38000000000001</c:v>
                </c:pt>
                <c:pt idx="5102">
                  <c:v>84.38000000000001</c:v>
                </c:pt>
                <c:pt idx="5103">
                  <c:v>83.669999999999987</c:v>
                </c:pt>
                <c:pt idx="5104">
                  <c:v>83.669999999999987</c:v>
                </c:pt>
                <c:pt idx="5105">
                  <c:v>83.669999999999987</c:v>
                </c:pt>
                <c:pt idx="5106">
                  <c:v>84.38000000000001</c:v>
                </c:pt>
                <c:pt idx="5107">
                  <c:v>84.38000000000001</c:v>
                </c:pt>
                <c:pt idx="5108">
                  <c:v>83.669999999999987</c:v>
                </c:pt>
                <c:pt idx="5109">
                  <c:v>84.38000000000001</c:v>
                </c:pt>
                <c:pt idx="5110">
                  <c:v>83.669999999999987</c:v>
                </c:pt>
                <c:pt idx="5111">
                  <c:v>83.669999999999987</c:v>
                </c:pt>
                <c:pt idx="5112">
                  <c:v>83.669999999999987</c:v>
                </c:pt>
                <c:pt idx="5113">
                  <c:v>83.669999999999987</c:v>
                </c:pt>
                <c:pt idx="5114">
                  <c:v>83.669999999999987</c:v>
                </c:pt>
                <c:pt idx="5115">
                  <c:v>83.669999999999987</c:v>
                </c:pt>
                <c:pt idx="5116">
                  <c:v>83.669999999999987</c:v>
                </c:pt>
                <c:pt idx="5117">
                  <c:v>83.669999999999987</c:v>
                </c:pt>
                <c:pt idx="5118">
                  <c:v>83.669999999999987</c:v>
                </c:pt>
                <c:pt idx="5119">
                  <c:v>83.669999999999987</c:v>
                </c:pt>
                <c:pt idx="5120">
                  <c:v>83.669999999999987</c:v>
                </c:pt>
                <c:pt idx="5121">
                  <c:v>83.669999999999987</c:v>
                </c:pt>
                <c:pt idx="5122">
                  <c:v>83.669999999999987</c:v>
                </c:pt>
                <c:pt idx="5123">
                  <c:v>83.669999999999987</c:v>
                </c:pt>
                <c:pt idx="5124">
                  <c:v>83.669999999999987</c:v>
                </c:pt>
                <c:pt idx="5125">
                  <c:v>83.669999999999987</c:v>
                </c:pt>
                <c:pt idx="5126">
                  <c:v>83.669999999999987</c:v>
                </c:pt>
                <c:pt idx="5127">
                  <c:v>83.669999999999987</c:v>
                </c:pt>
                <c:pt idx="5128">
                  <c:v>83.669999999999987</c:v>
                </c:pt>
                <c:pt idx="5129">
                  <c:v>83.669999999999987</c:v>
                </c:pt>
                <c:pt idx="5130">
                  <c:v>83.669999999999987</c:v>
                </c:pt>
                <c:pt idx="5131">
                  <c:v>83.669999999999987</c:v>
                </c:pt>
                <c:pt idx="5132">
                  <c:v>83.669999999999987</c:v>
                </c:pt>
                <c:pt idx="5133">
                  <c:v>83.669999999999987</c:v>
                </c:pt>
                <c:pt idx="5134">
                  <c:v>83.669999999999987</c:v>
                </c:pt>
                <c:pt idx="5135">
                  <c:v>83.669999999999987</c:v>
                </c:pt>
                <c:pt idx="5136">
                  <c:v>83.669999999999987</c:v>
                </c:pt>
                <c:pt idx="5137">
                  <c:v>83.669999999999987</c:v>
                </c:pt>
                <c:pt idx="5138">
                  <c:v>83.669999999999987</c:v>
                </c:pt>
                <c:pt idx="5139">
                  <c:v>83.669999999999987</c:v>
                </c:pt>
                <c:pt idx="5140">
                  <c:v>83.669999999999987</c:v>
                </c:pt>
                <c:pt idx="5141">
                  <c:v>83.669999999999987</c:v>
                </c:pt>
                <c:pt idx="5142">
                  <c:v>83.669999999999987</c:v>
                </c:pt>
                <c:pt idx="5143">
                  <c:v>83.669999999999987</c:v>
                </c:pt>
                <c:pt idx="5144">
                  <c:v>83.669999999999987</c:v>
                </c:pt>
                <c:pt idx="5145">
                  <c:v>83.669999999999987</c:v>
                </c:pt>
                <c:pt idx="5146">
                  <c:v>83.669999999999987</c:v>
                </c:pt>
                <c:pt idx="5147">
                  <c:v>83.669999999999987</c:v>
                </c:pt>
                <c:pt idx="5148">
                  <c:v>83.669999999999987</c:v>
                </c:pt>
                <c:pt idx="5149">
                  <c:v>83.669999999999987</c:v>
                </c:pt>
                <c:pt idx="5150">
                  <c:v>83.669999999999987</c:v>
                </c:pt>
                <c:pt idx="5151">
                  <c:v>83.669999999999987</c:v>
                </c:pt>
                <c:pt idx="5152">
                  <c:v>83.669999999999987</c:v>
                </c:pt>
                <c:pt idx="5153">
                  <c:v>83.669999999999987</c:v>
                </c:pt>
                <c:pt idx="5154">
                  <c:v>83.669999999999987</c:v>
                </c:pt>
                <c:pt idx="5155">
                  <c:v>83.669999999999987</c:v>
                </c:pt>
                <c:pt idx="5156">
                  <c:v>83.669999999999987</c:v>
                </c:pt>
                <c:pt idx="5157">
                  <c:v>83.669999999999987</c:v>
                </c:pt>
                <c:pt idx="5158">
                  <c:v>83.669999999999987</c:v>
                </c:pt>
                <c:pt idx="5159">
                  <c:v>83.669999999999987</c:v>
                </c:pt>
                <c:pt idx="5160">
                  <c:v>83.669999999999987</c:v>
                </c:pt>
                <c:pt idx="5161">
                  <c:v>83.669999999999987</c:v>
                </c:pt>
                <c:pt idx="5162">
                  <c:v>83.669999999999987</c:v>
                </c:pt>
                <c:pt idx="5163">
                  <c:v>83.669999999999987</c:v>
                </c:pt>
                <c:pt idx="5164">
                  <c:v>83.669999999999987</c:v>
                </c:pt>
                <c:pt idx="5165">
                  <c:v>83.669999999999987</c:v>
                </c:pt>
                <c:pt idx="5166">
                  <c:v>83.669999999999987</c:v>
                </c:pt>
                <c:pt idx="5167">
                  <c:v>83.669999999999987</c:v>
                </c:pt>
                <c:pt idx="5168">
                  <c:v>83.669999999999987</c:v>
                </c:pt>
                <c:pt idx="5169">
                  <c:v>83.669999999999987</c:v>
                </c:pt>
                <c:pt idx="5170">
                  <c:v>83.669999999999987</c:v>
                </c:pt>
                <c:pt idx="5171">
                  <c:v>83.669999999999987</c:v>
                </c:pt>
                <c:pt idx="5172">
                  <c:v>83.669999999999987</c:v>
                </c:pt>
                <c:pt idx="5173">
                  <c:v>83.669999999999987</c:v>
                </c:pt>
                <c:pt idx="5174">
                  <c:v>83.669999999999987</c:v>
                </c:pt>
                <c:pt idx="5175">
                  <c:v>83.669999999999987</c:v>
                </c:pt>
                <c:pt idx="5176">
                  <c:v>83.669999999999987</c:v>
                </c:pt>
                <c:pt idx="5177">
                  <c:v>83.669999999999987</c:v>
                </c:pt>
                <c:pt idx="5178">
                  <c:v>83.669999999999987</c:v>
                </c:pt>
                <c:pt idx="5179">
                  <c:v>83.669999999999987</c:v>
                </c:pt>
                <c:pt idx="5180">
                  <c:v>83.669999999999987</c:v>
                </c:pt>
                <c:pt idx="5181">
                  <c:v>83.669999999999987</c:v>
                </c:pt>
                <c:pt idx="5182">
                  <c:v>83.669999999999987</c:v>
                </c:pt>
                <c:pt idx="5183">
                  <c:v>83.669999999999987</c:v>
                </c:pt>
                <c:pt idx="5184">
                  <c:v>83.669999999999987</c:v>
                </c:pt>
                <c:pt idx="5185">
                  <c:v>83.669999999999987</c:v>
                </c:pt>
                <c:pt idx="5186">
                  <c:v>83.669999999999987</c:v>
                </c:pt>
                <c:pt idx="5187">
                  <c:v>83.669999999999987</c:v>
                </c:pt>
                <c:pt idx="5188">
                  <c:v>83.669999999999987</c:v>
                </c:pt>
                <c:pt idx="5189">
                  <c:v>83.669999999999987</c:v>
                </c:pt>
                <c:pt idx="5190">
                  <c:v>83.669999999999987</c:v>
                </c:pt>
                <c:pt idx="5191">
                  <c:v>83.669999999999987</c:v>
                </c:pt>
                <c:pt idx="5192">
                  <c:v>83.669999999999987</c:v>
                </c:pt>
                <c:pt idx="5193">
                  <c:v>83.669999999999987</c:v>
                </c:pt>
                <c:pt idx="5194">
                  <c:v>83.669999999999987</c:v>
                </c:pt>
                <c:pt idx="5195">
                  <c:v>83.669999999999987</c:v>
                </c:pt>
                <c:pt idx="5196">
                  <c:v>83.669999999999987</c:v>
                </c:pt>
                <c:pt idx="5197">
                  <c:v>83.669999999999987</c:v>
                </c:pt>
                <c:pt idx="5198">
                  <c:v>83.669999999999987</c:v>
                </c:pt>
                <c:pt idx="5199">
                  <c:v>83.669999999999987</c:v>
                </c:pt>
                <c:pt idx="5200">
                  <c:v>83.669999999999987</c:v>
                </c:pt>
                <c:pt idx="5201">
                  <c:v>83.669999999999987</c:v>
                </c:pt>
                <c:pt idx="5202">
                  <c:v>83.669999999999987</c:v>
                </c:pt>
                <c:pt idx="5203">
                  <c:v>83.669999999999987</c:v>
                </c:pt>
                <c:pt idx="5204">
                  <c:v>83.669999999999987</c:v>
                </c:pt>
                <c:pt idx="5205">
                  <c:v>83.669999999999987</c:v>
                </c:pt>
                <c:pt idx="5206">
                  <c:v>83.669999999999987</c:v>
                </c:pt>
                <c:pt idx="5207">
                  <c:v>83.669999999999987</c:v>
                </c:pt>
                <c:pt idx="5208">
                  <c:v>83.669999999999987</c:v>
                </c:pt>
                <c:pt idx="5209">
                  <c:v>83.669999999999987</c:v>
                </c:pt>
                <c:pt idx="5210">
                  <c:v>83.669999999999987</c:v>
                </c:pt>
                <c:pt idx="5211">
                  <c:v>83.669999999999987</c:v>
                </c:pt>
                <c:pt idx="5212">
                  <c:v>83.669999999999987</c:v>
                </c:pt>
                <c:pt idx="5213">
                  <c:v>83.669999999999987</c:v>
                </c:pt>
                <c:pt idx="5214">
                  <c:v>83.669999999999987</c:v>
                </c:pt>
                <c:pt idx="5215">
                  <c:v>83.669999999999987</c:v>
                </c:pt>
                <c:pt idx="5216">
                  <c:v>83.669999999999987</c:v>
                </c:pt>
                <c:pt idx="5217">
                  <c:v>83.669999999999987</c:v>
                </c:pt>
                <c:pt idx="5218">
                  <c:v>83.669999999999987</c:v>
                </c:pt>
                <c:pt idx="5219">
                  <c:v>83.669999999999987</c:v>
                </c:pt>
                <c:pt idx="5220">
                  <c:v>83.669999999999987</c:v>
                </c:pt>
                <c:pt idx="5221">
                  <c:v>83.669999999999987</c:v>
                </c:pt>
                <c:pt idx="5222">
                  <c:v>83.669999999999987</c:v>
                </c:pt>
                <c:pt idx="5223">
                  <c:v>83.669999999999987</c:v>
                </c:pt>
                <c:pt idx="5224">
                  <c:v>83.669999999999987</c:v>
                </c:pt>
                <c:pt idx="5225">
                  <c:v>83.669999999999987</c:v>
                </c:pt>
                <c:pt idx="5226">
                  <c:v>83.669999999999987</c:v>
                </c:pt>
                <c:pt idx="5227">
                  <c:v>83.669999999999987</c:v>
                </c:pt>
                <c:pt idx="5228">
                  <c:v>83.669999999999987</c:v>
                </c:pt>
                <c:pt idx="5229">
                  <c:v>83.669999999999987</c:v>
                </c:pt>
                <c:pt idx="5230">
                  <c:v>83.669999999999987</c:v>
                </c:pt>
                <c:pt idx="5231">
                  <c:v>83.669999999999987</c:v>
                </c:pt>
                <c:pt idx="5232">
                  <c:v>83.669999999999987</c:v>
                </c:pt>
                <c:pt idx="5233">
                  <c:v>83.669999999999987</c:v>
                </c:pt>
                <c:pt idx="5234">
                  <c:v>83.669999999999987</c:v>
                </c:pt>
                <c:pt idx="5235">
                  <c:v>83.669999999999987</c:v>
                </c:pt>
                <c:pt idx="5236">
                  <c:v>83.669999999999987</c:v>
                </c:pt>
                <c:pt idx="5237">
                  <c:v>83.669999999999987</c:v>
                </c:pt>
                <c:pt idx="5238">
                  <c:v>83.669999999999987</c:v>
                </c:pt>
                <c:pt idx="5239">
                  <c:v>83.669999999999987</c:v>
                </c:pt>
                <c:pt idx="5240">
                  <c:v>83.669999999999987</c:v>
                </c:pt>
                <c:pt idx="5241">
                  <c:v>83.669999999999987</c:v>
                </c:pt>
                <c:pt idx="5242">
                  <c:v>83.669999999999987</c:v>
                </c:pt>
                <c:pt idx="5243">
                  <c:v>83.669999999999987</c:v>
                </c:pt>
                <c:pt idx="5244">
                  <c:v>83.669999999999987</c:v>
                </c:pt>
                <c:pt idx="5245">
                  <c:v>83.669999999999987</c:v>
                </c:pt>
                <c:pt idx="5246">
                  <c:v>83.669999999999987</c:v>
                </c:pt>
                <c:pt idx="5247">
                  <c:v>83.669999999999987</c:v>
                </c:pt>
                <c:pt idx="5248">
                  <c:v>83.669999999999987</c:v>
                </c:pt>
                <c:pt idx="5249">
                  <c:v>83.669999999999987</c:v>
                </c:pt>
                <c:pt idx="5250">
                  <c:v>83.669999999999987</c:v>
                </c:pt>
                <c:pt idx="5251">
                  <c:v>83.669999999999987</c:v>
                </c:pt>
                <c:pt idx="5252">
                  <c:v>83.669999999999987</c:v>
                </c:pt>
                <c:pt idx="5253">
                  <c:v>83.669999999999987</c:v>
                </c:pt>
                <c:pt idx="5254">
                  <c:v>82.95</c:v>
                </c:pt>
                <c:pt idx="5255">
                  <c:v>82.95</c:v>
                </c:pt>
                <c:pt idx="5256">
                  <c:v>82.95</c:v>
                </c:pt>
                <c:pt idx="5257">
                  <c:v>82.95</c:v>
                </c:pt>
                <c:pt idx="5258">
                  <c:v>82.95</c:v>
                </c:pt>
                <c:pt idx="5259">
                  <c:v>82.95</c:v>
                </c:pt>
                <c:pt idx="5260">
                  <c:v>82.95</c:v>
                </c:pt>
                <c:pt idx="5261">
                  <c:v>82.95</c:v>
                </c:pt>
                <c:pt idx="5262">
                  <c:v>82.95</c:v>
                </c:pt>
                <c:pt idx="5263">
                  <c:v>82.95</c:v>
                </c:pt>
                <c:pt idx="5264">
                  <c:v>82.95</c:v>
                </c:pt>
                <c:pt idx="5265">
                  <c:v>82.95</c:v>
                </c:pt>
                <c:pt idx="5266">
                  <c:v>82.95</c:v>
                </c:pt>
                <c:pt idx="5267">
                  <c:v>82.95</c:v>
                </c:pt>
                <c:pt idx="5268">
                  <c:v>82.95</c:v>
                </c:pt>
                <c:pt idx="5269">
                  <c:v>82.95</c:v>
                </c:pt>
                <c:pt idx="5270">
                  <c:v>82.95</c:v>
                </c:pt>
                <c:pt idx="5271">
                  <c:v>82.95</c:v>
                </c:pt>
                <c:pt idx="5272">
                  <c:v>82.95</c:v>
                </c:pt>
                <c:pt idx="5273">
                  <c:v>82.95</c:v>
                </c:pt>
                <c:pt idx="5274">
                  <c:v>82.95</c:v>
                </c:pt>
                <c:pt idx="5275">
                  <c:v>82.95</c:v>
                </c:pt>
                <c:pt idx="5276">
                  <c:v>82.95</c:v>
                </c:pt>
                <c:pt idx="5277">
                  <c:v>82.95</c:v>
                </c:pt>
                <c:pt idx="5278">
                  <c:v>82.95</c:v>
                </c:pt>
                <c:pt idx="5279">
                  <c:v>82.95</c:v>
                </c:pt>
                <c:pt idx="5280">
                  <c:v>82.95</c:v>
                </c:pt>
                <c:pt idx="5281">
                  <c:v>82.95</c:v>
                </c:pt>
                <c:pt idx="5282">
                  <c:v>82.95</c:v>
                </c:pt>
                <c:pt idx="5283">
                  <c:v>82.95</c:v>
                </c:pt>
                <c:pt idx="5284">
                  <c:v>82.95</c:v>
                </c:pt>
                <c:pt idx="5285">
                  <c:v>82.95</c:v>
                </c:pt>
                <c:pt idx="5286">
                  <c:v>82.95</c:v>
                </c:pt>
                <c:pt idx="5287">
                  <c:v>82.95</c:v>
                </c:pt>
                <c:pt idx="5288">
                  <c:v>82.95</c:v>
                </c:pt>
                <c:pt idx="5289">
                  <c:v>82.95</c:v>
                </c:pt>
                <c:pt idx="5290">
                  <c:v>82.95</c:v>
                </c:pt>
                <c:pt idx="5291">
                  <c:v>82.95</c:v>
                </c:pt>
                <c:pt idx="5292">
                  <c:v>82.95</c:v>
                </c:pt>
                <c:pt idx="5293">
                  <c:v>82.95</c:v>
                </c:pt>
                <c:pt idx="5294">
                  <c:v>82.95</c:v>
                </c:pt>
                <c:pt idx="5295">
                  <c:v>82.95</c:v>
                </c:pt>
                <c:pt idx="5296">
                  <c:v>82.95</c:v>
                </c:pt>
                <c:pt idx="5297">
                  <c:v>82.95</c:v>
                </c:pt>
                <c:pt idx="5298">
                  <c:v>82.95</c:v>
                </c:pt>
                <c:pt idx="5299">
                  <c:v>82.95</c:v>
                </c:pt>
                <c:pt idx="5300">
                  <c:v>82.95</c:v>
                </c:pt>
                <c:pt idx="5301">
                  <c:v>82.95</c:v>
                </c:pt>
                <c:pt idx="5302">
                  <c:v>82.95</c:v>
                </c:pt>
                <c:pt idx="5303">
                  <c:v>82.95</c:v>
                </c:pt>
                <c:pt idx="5304">
                  <c:v>82.95</c:v>
                </c:pt>
                <c:pt idx="5305">
                  <c:v>82.95</c:v>
                </c:pt>
                <c:pt idx="5306">
                  <c:v>82.95</c:v>
                </c:pt>
                <c:pt idx="5307">
                  <c:v>82.95</c:v>
                </c:pt>
                <c:pt idx="5308">
                  <c:v>82.95</c:v>
                </c:pt>
                <c:pt idx="5309">
                  <c:v>82.95</c:v>
                </c:pt>
                <c:pt idx="5310">
                  <c:v>82.95</c:v>
                </c:pt>
                <c:pt idx="5311">
                  <c:v>82.95</c:v>
                </c:pt>
                <c:pt idx="5312">
                  <c:v>82.95</c:v>
                </c:pt>
                <c:pt idx="5313">
                  <c:v>82.95</c:v>
                </c:pt>
                <c:pt idx="5314">
                  <c:v>82.95</c:v>
                </c:pt>
                <c:pt idx="5315">
                  <c:v>82.95</c:v>
                </c:pt>
                <c:pt idx="5316">
                  <c:v>82.95</c:v>
                </c:pt>
                <c:pt idx="5317">
                  <c:v>82.95</c:v>
                </c:pt>
                <c:pt idx="5318">
                  <c:v>82.95</c:v>
                </c:pt>
                <c:pt idx="5319">
                  <c:v>82.95</c:v>
                </c:pt>
                <c:pt idx="5320">
                  <c:v>82.95</c:v>
                </c:pt>
                <c:pt idx="5321">
                  <c:v>82.95</c:v>
                </c:pt>
                <c:pt idx="5322">
                  <c:v>82.95</c:v>
                </c:pt>
                <c:pt idx="5323">
                  <c:v>82.95</c:v>
                </c:pt>
                <c:pt idx="5324">
                  <c:v>82.95</c:v>
                </c:pt>
                <c:pt idx="5325">
                  <c:v>82.95</c:v>
                </c:pt>
                <c:pt idx="5326">
                  <c:v>82.95</c:v>
                </c:pt>
                <c:pt idx="5327">
                  <c:v>82.95</c:v>
                </c:pt>
                <c:pt idx="5328">
                  <c:v>82.95</c:v>
                </c:pt>
                <c:pt idx="5329">
                  <c:v>82.95</c:v>
                </c:pt>
                <c:pt idx="5330">
                  <c:v>82.95</c:v>
                </c:pt>
                <c:pt idx="5331">
                  <c:v>82.95</c:v>
                </c:pt>
                <c:pt idx="5332">
                  <c:v>82.95</c:v>
                </c:pt>
                <c:pt idx="5333">
                  <c:v>82.95</c:v>
                </c:pt>
                <c:pt idx="5334">
                  <c:v>82.95</c:v>
                </c:pt>
                <c:pt idx="5335">
                  <c:v>82.95</c:v>
                </c:pt>
                <c:pt idx="5336">
                  <c:v>82.95</c:v>
                </c:pt>
                <c:pt idx="5337">
                  <c:v>82.95</c:v>
                </c:pt>
                <c:pt idx="5338">
                  <c:v>82.95</c:v>
                </c:pt>
                <c:pt idx="5339">
                  <c:v>82.95</c:v>
                </c:pt>
                <c:pt idx="5340">
                  <c:v>82.95</c:v>
                </c:pt>
                <c:pt idx="5341">
                  <c:v>82.95</c:v>
                </c:pt>
                <c:pt idx="5342">
                  <c:v>82.95</c:v>
                </c:pt>
                <c:pt idx="5343">
                  <c:v>82.95</c:v>
                </c:pt>
                <c:pt idx="5344">
                  <c:v>82.95</c:v>
                </c:pt>
                <c:pt idx="5345">
                  <c:v>82.95</c:v>
                </c:pt>
                <c:pt idx="5346">
                  <c:v>82.95</c:v>
                </c:pt>
                <c:pt idx="5347">
                  <c:v>82.95</c:v>
                </c:pt>
                <c:pt idx="5348">
                  <c:v>82.95</c:v>
                </c:pt>
                <c:pt idx="5349">
                  <c:v>82.95</c:v>
                </c:pt>
                <c:pt idx="5350">
                  <c:v>82.95</c:v>
                </c:pt>
                <c:pt idx="5351">
                  <c:v>82.95</c:v>
                </c:pt>
                <c:pt idx="5352">
                  <c:v>82.95</c:v>
                </c:pt>
                <c:pt idx="5353">
                  <c:v>82.95</c:v>
                </c:pt>
                <c:pt idx="5354">
                  <c:v>82.95</c:v>
                </c:pt>
                <c:pt idx="5355">
                  <c:v>82.95</c:v>
                </c:pt>
                <c:pt idx="5356">
                  <c:v>82.95</c:v>
                </c:pt>
                <c:pt idx="5357">
                  <c:v>82.95</c:v>
                </c:pt>
                <c:pt idx="5358">
                  <c:v>82.95</c:v>
                </c:pt>
                <c:pt idx="5359">
                  <c:v>82.95</c:v>
                </c:pt>
                <c:pt idx="5360">
                  <c:v>82.95</c:v>
                </c:pt>
                <c:pt idx="5361">
                  <c:v>82.95</c:v>
                </c:pt>
                <c:pt idx="5362">
                  <c:v>82.95</c:v>
                </c:pt>
                <c:pt idx="5363">
                  <c:v>82.95</c:v>
                </c:pt>
                <c:pt idx="5364">
                  <c:v>82.95</c:v>
                </c:pt>
                <c:pt idx="5365">
                  <c:v>82.95</c:v>
                </c:pt>
                <c:pt idx="5366">
                  <c:v>82.95</c:v>
                </c:pt>
                <c:pt idx="5367">
                  <c:v>82.95</c:v>
                </c:pt>
                <c:pt idx="5368">
                  <c:v>82.95</c:v>
                </c:pt>
                <c:pt idx="5369">
                  <c:v>82.95</c:v>
                </c:pt>
                <c:pt idx="5370">
                  <c:v>82.95</c:v>
                </c:pt>
                <c:pt idx="5371">
                  <c:v>82.95</c:v>
                </c:pt>
                <c:pt idx="5372">
                  <c:v>82.95</c:v>
                </c:pt>
                <c:pt idx="5373">
                  <c:v>82.95</c:v>
                </c:pt>
                <c:pt idx="5374">
                  <c:v>82.95</c:v>
                </c:pt>
                <c:pt idx="5375">
                  <c:v>82.95</c:v>
                </c:pt>
                <c:pt idx="5376">
                  <c:v>82.95</c:v>
                </c:pt>
                <c:pt idx="5377">
                  <c:v>82.95</c:v>
                </c:pt>
                <c:pt idx="5378">
                  <c:v>82.95</c:v>
                </c:pt>
                <c:pt idx="5379">
                  <c:v>82.95</c:v>
                </c:pt>
                <c:pt idx="5380">
                  <c:v>82.95</c:v>
                </c:pt>
                <c:pt idx="5381">
                  <c:v>82.95</c:v>
                </c:pt>
                <c:pt idx="5382">
                  <c:v>82.95</c:v>
                </c:pt>
                <c:pt idx="5383">
                  <c:v>82.95</c:v>
                </c:pt>
                <c:pt idx="5384">
                  <c:v>82.95</c:v>
                </c:pt>
                <c:pt idx="5385">
                  <c:v>82.95</c:v>
                </c:pt>
                <c:pt idx="5386">
                  <c:v>82.95</c:v>
                </c:pt>
                <c:pt idx="5387">
                  <c:v>82.95</c:v>
                </c:pt>
                <c:pt idx="5388">
                  <c:v>82.95</c:v>
                </c:pt>
                <c:pt idx="5389">
                  <c:v>82.95</c:v>
                </c:pt>
                <c:pt idx="5390">
                  <c:v>82.95</c:v>
                </c:pt>
                <c:pt idx="5391">
                  <c:v>82.95</c:v>
                </c:pt>
                <c:pt idx="5392">
                  <c:v>82.95</c:v>
                </c:pt>
                <c:pt idx="5393">
                  <c:v>82.95</c:v>
                </c:pt>
                <c:pt idx="5394">
                  <c:v>82.95</c:v>
                </c:pt>
                <c:pt idx="5395">
                  <c:v>82.95</c:v>
                </c:pt>
                <c:pt idx="5396">
                  <c:v>82.95</c:v>
                </c:pt>
                <c:pt idx="5397">
                  <c:v>82.95</c:v>
                </c:pt>
                <c:pt idx="5398">
                  <c:v>82.95</c:v>
                </c:pt>
                <c:pt idx="5399">
                  <c:v>82.240000000000023</c:v>
                </c:pt>
                <c:pt idx="5400">
                  <c:v>82.240000000000023</c:v>
                </c:pt>
                <c:pt idx="5401">
                  <c:v>82.95</c:v>
                </c:pt>
                <c:pt idx="5402">
                  <c:v>82.240000000000023</c:v>
                </c:pt>
                <c:pt idx="5403">
                  <c:v>82.240000000000023</c:v>
                </c:pt>
                <c:pt idx="5404">
                  <c:v>82.95</c:v>
                </c:pt>
                <c:pt idx="5405">
                  <c:v>82.240000000000023</c:v>
                </c:pt>
                <c:pt idx="5406">
                  <c:v>82.240000000000023</c:v>
                </c:pt>
                <c:pt idx="5407">
                  <c:v>82.240000000000023</c:v>
                </c:pt>
                <c:pt idx="5408">
                  <c:v>82.240000000000023</c:v>
                </c:pt>
                <c:pt idx="5409">
                  <c:v>82.240000000000023</c:v>
                </c:pt>
                <c:pt idx="5410">
                  <c:v>82.240000000000023</c:v>
                </c:pt>
                <c:pt idx="5411">
                  <c:v>82.240000000000023</c:v>
                </c:pt>
                <c:pt idx="5412">
                  <c:v>82.240000000000023</c:v>
                </c:pt>
                <c:pt idx="5413">
                  <c:v>82.240000000000023</c:v>
                </c:pt>
                <c:pt idx="5414">
                  <c:v>82.240000000000023</c:v>
                </c:pt>
                <c:pt idx="5415">
                  <c:v>82.240000000000023</c:v>
                </c:pt>
                <c:pt idx="5416">
                  <c:v>82.240000000000023</c:v>
                </c:pt>
                <c:pt idx="5417">
                  <c:v>82.240000000000023</c:v>
                </c:pt>
                <c:pt idx="5418">
                  <c:v>82.240000000000023</c:v>
                </c:pt>
                <c:pt idx="5419">
                  <c:v>82.240000000000023</c:v>
                </c:pt>
                <c:pt idx="5420">
                  <c:v>82.240000000000023</c:v>
                </c:pt>
                <c:pt idx="5421">
                  <c:v>82.240000000000023</c:v>
                </c:pt>
                <c:pt idx="5422">
                  <c:v>82.240000000000023</c:v>
                </c:pt>
                <c:pt idx="5423">
                  <c:v>82.240000000000023</c:v>
                </c:pt>
                <c:pt idx="5424">
                  <c:v>82.240000000000023</c:v>
                </c:pt>
                <c:pt idx="5425">
                  <c:v>82.240000000000023</c:v>
                </c:pt>
                <c:pt idx="5426">
                  <c:v>82.240000000000023</c:v>
                </c:pt>
                <c:pt idx="5427">
                  <c:v>82.240000000000023</c:v>
                </c:pt>
                <c:pt idx="5428">
                  <c:v>82.240000000000023</c:v>
                </c:pt>
                <c:pt idx="5429">
                  <c:v>82.240000000000023</c:v>
                </c:pt>
                <c:pt idx="5430">
                  <c:v>82.240000000000023</c:v>
                </c:pt>
                <c:pt idx="5431">
                  <c:v>82.240000000000023</c:v>
                </c:pt>
                <c:pt idx="5432">
                  <c:v>82.240000000000023</c:v>
                </c:pt>
                <c:pt idx="5433">
                  <c:v>82.240000000000023</c:v>
                </c:pt>
                <c:pt idx="5434">
                  <c:v>82.240000000000023</c:v>
                </c:pt>
                <c:pt idx="5435">
                  <c:v>82.240000000000023</c:v>
                </c:pt>
                <c:pt idx="5436">
                  <c:v>82.240000000000023</c:v>
                </c:pt>
                <c:pt idx="5437">
                  <c:v>82.240000000000023</c:v>
                </c:pt>
                <c:pt idx="5438">
                  <c:v>82.240000000000023</c:v>
                </c:pt>
                <c:pt idx="5439">
                  <c:v>82.240000000000023</c:v>
                </c:pt>
                <c:pt idx="5440">
                  <c:v>82.240000000000023</c:v>
                </c:pt>
                <c:pt idx="5441">
                  <c:v>82.240000000000023</c:v>
                </c:pt>
                <c:pt idx="5442">
                  <c:v>82.240000000000023</c:v>
                </c:pt>
                <c:pt idx="5443">
                  <c:v>82.240000000000023</c:v>
                </c:pt>
                <c:pt idx="5444">
                  <c:v>82.240000000000023</c:v>
                </c:pt>
                <c:pt idx="5445">
                  <c:v>82.240000000000023</c:v>
                </c:pt>
                <c:pt idx="5446">
                  <c:v>82.240000000000023</c:v>
                </c:pt>
                <c:pt idx="5447">
                  <c:v>82.240000000000023</c:v>
                </c:pt>
                <c:pt idx="5448">
                  <c:v>82.240000000000023</c:v>
                </c:pt>
                <c:pt idx="5449">
                  <c:v>82.240000000000023</c:v>
                </c:pt>
                <c:pt idx="5450">
                  <c:v>82.240000000000023</c:v>
                </c:pt>
                <c:pt idx="5451">
                  <c:v>82.240000000000023</c:v>
                </c:pt>
                <c:pt idx="5452">
                  <c:v>82.240000000000023</c:v>
                </c:pt>
                <c:pt idx="5453">
                  <c:v>82.240000000000023</c:v>
                </c:pt>
                <c:pt idx="5454">
                  <c:v>82.240000000000023</c:v>
                </c:pt>
                <c:pt idx="5455">
                  <c:v>82.240000000000023</c:v>
                </c:pt>
                <c:pt idx="5456">
                  <c:v>82.240000000000023</c:v>
                </c:pt>
                <c:pt idx="5457">
                  <c:v>82.240000000000023</c:v>
                </c:pt>
                <c:pt idx="5458">
                  <c:v>82.240000000000023</c:v>
                </c:pt>
                <c:pt idx="5459">
                  <c:v>82.240000000000023</c:v>
                </c:pt>
                <c:pt idx="5460">
                  <c:v>82.240000000000023</c:v>
                </c:pt>
                <c:pt idx="5461">
                  <c:v>82.240000000000023</c:v>
                </c:pt>
                <c:pt idx="5462">
                  <c:v>82.240000000000023</c:v>
                </c:pt>
                <c:pt idx="5463">
                  <c:v>82.240000000000023</c:v>
                </c:pt>
                <c:pt idx="5464">
                  <c:v>82.240000000000023</c:v>
                </c:pt>
                <c:pt idx="5465">
                  <c:v>82.240000000000023</c:v>
                </c:pt>
                <c:pt idx="5466">
                  <c:v>82.240000000000023</c:v>
                </c:pt>
                <c:pt idx="5467">
                  <c:v>82.240000000000023</c:v>
                </c:pt>
                <c:pt idx="5468">
                  <c:v>82.240000000000023</c:v>
                </c:pt>
                <c:pt idx="5469">
                  <c:v>82.240000000000023</c:v>
                </c:pt>
                <c:pt idx="5470">
                  <c:v>82.240000000000023</c:v>
                </c:pt>
                <c:pt idx="5471">
                  <c:v>82.240000000000023</c:v>
                </c:pt>
                <c:pt idx="5472">
                  <c:v>82.240000000000023</c:v>
                </c:pt>
                <c:pt idx="5473">
                  <c:v>82.240000000000023</c:v>
                </c:pt>
                <c:pt idx="5474">
                  <c:v>82.240000000000023</c:v>
                </c:pt>
                <c:pt idx="5475">
                  <c:v>82.240000000000023</c:v>
                </c:pt>
                <c:pt idx="5476">
                  <c:v>82.240000000000023</c:v>
                </c:pt>
                <c:pt idx="5477">
                  <c:v>82.240000000000023</c:v>
                </c:pt>
                <c:pt idx="5478">
                  <c:v>82.240000000000023</c:v>
                </c:pt>
                <c:pt idx="5479">
                  <c:v>82.240000000000023</c:v>
                </c:pt>
                <c:pt idx="5480">
                  <c:v>82.240000000000023</c:v>
                </c:pt>
                <c:pt idx="5481">
                  <c:v>82.240000000000023</c:v>
                </c:pt>
                <c:pt idx="5482">
                  <c:v>82.240000000000023</c:v>
                </c:pt>
                <c:pt idx="5483">
                  <c:v>82.240000000000023</c:v>
                </c:pt>
                <c:pt idx="5484">
                  <c:v>82.240000000000023</c:v>
                </c:pt>
                <c:pt idx="5485">
                  <c:v>82.240000000000023</c:v>
                </c:pt>
                <c:pt idx="5486">
                  <c:v>82.240000000000023</c:v>
                </c:pt>
                <c:pt idx="5487">
                  <c:v>82.240000000000023</c:v>
                </c:pt>
                <c:pt idx="5488">
                  <c:v>82.240000000000023</c:v>
                </c:pt>
                <c:pt idx="5489">
                  <c:v>82.240000000000023</c:v>
                </c:pt>
                <c:pt idx="5490">
                  <c:v>82.240000000000023</c:v>
                </c:pt>
                <c:pt idx="5491">
                  <c:v>82.240000000000023</c:v>
                </c:pt>
                <c:pt idx="5492">
                  <c:v>82.240000000000023</c:v>
                </c:pt>
                <c:pt idx="5493">
                  <c:v>82.240000000000023</c:v>
                </c:pt>
                <c:pt idx="5494">
                  <c:v>82.240000000000023</c:v>
                </c:pt>
                <c:pt idx="5495">
                  <c:v>82.240000000000023</c:v>
                </c:pt>
                <c:pt idx="5496">
                  <c:v>82.240000000000023</c:v>
                </c:pt>
                <c:pt idx="5497">
                  <c:v>82.240000000000023</c:v>
                </c:pt>
                <c:pt idx="5498">
                  <c:v>82.240000000000023</c:v>
                </c:pt>
                <c:pt idx="5499">
                  <c:v>82.240000000000023</c:v>
                </c:pt>
                <c:pt idx="5500">
                  <c:v>82.240000000000023</c:v>
                </c:pt>
                <c:pt idx="5501">
                  <c:v>82.240000000000023</c:v>
                </c:pt>
                <c:pt idx="5502">
                  <c:v>82.240000000000023</c:v>
                </c:pt>
                <c:pt idx="5503">
                  <c:v>82.240000000000023</c:v>
                </c:pt>
                <c:pt idx="5504">
                  <c:v>82.240000000000023</c:v>
                </c:pt>
                <c:pt idx="5505">
                  <c:v>82.240000000000023</c:v>
                </c:pt>
                <c:pt idx="5506">
                  <c:v>82.240000000000023</c:v>
                </c:pt>
                <c:pt idx="5507">
                  <c:v>82.240000000000023</c:v>
                </c:pt>
                <c:pt idx="5508">
                  <c:v>82.240000000000023</c:v>
                </c:pt>
                <c:pt idx="5509">
                  <c:v>82.240000000000023</c:v>
                </c:pt>
                <c:pt idx="5510">
                  <c:v>82.240000000000023</c:v>
                </c:pt>
                <c:pt idx="5511">
                  <c:v>82.240000000000023</c:v>
                </c:pt>
                <c:pt idx="5512">
                  <c:v>82.240000000000023</c:v>
                </c:pt>
                <c:pt idx="5513">
                  <c:v>82.240000000000023</c:v>
                </c:pt>
                <c:pt idx="5514">
                  <c:v>82.240000000000023</c:v>
                </c:pt>
                <c:pt idx="5515">
                  <c:v>82.240000000000023</c:v>
                </c:pt>
                <c:pt idx="5516">
                  <c:v>82.240000000000023</c:v>
                </c:pt>
                <c:pt idx="5517">
                  <c:v>82.240000000000023</c:v>
                </c:pt>
                <c:pt idx="5518">
                  <c:v>82.240000000000023</c:v>
                </c:pt>
                <c:pt idx="5519">
                  <c:v>82.240000000000023</c:v>
                </c:pt>
                <c:pt idx="5520">
                  <c:v>82.240000000000023</c:v>
                </c:pt>
                <c:pt idx="5521">
                  <c:v>82.240000000000023</c:v>
                </c:pt>
                <c:pt idx="5522">
                  <c:v>82.240000000000023</c:v>
                </c:pt>
                <c:pt idx="5523">
                  <c:v>82.240000000000023</c:v>
                </c:pt>
                <c:pt idx="5524">
                  <c:v>82.240000000000023</c:v>
                </c:pt>
                <c:pt idx="5525">
                  <c:v>82.240000000000023</c:v>
                </c:pt>
                <c:pt idx="5526">
                  <c:v>82.240000000000023</c:v>
                </c:pt>
                <c:pt idx="5527">
                  <c:v>82.240000000000023</c:v>
                </c:pt>
                <c:pt idx="5528">
                  <c:v>82.240000000000023</c:v>
                </c:pt>
                <c:pt idx="5529">
                  <c:v>82.240000000000023</c:v>
                </c:pt>
                <c:pt idx="5530">
                  <c:v>82.240000000000023</c:v>
                </c:pt>
                <c:pt idx="5531">
                  <c:v>82.240000000000023</c:v>
                </c:pt>
                <c:pt idx="5532">
                  <c:v>82.240000000000023</c:v>
                </c:pt>
                <c:pt idx="5533">
                  <c:v>82.240000000000023</c:v>
                </c:pt>
                <c:pt idx="5534">
                  <c:v>82.240000000000023</c:v>
                </c:pt>
                <c:pt idx="5535">
                  <c:v>82.240000000000023</c:v>
                </c:pt>
                <c:pt idx="5536">
                  <c:v>82.240000000000023</c:v>
                </c:pt>
                <c:pt idx="5537">
                  <c:v>82.240000000000023</c:v>
                </c:pt>
                <c:pt idx="5538">
                  <c:v>82.240000000000023</c:v>
                </c:pt>
                <c:pt idx="5539">
                  <c:v>82.240000000000023</c:v>
                </c:pt>
                <c:pt idx="5540">
                  <c:v>82.240000000000023</c:v>
                </c:pt>
                <c:pt idx="5541">
                  <c:v>82.240000000000023</c:v>
                </c:pt>
                <c:pt idx="5542">
                  <c:v>82.240000000000023</c:v>
                </c:pt>
                <c:pt idx="5543">
                  <c:v>82.240000000000023</c:v>
                </c:pt>
                <c:pt idx="5544">
                  <c:v>82.240000000000023</c:v>
                </c:pt>
                <c:pt idx="5545">
                  <c:v>82.240000000000023</c:v>
                </c:pt>
                <c:pt idx="5546">
                  <c:v>82.240000000000023</c:v>
                </c:pt>
                <c:pt idx="5547">
                  <c:v>82.240000000000023</c:v>
                </c:pt>
                <c:pt idx="5548">
                  <c:v>82.240000000000023</c:v>
                </c:pt>
                <c:pt idx="5549">
                  <c:v>82.240000000000023</c:v>
                </c:pt>
                <c:pt idx="5550">
                  <c:v>82.240000000000023</c:v>
                </c:pt>
                <c:pt idx="5551">
                  <c:v>81.53</c:v>
                </c:pt>
                <c:pt idx="5552">
                  <c:v>81.53</c:v>
                </c:pt>
                <c:pt idx="5553">
                  <c:v>81.53</c:v>
                </c:pt>
                <c:pt idx="5554">
                  <c:v>81.53</c:v>
                </c:pt>
                <c:pt idx="5555">
                  <c:v>81.53</c:v>
                </c:pt>
                <c:pt idx="5556">
                  <c:v>81.53</c:v>
                </c:pt>
                <c:pt idx="5557">
                  <c:v>81.53</c:v>
                </c:pt>
                <c:pt idx="5558">
                  <c:v>81.53</c:v>
                </c:pt>
                <c:pt idx="5559">
                  <c:v>81.53</c:v>
                </c:pt>
                <c:pt idx="5560">
                  <c:v>81.53</c:v>
                </c:pt>
                <c:pt idx="5561">
                  <c:v>81.53</c:v>
                </c:pt>
                <c:pt idx="5562">
                  <c:v>81.53</c:v>
                </c:pt>
                <c:pt idx="5563">
                  <c:v>81.53</c:v>
                </c:pt>
                <c:pt idx="5564">
                  <c:v>81.53</c:v>
                </c:pt>
                <c:pt idx="5565">
                  <c:v>81.53</c:v>
                </c:pt>
                <c:pt idx="5566">
                  <c:v>81.53</c:v>
                </c:pt>
                <c:pt idx="5567">
                  <c:v>81.53</c:v>
                </c:pt>
                <c:pt idx="5568">
                  <c:v>81.53</c:v>
                </c:pt>
                <c:pt idx="5569">
                  <c:v>81.53</c:v>
                </c:pt>
                <c:pt idx="5570">
                  <c:v>81.53</c:v>
                </c:pt>
                <c:pt idx="5571">
                  <c:v>81.53</c:v>
                </c:pt>
                <c:pt idx="5572">
                  <c:v>81.53</c:v>
                </c:pt>
                <c:pt idx="5573">
                  <c:v>81.53</c:v>
                </c:pt>
                <c:pt idx="5574">
                  <c:v>81.53</c:v>
                </c:pt>
                <c:pt idx="5575">
                  <c:v>81.53</c:v>
                </c:pt>
                <c:pt idx="5576">
                  <c:v>81.53</c:v>
                </c:pt>
                <c:pt idx="5577">
                  <c:v>81.53</c:v>
                </c:pt>
                <c:pt idx="5578">
                  <c:v>81.53</c:v>
                </c:pt>
                <c:pt idx="5579">
                  <c:v>81.53</c:v>
                </c:pt>
                <c:pt idx="5580">
                  <c:v>81.53</c:v>
                </c:pt>
                <c:pt idx="5581">
                  <c:v>81.53</c:v>
                </c:pt>
                <c:pt idx="5582">
                  <c:v>81.53</c:v>
                </c:pt>
                <c:pt idx="5583">
                  <c:v>81.53</c:v>
                </c:pt>
                <c:pt idx="5584">
                  <c:v>81.53</c:v>
                </c:pt>
                <c:pt idx="5585">
                  <c:v>81.53</c:v>
                </c:pt>
                <c:pt idx="5586">
                  <c:v>81.53</c:v>
                </c:pt>
                <c:pt idx="5587">
                  <c:v>81.53</c:v>
                </c:pt>
                <c:pt idx="5588">
                  <c:v>81.53</c:v>
                </c:pt>
                <c:pt idx="5589">
                  <c:v>81.53</c:v>
                </c:pt>
                <c:pt idx="5590">
                  <c:v>81.53</c:v>
                </c:pt>
                <c:pt idx="5591">
                  <c:v>81.53</c:v>
                </c:pt>
                <c:pt idx="5592">
                  <c:v>81.53</c:v>
                </c:pt>
                <c:pt idx="5593">
                  <c:v>81.53</c:v>
                </c:pt>
                <c:pt idx="5594">
                  <c:v>81.53</c:v>
                </c:pt>
                <c:pt idx="5595">
                  <c:v>81.53</c:v>
                </c:pt>
                <c:pt idx="5596">
                  <c:v>81.53</c:v>
                </c:pt>
                <c:pt idx="5597">
                  <c:v>81.53</c:v>
                </c:pt>
                <c:pt idx="5598">
                  <c:v>81.53</c:v>
                </c:pt>
                <c:pt idx="5599">
                  <c:v>81.53</c:v>
                </c:pt>
                <c:pt idx="5600">
                  <c:v>81.53</c:v>
                </c:pt>
                <c:pt idx="5601">
                  <c:v>81.53</c:v>
                </c:pt>
                <c:pt idx="5602">
                  <c:v>81.53</c:v>
                </c:pt>
                <c:pt idx="5603">
                  <c:v>81.53</c:v>
                </c:pt>
                <c:pt idx="5604">
                  <c:v>81.53</c:v>
                </c:pt>
                <c:pt idx="5605">
                  <c:v>81.53</c:v>
                </c:pt>
                <c:pt idx="5606">
                  <c:v>81.53</c:v>
                </c:pt>
                <c:pt idx="5607">
                  <c:v>81.53</c:v>
                </c:pt>
                <c:pt idx="5608">
                  <c:v>81.53</c:v>
                </c:pt>
                <c:pt idx="5609">
                  <c:v>81.53</c:v>
                </c:pt>
                <c:pt idx="5610">
                  <c:v>81.53</c:v>
                </c:pt>
                <c:pt idx="5611">
                  <c:v>81.53</c:v>
                </c:pt>
                <c:pt idx="5612">
                  <c:v>81.53</c:v>
                </c:pt>
                <c:pt idx="5613">
                  <c:v>81.53</c:v>
                </c:pt>
                <c:pt idx="5614">
                  <c:v>81.53</c:v>
                </c:pt>
                <c:pt idx="5615">
                  <c:v>81.53</c:v>
                </c:pt>
                <c:pt idx="5616">
                  <c:v>81.53</c:v>
                </c:pt>
                <c:pt idx="5617">
                  <c:v>81.53</c:v>
                </c:pt>
                <c:pt idx="5618">
                  <c:v>81.53</c:v>
                </c:pt>
                <c:pt idx="5619">
                  <c:v>81.53</c:v>
                </c:pt>
                <c:pt idx="5620">
                  <c:v>81.53</c:v>
                </c:pt>
                <c:pt idx="5621">
                  <c:v>81.53</c:v>
                </c:pt>
                <c:pt idx="5622">
                  <c:v>81.53</c:v>
                </c:pt>
                <c:pt idx="5623">
                  <c:v>81.53</c:v>
                </c:pt>
                <c:pt idx="5624">
                  <c:v>81.53</c:v>
                </c:pt>
                <c:pt idx="5625">
                  <c:v>81.53</c:v>
                </c:pt>
                <c:pt idx="5626">
                  <c:v>81.53</c:v>
                </c:pt>
                <c:pt idx="5627">
                  <c:v>81.53</c:v>
                </c:pt>
                <c:pt idx="5628">
                  <c:v>81.53</c:v>
                </c:pt>
                <c:pt idx="5629">
                  <c:v>81.53</c:v>
                </c:pt>
                <c:pt idx="5630">
                  <c:v>81.53</c:v>
                </c:pt>
                <c:pt idx="5631">
                  <c:v>81.53</c:v>
                </c:pt>
                <c:pt idx="5632">
                  <c:v>81.53</c:v>
                </c:pt>
                <c:pt idx="5633">
                  <c:v>81.53</c:v>
                </c:pt>
                <c:pt idx="5634">
                  <c:v>81.53</c:v>
                </c:pt>
                <c:pt idx="5635">
                  <c:v>81.53</c:v>
                </c:pt>
                <c:pt idx="5636">
                  <c:v>81.53</c:v>
                </c:pt>
                <c:pt idx="5637">
                  <c:v>81.53</c:v>
                </c:pt>
                <c:pt idx="5638">
                  <c:v>81.53</c:v>
                </c:pt>
                <c:pt idx="5639">
                  <c:v>81.53</c:v>
                </c:pt>
                <c:pt idx="5640">
                  <c:v>81.53</c:v>
                </c:pt>
                <c:pt idx="5641">
                  <c:v>81.53</c:v>
                </c:pt>
                <c:pt idx="5642">
                  <c:v>81.53</c:v>
                </c:pt>
                <c:pt idx="5643">
                  <c:v>81.53</c:v>
                </c:pt>
                <c:pt idx="5644">
                  <c:v>81.53</c:v>
                </c:pt>
                <c:pt idx="5645">
                  <c:v>81.53</c:v>
                </c:pt>
                <c:pt idx="5646">
                  <c:v>81.53</c:v>
                </c:pt>
                <c:pt idx="5647">
                  <c:v>81.53</c:v>
                </c:pt>
                <c:pt idx="5648">
                  <c:v>81.53</c:v>
                </c:pt>
                <c:pt idx="5649">
                  <c:v>81.53</c:v>
                </c:pt>
                <c:pt idx="5650">
                  <c:v>81.53</c:v>
                </c:pt>
                <c:pt idx="5651">
                  <c:v>81.53</c:v>
                </c:pt>
                <c:pt idx="5652">
                  <c:v>81.53</c:v>
                </c:pt>
                <c:pt idx="5653">
                  <c:v>81.53</c:v>
                </c:pt>
                <c:pt idx="5654">
                  <c:v>81.53</c:v>
                </c:pt>
                <c:pt idx="5655">
                  <c:v>81.53</c:v>
                </c:pt>
                <c:pt idx="5656">
                  <c:v>81.53</c:v>
                </c:pt>
                <c:pt idx="5657">
                  <c:v>81.53</c:v>
                </c:pt>
                <c:pt idx="5658">
                  <c:v>81.53</c:v>
                </c:pt>
                <c:pt idx="5659">
                  <c:v>81.53</c:v>
                </c:pt>
                <c:pt idx="5660">
                  <c:v>81.53</c:v>
                </c:pt>
                <c:pt idx="5661">
                  <c:v>81.53</c:v>
                </c:pt>
                <c:pt idx="5662">
                  <c:v>81.53</c:v>
                </c:pt>
                <c:pt idx="5663">
                  <c:v>81.53</c:v>
                </c:pt>
                <c:pt idx="5664">
                  <c:v>81.53</c:v>
                </c:pt>
                <c:pt idx="5665">
                  <c:v>81.53</c:v>
                </c:pt>
                <c:pt idx="5666">
                  <c:v>81.53</c:v>
                </c:pt>
                <c:pt idx="5667">
                  <c:v>81.53</c:v>
                </c:pt>
                <c:pt idx="5668">
                  <c:v>81.53</c:v>
                </c:pt>
                <c:pt idx="5669">
                  <c:v>81.53</c:v>
                </c:pt>
                <c:pt idx="5670">
                  <c:v>81.53</c:v>
                </c:pt>
                <c:pt idx="5671">
                  <c:v>81.53</c:v>
                </c:pt>
                <c:pt idx="5672">
                  <c:v>81.53</c:v>
                </c:pt>
                <c:pt idx="5673">
                  <c:v>81.53</c:v>
                </c:pt>
                <c:pt idx="5674">
                  <c:v>81.53</c:v>
                </c:pt>
                <c:pt idx="5675">
                  <c:v>81.53</c:v>
                </c:pt>
                <c:pt idx="5676">
                  <c:v>81.53</c:v>
                </c:pt>
                <c:pt idx="5677">
                  <c:v>81.53</c:v>
                </c:pt>
                <c:pt idx="5678">
                  <c:v>81.53</c:v>
                </c:pt>
                <c:pt idx="5679">
                  <c:v>81.53</c:v>
                </c:pt>
                <c:pt idx="5680">
                  <c:v>81.53</c:v>
                </c:pt>
                <c:pt idx="5681">
                  <c:v>81.53</c:v>
                </c:pt>
                <c:pt idx="5682">
                  <c:v>81.53</c:v>
                </c:pt>
                <c:pt idx="5683">
                  <c:v>81.53</c:v>
                </c:pt>
                <c:pt idx="5684">
                  <c:v>81.53</c:v>
                </c:pt>
                <c:pt idx="5685">
                  <c:v>81.53</c:v>
                </c:pt>
                <c:pt idx="5686">
                  <c:v>81.53</c:v>
                </c:pt>
                <c:pt idx="5687">
                  <c:v>80.819999999999993</c:v>
                </c:pt>
                <c:pt idx="5688">
                  <c:v>80.819999999999993</c:v>
                </c:pt>
                <c:pt idx="5689">
                  <c:v>80.819999999999993</c:v>
                </c:pt>
                <c:pt idx="5690">
                  <c:v>80.819999999999993</c:v>
                </c:pt>
                <c:pt idx="5691">
                  <c:v>80.819999999999993</c:v>
                </c:pt>
                <c:pt idx="5692">
                  <c:v>80.819999999999993</c:v>
                </c:pt>
                <c:pt idx="5693">
                  <c:v>80.819999999999993</c:v>
                </c:pt>
                <c:pt idx="5694">
                  <c:v>80.819999999999993</c:v>
                </c:pt>
                <c:pt idx="5695">
                  <c:v>80.819999999999993</c:v>
                </c:pt>
                <c:pt idx="5696">
                  <c:v>80.819999999999993</c:v>
                </c:pt>
                <c:pt idx="5697">
                  <c:v>80.819999999999993</c:v>
                </c:pt>
                <c:pt idx="5698">
                  <c:v>80.819999999999993</c:v>
                </c:pt>
                <c:pt idx="5699">
                  <c:v>80.819999999999993</c:v>
                </c:pt>
                <c:pt idx="5700">
                  <c:v>80.819999999999993</c:v>
                </c:pt>
                <c:pt idx="5701">
                  <c:v>80.819999999999993</c:v>
                </c:pt>
                <c:pt idx="5702">
                  <c:v>80.819999999999993</c:v>
                </c:pt>
                <c:pt idx="5703">
                  <c:v>80.819999999999993</c:v>
                </c:pt>
                <c:pt idx="5704">
                  <c:v>80.819999999999993</c:v>
                </c:pt>
                <c:pt idx="5705">
                  <c:v>80.819999999999993</c:v>
                </c:pt>
                <c:pt idx="5706">
                  <c:v>80.819999999999993</c:v>
                </c:pt>
                <c:pt idx="5707">
                  <c:v>80.819999999999993</c:v>
                </c:pt>
                <c:pt idx="5708">
                  <c:v>80.819999999999993</c:v>
                </c:pt>
                <c:pt idx="5709">
                  <c:v>80.819999999999993</c:v>
                </c:pt>
                <c:pt idx="5710">
                  <c:v>80.819999999999993</c:v>
                </c:pt>
                <c:pt idx="5711">
                  <c:v>80.819999999999993</c:v>
                </c:pt>
                <c:pt idx="5712">
                  <c:v>80.819999999999993</c:v>
                </c:pt>
                <c:pt idx="5713">
                  <c:v>80.819999999999993</c:v>
                </c:pt>
                <c:pt idx="5714">
                  <c:v>80.819999999999993</c:v>
                </c:pt>
                <c:pt idx="5715">
                  <c:v>80.819999999999993</c:v>
                </c:pt>
                <c:pt idx="5716">
                  <c:v>80.819999999999993</c:v>
                </c:pt>
                <c:pt idx="5717">
                  <c:v>80.819999999999993</c:v>
                </c:pt>
                <c:pt idx="5718">
                  <c:v>80.819999999999993</c:v>
                </c:pt>
                <c:pt idx="5719">
                  <c:v>80.819999999999993</c:v>
                </c:pt>
                <c:pt idx="5720">
                  <c:v>80.819999999999993</c:v>
                </c:pt>
                <c:pt idx="5721">
                  <c:v>80.819999999999993</c:v>
                </c:pt>
                <c:pt idx="5722">
                  <c:v>80.819999999999993</c:v>
                </c:pt>
                <c:pt idx="5723">
                  <c:v>80.819999999999993</c:v>
                </c:pt>
                <c:pt idx="5724">
                  <c:v>80.819999999999993</c:v>
                </c:pt>
                <c:pt idx="5725">
                  <c:v>80.819999999999993</c:v>
                </c:pt>
                <c:pt idx="5726">
                  <c:v>80.819999999999993</c:v>
                </c:pt>
                <c:pt idx="5727">
                  <c:v>80.819999999999993</c:v>
                </c:pt>
                <c:pt idx="5728">
                  <c:v>80.819999999999993</c:v>
                </c:pt>
                <c:pt idx="5729">
                  <c:v>80.819999999999993</c:v>
                </c:pt>
                <c:pt idx="5730">
                  <c:v>80.819999999999993</c:v>
                </c:pt>
                <c:pt idx="5731">
                  <c:v>80.819999999999993</c:v>
                </c:pt>
                <c:pt idx="5732">
                  <c:v>80.819999999999993</c:v>
                </c:pt>
                <c:pt idx="5733">
                  <c:v>80.819999999999993</c:v>
                </c:pt>
                <c:pt idx="5734">
                  <c:v>80.819999999999993</c:v>
                </c:pt>
                <c:pt idx="5735">
                  <c:v>80.819999999999993</c:v>
                </c:pt>
                <c:pt idx="5736">
                  <c:v>80.819999999999993</c:v>
                </c:pt>
                <c:pt idx="5737">
                  <c:v>80.819999999999993</c:v>
                </c:pt>
                <c:pt idx="5738">
                  <c:v>80.819999999999993</c:v>
                </c:pt>
                <c:pt idx="5739">
                  <c:v>80.819999999999993</c:v>
                </c:pt>
                <c:pt idx="5740">
                  <c:v>80.819999999999993</c:v>
                </c:pt>
                <c:pt idx="5741">
                  <c:v>80.819999999999993</c:v>
                </c:pt>
                <c:pt idx="5742">
                  <c:v>80.819999999999993</c:v>
                </c:pt>
                <c:pt idx="5743">
                  <c:v>80.819999999999993</c:v>
                </c:pt>
                <c:pt idx="5744">
                  <c:v>80.819999999999993</c:v>
                </c:pt>
                <c:pt idx="5745">
                  <c:v>80.819999999999993</c:v>
                </c:pt>
                <c:pt idx="5746">
                  <c:v>80.819999999999993</c:v>
                </c:pt>
                <c:pt idx="5747">
                  <c:v>80.819999999999993</c:v>
                </c:pt>
                <c:pt idx="5748">
                  <c:v>80.819999999999993</c:v>
                </c:pt>
                <c:pt idx="5749">
                  <c:v>80.819999999999993</c:v>
                </c:pt>
                <c:pt idx="5750">
                  <c:v>80.819999999999993</c:v>
                </c:pt>
                <c:pt idx="5751">
                  <c:v>80.819999999999993</c:v>
                </c:pt>
                <c:pt idx="5752">
                  <c:v>80.819999999999993</c:v>
                </c:pt>
                <c:pt idx="5753">
                  <c:v>80.819999999999993</c:v>
                </c:pt>
                <c:pt idx="5754">
                  <c:v>80.819999999999993</c:v>
                </c:pt>
                <c:pt idx="5755">
                  <c:v>80.819999999999993</c:v>
                </c:pt>
                <c:pt idx="5756">
                  <c:v>80.819999999999993</c:v>
                </c:pt>
                <c:pt idx="5757">
                  <c:v>80.819999999999993</c:v>
                </c:pt>
                <c:pt idx="5758">
                  <c:v>80.819999999999993</c:v>
                </c:pt>
                <c:pt idx="5759">
                  <c:v>80.819999999999993</c:v>
                </c:pt>
                <c:pt idx="5760">
                  <c:v>80.819999999999993</c:v>
                </c:pt>
                <c:pt idx="5761">
                  <c:v>80.819999999999993</c:v>
                </c:pt>
                <c:pt idx="5762">
                  <c:v>80.819999999999993</c:v>
                </c:pt>
                <c:pt idx="5763">
                  <c:v>80.819999999999993</c:v>
                </c:pt>
                <c:pt idx="5764">
                  <c:v>80.819999999999993</c:v>
                </c:pt>
                <c:pt idx="5765">
                  <c:v>80.819999999999993</c:v>
                </c:pt>
                <c:pt idx="5766">
                  <c:v>80.819999999999993</c:v>
                </c:pt>
                <c:pt idx="5767">
                  <c:v>80.819999999999993</c:v>
                </c:pt>
                <c:pt idx="5768">
                  <c:v>80.819999999999993</c:v>
                </c:pt>
                <c:pt idx="5769">
                  <c:v>80.819999999999993</c:v>
                </c:pt>
                <c:pt idx="5770">
                  <c:v>80.819999999999993</c:v>
                </c:pt>
                <c:pt idx="5771">
                  <c:v>80.819999999999993</c:v>
                </c:pt>
                <c:pt idx="5772">
                  <c:v>80.819999999999993</c:v>
                </c:pt>
                <c:pt idx="5773">
                  <c:v>80.819999999999993</c:v>
                </c:pt>
                <c:pt idx="5774">
                  <c:v>80.819999999999993</c:v>
                </c:pt>
                <c:pt idx="5775">
                  <c:v>80.819999999999993</c:v>
                </c:pt>
                <c:pt idx="5776">
                  <c:v>80.819999999999993</c:v>
                </c:pt>
                <c:pt idx="5777">
                  <c:v>80.819999999999993</c:v>
                </c:pt>
                <c:pt idx="5778">
                  <c:v>80.819999999999993</c:v>
                </c:pt>
                <c:pt idx="5779">
                  <c:v>80.819999999999993</c:v>
                </c:pt>
                <c:pt idx="5780">
                  <c:v>80.819999999999993</c:v>
                </c:pt>
                <c:pt idx="5781">
                  <c:v>80.819999999999993</c:v>
                </c:pt>
                <c:pt idx="5782">
                  <c:v>80.819999999999993</c:v>
                </c:pt>
                <c:pt idx="5783">
                  <c:v>80.819999999999993</c:v>
                </c:pt>
                <c:pt idx="5784">
                  <c:v>80.819999999999993</c:v>
                </c:pt>
                <c:pt idx="5785">
                  <c:v>80.819999999999993</c:v>
                </c:pt>
                <c:pt idx="5786">
                  <c:v>80.819999999999993</c:v>
                </c:pt>
                <c:pt idx="5787">
                  <c:v>80.819999999999993</c:v>
                </c:pt>
                <c:pt idx="5788">
                  <c:v>80.819999999999993</c:v>
                </c:pt>
                <c:pt idx="5789">
                  <c:v>80.819999999999993</c:v>
                </c:pt>
                <c:pt idx="5790">
                  <c:v>80.819999999999993</c:v>
                </c:pt>
                <c:pt idx="5791">
                  <c:v>80.819999999999993</c:v>
                </c:pt>
                <c:pt idx="5792">
                  <c:v>80.819999999999993</c:v>
                </c:pt>
                <c:pt idx="5793">
                  <c:v>80.819999999999993</c:v>
                </c:pt>
                <c:pt idx="5794">
                  <c:v>80.819999999999993</c:v>
                </c:pt>
                <c:pt idx="5795">
                  <c:v>80.819999999999993</c:v>
                </c:pt>
                <c:pt idx="5796">
                  <c:v>80.819999999999993</c:v>
                </c:pt>
                <c:pt idx="5797">
                  <c:v>80.819999999999993</c:v>
                </c:pt>
                <c:pt idx="5798">
                  <c:v>80.819999999999993</c:v>
                </c:pt>
                <c:pt idx="5799">
                  <c:v>80.819999999999993</c:v>
                </c:pt>
                <c:pt idx="5800">
                  <c:v>80.819999999999993</c:v>
                </c:pt>
                <c:pt idx="5801">
                  <c:v>80.819999999999993</c:v>
                </c:pt>
                <c:pt idx="5802">
                  <c:v>80.819999999999993</c:v>
                </c:pt>
                <c:pt idx="5803">
                  <c:v>80.819999999999993</c:v>
                </c:pt>
                <c:pt idx="5804">
                  <c:v>80.819999999999993</c:v>
                </c:pt>
                <c:pt idx="5805">
                  <c:v>80.819999999999993</c:v>
                </c:pt>
                <c:pt idx="5806">
                  <c:v>80.819999999999993</c:v>
                </c:pt>
                <c:pt idx="5807">
                  <c:v>80.819999999999993</c:v>
                </c:pt>
                <c:pt idx="5808">
                  <c:v>80.819999999999993</c:v>
                </c:pt>
                <c:pt idx="5809">
                  <c:v>80.819999999999993</c:v>
                </c:pt>
                <c:pt idx="5810">
                  <c:v>80.819999999999993</c:v>
                </c:pt>
                <c:pt idx="5811">
                  <c:v>80.819999999999993</c:v>
                </c:pt>
                <c:pt idx="5812">
                  <c:v>80.819999999999993</c:v>
                </c:pt>
                <c:pt idx="5813">
                  <c:v>80.819999999999993</c:v>
                </c:pt>
                <c:pt idx="5814">
                  <c:v>80.819999999999993</c:v>
                </c:pt>
                <c:pt idx="5815">
                  <c:v>80.819999999999993</c:v>
                </c:pt>
                <c:pt idx="5816">
                  <c:v>80.819999999999993</c:v>
                </c:pt>
                <c:pt idx="5817">
                  <c:v>80.819999999999993</c:v>
                </c:pt>
                <c:pt idx="5818">
                  <c:v>80.819999999999993</c:v>
                </c:pt>
                <c:pt idx="5819">
                  <c:v>80.819999999999993</c:v>
                </c:pt>
                <c:pt idx="5820">
                  <c:v>80.819999999999993</c:v>
                </c:pt>
                <c:pt idx="5821">
                  <c:v>80.819999999999993</c:v>
                </c:pt>
                <c:pt idx="5822">
                  <c:v>80.819999999999993</c:v>
                </c:pt>
                <c:pt idx="5823">
                  <c:v>80.819999999999993</c:v>
                </c:pt>
                <c:pt idx="5824">
                  <c:v>80.819999999999993</c:v>
                </c:pt>
                <c:pt idx="5825">
                  <c:v>80.819999999999993</c:v>
                </c:pt>
                <c:pt idx="5826">
                  <c:v>80.819999999999993</c:v>
                </c:pt>
                <c:pt idx="5827">
                  <c:v>80.819999999999993</c:v>
                </c:pt>
                <c:pt idx="5828">
                  <c:v>80.819999999999993</c:v>
                </c:pt>
                <c:pt idx="5829">
                  <c:v>80.819999999999993</c:v>
                </c:pt>
                <c:pt idx="5830">
                  <c:v>80.819999999999993</c:v>
                </c:pt>
                <c:pt idx="5831">
                  <c:v>80.819999999999993</c:v>
                </c:pt>
                <c:pt idx="5832">
                  <c:v>80.819999999999993</c:v>
                </c:pt>
                <c:pt idx="5833">
                  <c:v>80.819999999999993</c:v>
                </c:pt>
                <c:pt idx="5834">
                  <c:v>80.819999999999993</c:v>
                </c:pt>
                <c:pt idx="5835">
                  <c:v>80.819999999999993</c:v>
                </c:pt>
                <c:pt idx="5836">
                  <c:v>80.819999999999993</c:v>
                </c:pt>
                <c:pt idx="5837">
                  <c:v>80.819999999999993</c:v>
                </c:pt>
                <c:pt idx="5838">
                  <c:v>80.819999999999993</c:v>
                </c:pt>
                <c:pt idx="5839">
                  <c:v>80.11999999999999</c:v>
                </c:pt>
                <c:pt idx="5840">
                  <c:v>80.11999999999999</c:v>
                </c:pt>
                <c:pt idx="5841">
                  <c:v>80.11999999999999</c:v>
                </c:pt>
                <c:pt idx="5842">
                  <c:v>80.11999999999999</c:v>
                </c:pt>
                <c:pt idx="5843">
                  <c:v>80.11999999999999</c:v>
                </c:pt>
                <c:pt idx="5844">
                  <c:v>80.11999999999999</c:v>
                </c:pt>
                <c:pt idx="5845">
                  <c:v>80.11999999999999</c:v>
                </c:pt>
                <c:pt idx="5846">
                  <c:v>80.11999999999999</c:v>
                </c:pt>
                <c:pt idx="5847">
                  <c:v>80.11999999999999</c:v>
                </c:pt>
                <c:pt idx="5848">
                  <c:v>80.11999999999999</c:v>
                </c:pt>
                <c:pt idx="5849">
                  <c:v>80.11999999999999</c:v>
                </c:pt>
                <c:pt idx="5850">
                  <c:v>80.11999999999999</c:v>
                </c:pt>
                <c:pt idx="5851">
                  <c:v>80.11999999999999</c:v>
                </c:pt>
                <c:pt idx="5852">
                  <c:v>80.11999999999999</c:v>
                </c:pt>
                <c:pt idx="5853">
                  <c:v>80.11999999999999</c:v>
                </c:pt>
                <c:pt idx="5854">
                  <c:v>80.11999999999999</c:v>
                </c:pt>
                <c:pt idx="5855">
                  <c:v>80.11999999999999</c:v>
                </c:pt>
                <c:pt idx="5856">
                  <c:v>80.11999999999999</c:v>
                </c:pt>
                <c:pt idx="5857">
                  <c:v>80.11999999999999</c:v>
                </c:pt>
                <c:pt idx="5858">
                  <c:v>80.11999999999999</c:v>
                </c:pt>
                <c:pt idx="5859">
                  <c:v>80.11999999999999</c:v>
                </c:pt>
                <c:pt idx="5860">
                  <c:v>80.11999999999999</c:v>
                </c:pt>
                <c:pt idx="5861">
                  <c:v>80.11999999999999</c:v>
                </c:pt>
                <c:pt idx="5862">
                  <c:v>80.11999999999999</c:v>
                </c:pt>
                <c:pt idx="5863">
                  <c:v>80.11999999999999</c:v>
                </c:pt>
                <c:pt idx="5864">
                  <c:v>80.11999999999999</c:v>
                </c:pt>
                <c:pt idx="5865">
                  <c:v>80.11999999999999</c:v>
                </c:pt>
                <c:pt idx="5866">
                  <c:v>80.11999999999999</c:v>
                </c:pt>
                <c:pt idx="5867">
                  <c:v>80.11999999999999</c:v>
                </c:pt>
                <c:pt idx="5868">
                  <c:v>80.11999999999999</c:v>
                </c:pt>
                <c:pt idx="5869">
                  <c:v>80.11999999999999</c:v>
                </c:pt>
                <c:pt idx="5870">
                  <c:v>80.11999999999999</c:v>
                </c:pt>
                <c:pt idx="5871">
                  <c:v>80.11999999999999</c:v>
                </c:pt>
                <c:pt idx="5872">
                  <c:v>80.11999999999999</c:v>
                </c:pt>
                <c:pt idx="5873">
                  <c:v>80.11999999999999</c:v>
                </c:pt>
                <c:pt idx="5874">
                  <c:v>80.11999999999999</c:v>
                </c:pt>
                <c:pt idx="5875">
                  <c:v>80.11999999999999</c:v>
                </c:pt>
                <c:pt idx="5876">
                  <c:v>80.11999999999999</c:v>
                </c:pt>
                <c:pt idx="5877">
                  <c:v>80.11999999999999</c:v>
                </c:pt>
                <c:pt idx="5878">
                  <c:v>80.11999999999999</c:v>
                </c:pt>
                <c:pt idx="5879">
                  <c:v>80.11999999999999</c:v>
                </c:pt>
                <c:pt idx="5880">
                  <c:v>80.11999999999999</c:v>
                </c:pt>
                <c:pt idx="5881">
                  <c:v>80.11999999999999</c:v>
                </c:pt>
                <c:pt idx="5882">
                  <c:v>80.11999999999999</c:v>
                </c:pt>
                <c:pt idx="5883">
                  <c:v>80.11999999999999</c:v>
                </c:pt>
                <c:pt idx="5884">
                  <c:v>80.11999999999999</c:v>
                </c:pt>
                <c:pt idx="5885">
                  <c:v>80.11999999999999</c:v>
                </c:pt>
                <c:pt idx="5886">
                  <c:v>80.11999999999999</c:v>
                </c:pt>
                <c:pt idx="5887">
                  <c:v>80.11999999999999</c:v>
                </c:pt>
                <c:pt idx="5888">
                  <c:v>80.11999999999999</c:v>
                </c:pt>
                <c:pt idx="5889">
                  <c:v>80.11999999999999</c:v>
                </c:pt>
                <c:pt idx="5890">
                  <c:v>80.11999999999999</c:v>
                </c:pt>
                <c:pt idx="5891">
                  <c:v>80.11999999999999</c:v>
                </c:pt>
                <c:pt idx="5892">
                  <c:v>80.11999999999999</c:v>
                </c:pt>
                <c:pt idx="5893">
                  <c:v>80.11999999999999</c:v>
                </c:pt>
                <c:pt idx="5894">
                  <c:v>80.11999999999999</c:v>
                </c:pt>
                <c:pt idx="5895">
                  <c:v>80.11999999999999</c:v>
                </c:pt>
                <c:pt idx="5896">
                  <c:v>80.11999999999999</c:v>
                </c:pt>
                <c:pt idx="5897">
                  <c:v>80.11999999999999</c:v>
                </c:pt>
                <c:pt idx="5898">
                  <c:v>80.11999999999999</c:v>
                </c:pt>
                <c:pt idx="5899">
                  <c:v>80.11999999999999</c:v>
                </c:pt>
                <c:pt idx="5900">
                  <c:v>80.11999999999999</c:v>
                </c:pt>
                <c:pt idx="5901">
                  <c:v>80.11999999999999</c:v>
                </c:pt>
                <c:pt idx="5902">
                  <c:v>80.11999999999999</c:v>
                </c:pt>
                <c:pt idx="5903">
                  <c:v>80.11999999999999</c:v>
                </c:pt>
                <c:pt idx="5904">
                  <c:v>80.11999999999999</c:v>
                </c:pt>
                <c:pt idx="5905">
                  <c:v>80.11999999999999</c:v>
                </c:pt>
                <c:pt idx="5906">
                  <c:v>80.11999999999999</c:v>
                </c:pt>
                <c:pt idx="5907">
                  <c:v>80.11999999999999</c:v>
                </c:pt>
                <c:pt idx="5908">
                  <c:v>80.11999999999999</c:v>
                </c:pt>
                <c:pt idx="5909">
                  <c:v>80.11999999999999</c:v>
                </c:pt>
                <c:pt idx="5910">
                  <c:v>80.11999999999999</c:v>
                </c:pt>
                <c:pt idx="5911">
                  <c:v>80.11999999999999</c:v>
                </c:pt>
                <c:pt idx="5912">
                  <c:v>80.11999999999999</c:v>
                </c:pt>
                <c:pt idx="5913">
                  <c:v>80.11999999999999</c:v>
                </c:pt>
                <c:pt idx="5914">
                  <c:v>80.11999999999999</c:v>
                </c:pt>
                <c:pt idx="5915">
                  <c:v>80.11999999999999</c:v>
                </c:pt>
                <c:pt idx="5916">
                  <c:v>80.11999999999999</c:v>
                </c:pt>
                <c:pt idx="5917">
                  <c:v>80.11999999999999</c:v>
                </c:pt>
                <c:pt idx="5918">
                  <c:v>80.11999999999999</c:v>
                </c:pt>
                <c:pt idx="5919">
                  <c:v>80.11999999999999</c:v>
                </c:pt>
                <c:pt idx="5920">
                  <c:v>80.11999999999999</c:v>
                </c:pt>
                <c:pt idx="5921">
                  <c:v>80.11999999999999</c:v>
                </c:pt>
                <c:pt idx="5922">
                  <c:v>80.11999999999999</c:v>
                </c:pt>
                <c:pt idx="5923">
                  <c:v>80.11999999999999</c:v>
                </c:pt>
                <c:pt idx="5924">
                  <c:v>80.11999999999999</c:v>
                </c:pt>
                <c:pt idx="5925">
                  <c:v>80.11999999999999</c:v>
                </c:pt>
                <c:pt idx="5926">
                  <c:v>80.11999999999999</c:v>
                </c:pt>
                <c:pt idx="5927">
                  <c:v>80.11999999999999</c:v>
                </c:pt>
                <c:pt idx="5928">
                  <c:v>80.11999999999999</c:v>
                </c:pt>
                <c:pt idx="5929">
                  <c:v>80.11999999999999</c:v>
                </c:pt>
                <c:pt idx="5930">
                  <c:v>80.11999999999999</c:v>
                </c:pt>
                <c:pt idx="5931">
                  <c:v>80.11999999999999</c:v>
                </c:pt>
                <c:pt idx="5932">
                  <c:v>80.11999999999999</c:v>
                </c:pt>
                <c:pt idx="5933">
                  <c:v>80.11999999999999</c:v>
                </c:pt>
                <c:pt idx="5934">
                  <c:v>80.11999999999999</c:v>
                </c:pt>
                <c:pt idx="5935">
                  <c:v>80.11999999999999</c:v>
                </c:pt>
                <c:pt idx="5936">
                  <c:v>80.11999999999999</c:v>
                </c:pt>
                <c:pt idx="5937">
                  <c:v>80.11999999999999</c:v>
                </c:pt>
                <c:pt idx="5938">
                  <c:v>80.11999999999999</c:v>
                </c:pt>
                <c:pt idx="5939">
                  <c:v>80.11999999999999</c:v>
                </c:pt>
                <c:pt idx="5940">
                  <c:v>80.11999999999999</c:v>
                </c:pt>
                <c:pt idx="5941">
                  <c:v>80.11999999999999</c:v>
                </c:pt>
                <c:pt idx="5942">
                  <c:v>80.11999999999999</c:v>
                </c:pt>
                <c:pt idx="5943">
                  <c:v>80.11999999999999</c:v>
                </c:pt>
                <c:pt idx="5944">
                  <c:v>80.11999999999999</c:v>
                </c:pt>
                <c:pt idx="5945">
                  <c:v>80.11999999999999</c:v>
                </c:pt>
                <c:pt idx="5946">
                  <c:v>80.11999999999999</c:v>
                </c:pt>
                <c:pt idx="5947">
                  <c:v>80.11999999999999</c:v>
                </c:pt>
                <c:pt idx="5948">
                  <c:v>80.11999999999999</c:v>
                </c:pt>
                <c:pt idx="5949">
                  <c:v>80.11999999999999</c:v>
                </c:pt>
                <c:pt idx="5950">
                  <c:v>80.11999999999999</c:v>
                </c:pt>
                <c:pt idx="5951">
                  <c:v>80.11999999999999</c:v>
                </c:pt>
                <c:pt idx="5952">
                  <c:v>80.11999999999999</c:v>
                </c:pt>
                <c:pt idx="5953">
                  <c:v>80.11999999999999</c:v>
                </c:pt>
                <c:pt idx="5954">
                  <c:v>80.11999999999999</c:v>
                </c:pt>
                <c:pt idx="5955">
                  <c:v>80.11999999999999</c:v>
                </c:pt>
                <c:pt idx="5956">
                  <c:v>80.11999999999999</c:v>
                </c:pt>
                <c:pt idx="5957">
                  <c:v>80.11999999999999</c:v>
                </c:pt>
                <c:pt idx="5958">
                  <c:v>80.11999999999999</c:v>
                </c:pt>
                <c:pt idx="5959">
                  <c:v>80.11999999999999</c:v>
                </c:pt>
                <c:pt idx="5960">
                  <c:v>80.11999999999999</c:v>
                </c:pt>
                <c:pt idx="5961">
                  <c:v>80.11999999999999</c:v>
                </c:pt>
                <c:pt idx="5962">
                  <c:v>80.11999999999999</c:v>
                </c:pt>
                <c:pt idx="5963">
                  <c:v>80.11999999999999</c:v>
                </c:pt>
                <c:pt idx="5964">
                  <c:v>80.11999999999999</c:v>
                </c:pt>
                <c:pt idx="5965">
                  <c:v>80.11999999999999</c:v>
                </c:pt>
                <c:pt idx="5966">
                  <c:v>80.11999999999999</c:v>
                </c:pt>
                <c:pt idx="5967">
                  <c:v>80.11999999999999</c:v>
                </c:pt>
                <c:pt idx="5968">
                  <c:v>80.11999999999999</c:v>
                </c:pt>
                <c:pt idx="5969">
                  <c:v>80.11999999999999</c:v>
                </c:pt>
                <c:pt idx="5970">
                  <c:v>80.11999999999999</c:v>
                </c:pt>
                <c:pt idx="5971">
                  <c:v>80.11999999999999</c:v>
                </c:pt>
                <c:pt idx="5972">
                  <c:v>79.410000000000025</c:v>
                </c:pt>
                <c:pt idx="5973">
                  <c:v>79.410000000000025</c:v>
                </c:pt>
                <c:pt idx="5974">
                  <c:v>79.410000000000025</c:v>
                </c:pt>
                <c:pt idx="5975">
                  <c:v>79.410000000000025</c:v>
                </c:pt>
                <c:pt idx="5976">
                  <c:v>79.410000000000025</c:v>
                </c:pt>
                <c:pt idx="5977">
                  <c:v>79.410000000000025</c:v>
                </c:pt>
                <c:pt idx="5978">
                  <c:v>79.410000000000025</c:v>
                </c:pt>
                <c:pt idx="5979">
                  <c:v>79.410000000000025</c:v>
                </c:pt>
                <c:pt idx="5980">
                  <c:v>79.410000000000025</c:v>
                </c:pt>
                <c:pt idx="5981">
                  <c:v>79.410000000000025</c:v>
                </c:pt>
                <c:pt idx="5982">
                  <c:v>79.410000000000025</c:v>
                </c:pt>
                <c:pt idx="5983">
                  <c:v>79.410000000000025</c:v>
                </c:pt>
                <c:pt idx="5984">
                  <c:v>79.410000000000025</c:v>
                </c:pt>
                <c:pt idx="5985">
                  <c:v>79.410000000000025</c:v>
                </c:pt>
                <c:pt idx="5986">
                  <c:v>79.410000000000025</c:v>
                </c:pt>
                <c:pt idx="5987">
                  <c:v>79.410000000000025</c:v>
                </c:pt>
                <c:pt idx="5988">
                  <c:v>79.410000000000025</c:v>
                </c:pt>
                <c:pt idx="5989">
                  <c:v>79.410000000000025</c:v>
                </c:pt>
                <c:pt idx="5990">
                  <c:v>79.410000000000025</c:v>
                </c:pt>
                <c:pt idx="5991">
                  <c:v>79.410000000000025</c:v>
                </c:pt>
                <c:pt idx="5992">
                  <c:v>79.410000000000025</c:v>
                </c:pt>
                <c:pt idx="5993">
                  <c:v>79.410000000000025</c:v>
                </c:pt>
                <c:pt idx="5994">
                  <c:v>79.410000000000025</c:v>
                </c:pt>
                <c:pt idx="5995">
                  <c:v>79.410000000000025</c:v>
                </c:pt>
                <c:pt idx="5996">
                  <c:v>79.410000000000025</c:v>
                </c:pt>
                <c:pt idx="5997">
                  <c:v>79.410000000000025</c:v>
                </c:pt>
                <c:pt idx="5998">
                  <c:v>79.410000000000025</c:v>
                </c:pt>
                <c:pt idx="5999">
                  <c:v>79.410000000000025</c:v>
                </c:pt>
                <c:pt idx="6000">
                  <c:v>79.410000000000025</c:v>
                </c:pt>
                <c:pt idx="6001">
                  <c:v>79.410000000000025</c:v>
                </c:pt>
                <c:pt idx="6002">
                  <c:v>79.410000000000025</c:v>
                </c:pt>
                <c:pt idx="6003">
                  <c:v>79.410000000000025</c:v>
                </c:pt>
                <c:pt idx="6004">
                  <c:v>79.410000000000025</c:v>
                </c:pt>
                <c:pt idx="6005">
                  <c:v>79.410000000000025</c:v>
                </c:pt>
                <c:pt idx="6006">
                  <c:v>79.410000000000025</c:v>
                </c:pt>
                <c:pt idx="6007">
                  <c:v>79.410000000000025</c:v>
                </c:pt>
                <c:pt idx="6008">
                  <c:v>79.410000000000025</c:v>
                </c:pt>
                <c:pt idx="6009">
                  <c:v>79.410000000000025</c:v>
                </c:pt>
                <c:pt idx="6010">
                  <c:v>79.410000000000025</c:v>
                </c:pt>
                <c:pt idx="6011">
                  <c:v>79.410000000000025</c:v>
                </c:pt>
                <c:pt idx="6012">
                  <c:v>79.410000000000025</c:v>
                </c:pt>
                <c:pt idx="6013">
                  <c:v>79.410000000000025</c:v>
                </c:pt>
                <c:pt idx="6014">
                  <c:v>79.410000000000025</c:v>
                </c:pt>
                <c:pt idx="6015">
                  <c:v>79.410000000000025</c:v>
                </c:pt>
                <c:pt idx="6016">
                  <c:v>79.410000000000025</c:v>
                </c:pt>
                <c:pt idx="6017">
                  <c:v>79.410000000000025</c:v>
                </c:pt>
                <c:pt idx="6018">
                  <c:v>79.410000000000025</c:v>
                </c:pt>
                <c:pt idx="6019">
                  <c:v>79.410000000000025</c:v>
                </c:pt>
                <c:pt idx="6020">
                  <c:v>79.410000000000025</c:v>
                </c:pt>
                <c:pt idx="6021">
                  <c:v>79.410000000000025</c:v>
                </c:pt>
                <c:pt idx="6022">
                  <c:v>79.410000000000025</c:v>
                </c:pt>
                <c:pt idx="6023">
                  <c:v>79.410000000000025</c:v>
                </c:pt>
                <c:pt idx="6024">
                  <c:v>79.410000000000025</c:v>
                </c:pt>
                <c:pt idx="6025">
                  <c:v>79.410000000000025</c:v>
                </c:pt>
                <c:pt idx="6026">
                  <c:v>79.410000000000025</c:v>
                </c:pt>
                <c:pt idx="6027">
                  <c:v>79.410000000000025</c:v>
                </c:pt>
                <c:pt idx="6028">
                  <c:v>79.410000000000025</c:v>
                </c:pt>
                <c:pt idx="6029">
                  <c:v>79.410000000000025</c:v>
                </c:pt>
                <c:pt idx="6030">
                  <c:v>79.410000000000025</c:v>
                </c:pt>
                <c:pt idx="6031">
                  <c:v>79.410000000000025</c:v>
                </c:pt>
                <c:pt idx="6032">
                  <c:v>79.410000000000025</c:v>
                </c:pt>
                <c:pt idx="6033">
                  <c:v>79.410000000000025</c:v>
                </c:pt>
                <c:pt idx="6034">
                  <c:v>79.410000000000025</c:v>
                </c:pt>
                <c:pt idx="6035">
                  <c:v>79.410000000000025</c:v>
                </c:pt>
                <c:pt idx="6036">
                  <c:v>79.410000000000025</c:v>
                </c:pt>
                <c:pt idx="6037">
                  <c:v>79.410000000000025</c:v>
                </c:pt>
                <c:pt idx="6038">
                  <c:v>79.410000000000025</c:v>
                </c:pt>
                <c:pt idx="6039">
                  <c:v>79.410000000000025</c:v>
                </c:pt>
                <c:pt idx="6040">
                  <c:v>79.410000000000025</c:v>
                </c:pt>
                <c:pt idx="6041">
                  <c:v>79.410000000000025</c:v>
                </c:pt>
                <c:pt idx="6042">
                  <c:v>79.410000000000025</c:v>
                </c:pt>
                <c:pt idx="6043">
                  <c:v>79.410000000000025</c:v>
                </c:pt>
                <c:pt idx="6044">
                  <c:v>79.410000000000025</c:v>
                </c:pt>
                <c:pt idx="6045">
                  <c:v>79.410000000000025</c:v>
                </c:pt>
                <c:pt idx="6046">
                  <c:v>79.410000000000025</c:v>
                </c:pt>
                <c:pt idx="6047">
                  <c:v>79.410000000000025</c:v>
                </c:pt>
                <c:pt idx="6048">
                  <c:v>79.410000000000025</c:v>
                </c:pt>
                <c:pt idx="6049">
                  <c:v>79.410000000000025</c:v>
                </c:pt>
                <c:pt idx="6050">
                  <c:v>79.410000000000025</c:v>
                </c:pt>
                <c:pt idx="6051">
                  <c:v>79.410000000000025</c:v>
                </c:pt>
                <c:pt idx="6052">
                  <c:v>79.410000000000025</c:v>
                </c:pt>
                <c:pt idx="6053">
                  <c:v>79.410000000000025</c:v>
                </c:pt>
                <c:pt idx="6054">
                  <c:v>79.410000000000025</c:v>
                </c:pt>
                <c:pt idx="6055">
                  <c:v>79.410000000000025</c:v>
                </c:pt>
                <c:pt idx="6056">
                  <c:v>79.410000000000025</c:v>
                </c:pt>
                <c:pt idx="6057">
                  <c:v>79.410000000000025</c:v>
                </c:pt>
                <c:pt idx="6058">
                  <c:v>79.410000000000025</c:v>
                </c:pt>
                <c:pt idx="6059">
                  <c:v>79.410000000000025</c:v>
                </c:pt>
                <c:pt idx="6060">
                  <c:v>79.410000000000025</c:v>
                </c:pt>
                <c:pt idx="6061">
                  <c:v>79.410000000000025</c:v>
                </c:pt>
                <c:pt idx="6062">
                  <c:v>79.410000000000025</c:v>
                </c:pt>
                <c:pt idx="6063">
                  <c:v>79.410000000000025</c:v>
                </c:pt>
                <c:pt idx="6064">
                  <c:v>79.410000000000025</c:v>
                </c:pt>
                <c:pt idx="6065">
                  <c:v>79.410000000000025</c:v>
                </c:pt>
                <c:pt idx="6066">
                  <c:v>79.410000000000025</c:v>
                </c:pt>
                <c:pt idx="6067">
                  <c:v>79.410000000000025</c:v>
                </c:pt>
                <c:pt idx="6068">
                  <c:v>79.410000000000025</c:v>
                </c:pt>
                <c:pt idx="6069">
                  <c:v>79.410000000000025</c:v>
                </c:pt>
                <c:pt idx="6070">
                  <c:v>79.410000000000025</c:v>
                </c:pt>
                <c:pt idx="6071">
                  <c:v>79.410000000000025</c:v>
                </c:pt>
                <c:pt idx="6072">
                  <c:v>79.410000000000025</c:v>
                </c:pt>
                <c:pt idx="6073">
                  <c:v>79.410000000000025</c:v>
                </c:pt>
                <c:pt idx="6074">
                  <c:v>79.410000000000025</c:v>
                </c:pt>
                <c:pt idx="6075">
                  <c:v>79.410000000000025</c:v>
                </c:pt>
                <c:pt idx="6076">
                  <c:v>79.410000000000025</c:v>
                </c:pt>
                <c:pt idx="6077">
                  <c:v>79.410000000000025</c:v>
                </c:pt>
                <c:pt idx="6078">
                  <c:v>79.410000000000025</c:v>
                </c:pt>
                <c:pt idx="6079">
                  <c:v>79.410000000000025</c:v>
                </c:pt>
                <c:pt idx="6080">
                  <c:v>79.410000000000025</c:v>
                </c:pt>
                <c:pt idx="6081">
                  <c:v>79.410000000000025</c:v>
                </c:pt>
                <c:pt idx="6082">
                  <c:v>79.410000000000025</c:v>
                </c:pt>
                <c:pt idx="6083">
                  <c:v>79.410000000000025</c:v>
                </c:pt>
                <c:pt idx="6084">
                  <c:v>79.410000000000025</c:v>
                </c:pt>
                <c:pt idx="6085">
                  <c:v>79.410000000000025</c:v>
                </c:pt>
                <c:pt idx="6086">
                  <c:v>79.410000000000025</c:v>
                </c:pt>
                <c:pt idx="6087">
                  <c:v>79.410000000000025</c:v>
                </c:pt>
                <c:pt idx="6088">
                  <c:v>79.410000000000025</c:v>
                </c:pt>
                <c:pt idx="6089">
                  <c:v>79.410000000000025</c:v>
                </c:pt>
                <c:pt idx="6090">
                  <c:v>79.410000000000025</c:v>
                </c:pt>
                <c:pt idx="6091">
                  <c:v>79.410000000000025</c:v>
                </c:pt>
                <c:pt idx="6092">
                  <c:v>79.410000000000025</c:v>
                </c:pt>
                <c:pt idx="6093">
                  <c:v>79.410000000000025</c:v>
                </c:pt>
                <c:pt idx="6094">
                  <c:v>79.410000000000025</c:v>
                </c:pt>
                <c:pt idx="6095">
                  <c:v>79.410000000000025</c:v>
                </c:pt>
                <c:pt idx="6096">
                  <c:v>79.410000000000025</c:v>
                </c:pt>
                <c:pt idx="6097">
                  <c:v>79.410000000000025</c:v>
                </c:pt>
                <c:pt idx="6098">
                  <c:v>79.410000000000025</c:v>
                </c:pt>
                <c:pt idx="6099">
                  <c:v>79.410000000000025</c:v>
                </c:pt>
                <c:pt idx="6100">
                  <c:v>79.410000000000025</c:v>
                </c:pt>
                <c:pt idx="6101">
                  <c:v>79.410000000000025</c:v>
                </c:pt>
                <c:pt idx="6102">
                  <c:v>79.410000000000025</c:v>
                </c:pt>
                <c:pt idx="6103">
                  <c:v>79.410000000000025</c:v>
                </c:pt>
                <c:pt idx="6104">
                  <c:v>79.410000000000025</c:v>
                </c:pt>
                <c:pt idx="6105">
                  <c:v>79.410000000000025</c:v>
                </c:pt>
                <c:pt idx="6106">
                  <c:v>79.410000000000025</c:v>
                </c:pt>
                <c:pt idx="6107">
                  <c:v>79.410000000000025</c:v>
                </c:pt>
                <c:pt idx="6108">
                  <c:v>79.410000000000025</c:v>
                </c:pt>
                <c:pt idx="6109">
                  <c:v>79.410000000000025</c:v>
                </c:pt>
                <c:pt idx="6110">
                  <c:v>79.410000000000025</c:v>
                </c:pt>
                <c:pt idx="6111">
                  <c:v>79.410000000000025</c:v>
                </c:pt>
                <c:pt idx="6112">
                  <c:v>79.410000000000025</c:v>
                </c:pt>
                <c:pt idx="6113">
                  <c:v>79.410000000000025</c:v>
                </c:pt>
                <c:pt idx="6114">
                  <c:v>79.410000000000025</c:v>
                </c:pt>
                <c:pt idx="6115">
                  <c:v>79.410000000000025</c:v>
                </c:pt>
                <c:pt idx="6116">
                  <c:v>79.410000000000025</c:v>
                </c:pt>
                <c:pt idx="6117">
                  <c:v>79.410000000000025</c:v>
                </c:pt>
                <c:pt idx="6118">
                  <c:v>79.410000000000025</c:v>
                </c:pt>
                <c:pt idx="6119">
                  <c:v>79.410000000000025</c:v>
                </c:pt>
                <c:pt idx="6120">
                  <c:v>79.410000000000025</c:v>
                </c:pt>
                <c:pt idx="6121">
                  <c:v>79.410000000000025</c:v>
                </c:pt>
                <c:pt idx="6122">
                  <c:v>79.410000000000025</c:v>
                </c:pt>
                <c:pt idx="6123">
                  <c:v>79.410000000000025</c:v>
                </c:pt>
                <c:pt idx="6124">
                  <c:v>79.410000000000025</c:v>
                </c:pt>
                <c:pt idx="6125">
                  <c:v>79.410000000000025</c:v>
                </c:pt>
                <c:pt idx="6126">
                  <c:v>79.410000000000025</c:v>
                </c:pt>
                <c:pt idx="6127">
                  <c:v>79.410000000000025</c:v>
                </c:pt>
                <c:pt idx="6128">
                  <c:v>79.410000000000025</c:v>
                </c:pt>
                <c:pt idx="6129">
                  <c:v>79.410000000000025</c:v>
                </c:pt>
                <c:pt idx="6130">
                  <c:v>79.410000000000025</c:v>
                </c:pt>
                <c:pt idx="6131">
                  <c:v>79.410000000000025</c:v>
                </c:pt>
                <c:pt idx="6132">
                  <c:v>79.410000000000025</c:v>
                </c:pt>
                <c:pt idx="6133">
                  <c:v>79.410000000000025</c:v>
                </c:pt>
                <c:pt idx="6134">
                  <c:v>79.410000000000025</c:v>
                </c:pt>
                <c:pt idx="6135">
                  <c:v>79.410000000000025</c:v>
                </c:pt>
                <c:pt idx="6136">
                  <c:v>79.410000000000025</c:v>
                </c:pt>
                <c:pt idx="6137">
                  <c:v>79.410000000000025</c:v>
                </c:pt>
                <c:pt idx="6138">
                  <c:v>79.410000000000025</c:v>
                </c:pt>
                <c:pt idx="6139">
                  <c:v>79.410000000000025</c:v>
                </c:pt>
                <c:pt idx="6140">
                  <c:v>79.410000000000025</c:v>
                </c:pt>
                <c:pt idx="6141">
                  <c:v>79.410000000000025</c:v>
                </c:pt>
                <c:pt idx="6142">
                  <c:v>79.410000000000025</c:v>
                </c:pt>
                <c:pt idx="6143">
                  <c:v>78.710000000000022</c:v>
                </c:pt>
                <c:pt idx="6144">
                  <c:v>78.710000000000022</c:v>
                </c:pt>
                <c:pt idx="6145">
                  <c:v>78.710000000000022</c:v>
                </c:pt>
                <c:pt idx="6146">
                  <c:v>78.710000000000022</c:v>
                </c:pt>
                <c:pt idx="6147">
                  <c:v>78.710000000000022</c:v>
                </c:pt>
                <c:pt idx="6148">
                  <c:v>78.710000000000022</c:v>
                </c:pt>
                <c:pt idx="6149">
                  <c:v>78.710000000000022</c:v>
                </c:pt>
                <c:pt idx="6150">
                  <c:v>78.710000000000022</c:v>
                </c:pt>
                <c:pt idx="6151">
                  <c:v>78.710000000000022</c:v>
                </c:pt>
                <c:pt idx="6152">
                  <c:v>78.710000000000022</c:v>
                </c:pt>
                <c:pt idx="6153">
                  <c:v>78.710000000000022</c:v>
                </c:pt>
                <c:pt idx="6154">
                  <c:v>78.710000000000022</c:v>
                </c:pt>
                <c:pt idx="6155">
                  <c:v>78.710000000000022</c:v>
                </c:pt>
                <c:pt idx="6156">
                  <c:v>78.710000000000022</c:v>
                </c:pt>
                <c:pt idx="6157">
                  <c:v>78.710000000000022</c:v>
                </c:pt>
                <c:pt idx="6158">
                  <c:v>78.710000000000022</c:v>
                </c:pt>
                <c:pt idx="6159">
                  <c:v>78.710000000000022</c:v>
                </c:pt>
                <c:pt idx="6160">
                  <c:v>78.710000000000022</c:v>
                </c:pt>
                <c:pt idx="6161">
                  <c:v>78.710000000000022</c:v>
                </c:pt>
                <c:pt idx="6162">
                  <c:v>78.710000000000022</c:v>
                </c:pt>
                <c:pt idx="6163">
                  <c:v>78.710000000000022</c:v>
                </c:pt>
                <c:pt idx="6164">
                  <c:v>78.710000000000022</c:v>
                </c:pt>
                <c:pt idx="6165">
                  <c:v>78.710000000000022</c:v>
                </c:pt>
                <c:pt idx="6166">
                  <c:v>78.710000000000022</c:v>
                </c:pt>
                <c:pt idx="6167">
                  <c:v>78.710000000000022</c:v>
                </c:pt>
                <c:pt idx="6168">
                  <c:v>78.710000000000022</c:v>
                </c:pt>
                <c:pt idx="6169">
                  <c:v>78.710000000000022</c:v>
                </c:pt>
                <c:pt idx="6170">
                  <c:v>78.710000000000022</c:v>
                </c:pt>
                <c:pt idx="6171">
                  <c:v>78.710000000000022</c:v>
                </c:pt>
                <c:pt idx="6172">
                  <c:v>78.710000000000022</c:v>
                </c:pt>
                <c:pt idx="6173">
                  <c:v>78.710000000000022</c:v>
                </c:pt>
                <c:pt idx="6174">
                  <c:v>78.710000000000022</c:v>
                </c:pt>
                <c:pt idx="6175">
                  <c:v>78.710000000000022</c:v>
                </c:pt>
                <c:pt idx="6176">
                  <c:v>78.710000000000022</c:v>
                </c:pt>
                <c:pt idx="6177">
                  <c:v>78.710000000000022</c:v>
                </c:pt>
                <c:pt idx="6178">
                  <c:v>78.710000000000022</c:v>
                </c:pt>
                <c:pt idx="6179">
                  <c:v>78.710000000000022</c:v>
                </c:pt>
                <c:pt idx="6180">
                  <c:v>78.710000000000022</c:v>
                </c:pt>
                <c:pt idx="6181">
                  <c:v>78.710000000000022</c:v>
                </c:pt>
                <c:pt idx="6182">
                  <c:v>78.710000000000022</c:v>
                </c:pt>
                <c:pt idx="6183">
                  <c:v>78.710000000000022</c:v>
                </c:pt>
                <c:pt idx="6184">
                  <c:v>78.710000000000022</c:v>
                </c:pt>
                <c:pt idx="6185">
                  <c:v>78.710000000000022</c:v>
                </c:pt>
                <c:pt idx="6186">
                  <c:v>78.710000000000022</c:v>
                </c:pt>
                <c:pt idx="6187">
                  <c:v>78.710000000000022</c:v>
                </c:pt>
                <c:pt idx="6188">
                  <c:v>78.710000000000022</c:v>
                </c:pt>
                <c:pt idx="6189">
                  <c:v>78.710000000000022</c:v>
                </c:pt>
                <c:pt idx="6190">
                  <c:v>78.710000000000022</c:v>
                </c:pt>
                <c:pt idx="6191">
                  <c:v>78.710000000000022</c:v>
                </c:pt>
                <c:pt idx="6192">
                  <c:v>78.710000000000022</c:v>
                </c:pt>
                <c:pt idx="6193">
                  <c:v>78.710000000000022</c:v>
                </c:pt>
                <c:pt idx="6194">
                  <c:v>78.710000000000022</c:v>
                </c:pt>
                <c:pt idx="6195">
                  <c:v>78.710000000000022</c:v>
                </c:pt>
                <c:pt idx="6196">
                  <c:v>78.710000000000022</c:v>
                </c:pt>
                <c:pt idx="6197">
                  <c:v>78.710000000000022</c:v>
                </c:pt>
                <c:pt idx="6198">
                  <c:v>78.710000000000022</c:v>
                </c:pt>
                <c:pt idx="6199">
                  <c:v>78.710000000000022</c:v>
                </c:pt>
                <c:pt idx="6200">
                  <c:v>78.710000000000022</c:v>
                </c:pt>
                <c:pt idx="6201">
                  <c:v>78.710000000000022</c:v>
                </c:pt>
                <c:pt idx="6202">
                  <c:v>78.710000000000022</c:v>
                </c:pt>
                <c:pt idx="6203">
                  <c:v>78.710000000000022</c:v>
                </c:pt>
                <c:pt idx="6204">
                  <c:v>78.710000000000022</c:v>
                </c:pt>
                <c:pt idx="6205">
                  <c:v>78.710000000000022</c:v>
                </c:pt>
                <c:pt idx="6206">
                  <c:v>78.710000000000022</c:v>
                </c:pt>
                <c:pt idx="6207">
                  <c:v>78.710000000000022</c:v>
                </c:pt>
                <c:pt idx="6208">
                  <c:v>78.710000000000022</c:v>
                </c:pt>
                <c:pt idx="6209">
                  <c:v>78.710000000000022</c:v>
                </c:pt>
                <c:pt idx="6210">
                  <c:v>78.710000000000022</c:v>
                </c:pt>
                <c:pt idx="6211">
                  <c:v>78.710000000000022</c:v>
                </c:pt>
                <c:pt idx="6212">
                  <c:v>78.710000000000022</c:v>
                </c:pt>
                <c:pt idx="6213">
                  <c:v>78.710000000000022</c:v>
                </c:pt>
                <c:pt idx="6214">
                  <c:v>78.710000000000022</c:v>
                </c:pt>
                <c:pt idx="6215">
                  <c:v>78.710000000000022</c:v>
                </c:pt>
                <c:pt idx="6216">
                  <c:v>78.710000000000022</c:v>
                </c:pt>
                <c:pt idx="6217">
                  <c:v>78.710000000000022</c:v>
                </c:pt>
                <c:pt idx="6218">
                  <c:v>78.710000000000022</c:v>
                </c:pt>
                <c:pt idx="6219">
                  <c:v>78.710000000000022</c:v>
                </c:pt>
                <c:pt idx="6220">
                  <c:v>78.710000000000022</c:v>
                </c:pt>
                <c:pt idx="6221">
                  <c:v>78.710000000000022</c:v>
                </c:pt>
                <c:pt idx="6222">
                  <c:v>78.710000000000022</c:v>
                </c:pt>
                <c:pt idx="6223">
                  <c:v>78.710000000000022</c:v>
                </c:pt>
                <c:pt idx="6224">
                  <c:v>78.710000000000022</c:v>
                </c:pt>
                <c:pt idx="6225">
                  <c:v>78.710000000000022</c:v>
                </c:pt>
                <c:pt idx="6226">
                  <c:v>78.710000000000022</c:v>
                </c:pt>
                <c:pt idx="6227">
                  <c:v>78.710000000000022</c:v>
                </c:pt>
                <c:pt idx="6228">
                  <c:v>78.710000000000022</c:v>
                </c:pt>
                <c:pt idx="6229">
                  <c:v>78.710000000000022</c:v>
                </c:pt>
                <c:pt idx="6230">
                  <c:v>78.710000000000022</c:v>
                </c:pt>
                <c:pt idx="6231">
                  <c:v>78.710000000000022</c:v>
                </c:pt>
                <c:pt idx="6232">
                  <c:v>78.710000000000022</c:v>
                </c:pt>
                <c:pt idx="6233">
                  <c:v>78.710000000000022</c:v>
                </c:pt>
                <c:pt idx="6234">
                  <c:v>78.710000000000022</c:v>
                </c:pt>
                <c:pt idx="6235">
                  <c:v>78.710000000000022</c:v>
                </c:pt>
                <c:pt idx="6236">
                  <c:v>78.710000000000022</c:v>
                </c:pt>
                <c:pt idx="6237">
                  <c:v>78.710000000000022</c:v>
                </c:pt>
                <c:pt idx="6238">
                  <c:v>78.710000000000022</c:v>
                </c:pt>
                <c:pt idx="6239">
                  <c:v>78.710000000000022</c:v>
                </c:pt>
                <c:pt idx="6240">
                  <c:v>78.710000000000022</c:v>
                </c:pt>
                <c:pt idx="6241">
                  <c:v>78.710000000000022</c:v>
                </c:pt>
                <c:pt idx="6242">
                  <c:v>78.710000000000022</c:v>
                </c:pt>
                <c:pt idx="6243">
                  <c:v>78.710000000000022</c:v>
                </c:pt>
                <c:pt idx="6244">
                  <c:v>78.710000000000022</c:v>
                </c:pt>
                <c:pt idx="6245">
                  <c:v>78.710000000000022</c:v>
                </c:pt>
                <c:pt idx="6246">
                  <c:v>78.710000000000022</c:v>
                </c:pt>
                <c:pt idx="6247">
                  <c:v>78.710000000000022</c:v>
                </c:pt>
                <c:pt idx="6248">
                  <c:v>78.710000000000022</c:v>
                </c:pt>
                <c:pt idx="6249">
                  <c:v>78.710000000000022</c:v>
                </c:pt>
                <c:pt idx="6250">
                  <c:v>78.710000000000022</c:v>
                </c:pt>
                <c:pt idx="6251">
                  <c:v>78.710000000000022</c:v>
                </c:pt>
                <c:pt idx="6252">
                  <c:v>78.710000000000022</c:v>
                </c:pt>
                <c:pt idx="6253">
                  <c:v>78.710000000000022</c:v>
                </c:pt>
                <c:pt idx="6254">
                  <c:v>78.710000000000022</c:v>
                </c:pt>
                <c:pt idx="6255">
                  <c:v>78.710000000000022</c:v>
                </c:pt>
                <c:pt idx="6256">
                  <c:v>78.710000000000022</c:v>
                </c:pt>
                <c:pt idx="6257">
                  <c:v>78.710000000000022</c:v>
                </c:pt>
                <c:pt idx="6258">
                  <c:v>78.710000000000022</c:v>
                </c:pt>
                <c:pt idx="6259">
                  <c:v>78.710000000000022</c:v>
                </c:pt>
                <c:pt idx="6260">
                  <c:v>78.710000000000022</c:v>
                </c:pt>
                <c:pt idx="6261">
                  <c:v>78.710000000000022</c:v>
                </c:pt>
                <c:pt idx="6262">
                  <c:v>78.710000000000022</c:v>
                </c:pt>
                <c:pt idx="6263">
                  <c:v>78.710000000000022</c:v>
                </c:pt>
                <c:pt idx="6264">
                  <c:v>78.710000000000022</c:v>
                </c:pt>
                <c:pt idx="6265">
                  <c:v>78.710000000000022</c:v>
                </c:pt>
                <c:pt idx="6266">
                  <c:v>78.710000000000022</c:v>
                </c:pt>
                <c:pt idx="6267">
                  <c:v>78.710000000000022</c:v>
                </c:pt>
                <c:pt idx="6268">
                  <c:v>78.710000000000022</c:v>
                </c:pt>
                <c:pt idx="6269">
                  <c:v>78.710000000000022</c:v>
                </c:pt>
                <c:pt idx="6270">
                  <c:v>78.710000000000022</c:v>
                </c:pt>
                <c:pt idx="6271">
                  <c:v>78.710000000000022</c:v>
                </c:pt>
                <c:pt idx="6272">
                  <c:v>78.710000000000022</c:v>
                </c:pt>
                <c:pt idx="6273">
                  <c:v>78.710000000000022</c:v>
                </c:pt>
                <c:pt idx="6274">
                  <c:v>78.710000000000022</c:v>
                </c:pt>
                <c:pt idx="6275">
                  <c:v>78.710000000000022</c:v>
                </c:pt>
                <c:pt idx="6276">
                  <c:v>78.710000000000022</c:v>
                </c:pt>
                <c:pt idx="6277">
                  <c:v>78.710000000000022</c:v>
                </c:pt>
                <c:pt idx="6278">
                  <c:v>78.710000000000022</c:v>
                </c:pt>
                <c:pt idx="6279">
                  <c:v>78.710000000000022</c:v>
                </c:pt>
                <c:pt idx="6280">
                  <c:v>78.710000000000022</c:v>
                </c:pt>
                <c:pt idx="6281">
                  <c:v>78.710000000000022</c:v>
                </c:pt>
                <c:pt idx="6282">
                  <c:v>78.710000000000022</c:v>
                </c:pt>
                <c:pt idx="6283">
                  <c:v>78.710000000000022</c:v>
                </c:pt>
                <c:pt idx="6284">
                  <c:v>78.710000000000022</c:v>
                </c:pt>
                <c:pt idx="6285">
                  <c:v>78.710000000000022</c:v>
                </c:pt>
                <c:pt idx="6286">
                  <c:v>78.010000000000005</c:v>
                </c:pt>
                <c:pt idx="6287">
                  <c:v>78.710000000000022</c:v>
                </c:pt>
                <c:pt idx="6288">
                  <c:v>78.010000000000005</c:v>
                </c:pt>
                <c:pt idx="6289">
                  <c:v>78.710000000000022</c:v>
                </c:pt>
                <c:pt idx="6290">
                  <c:v>78.010000000000005</c:v>
                </c:pt>
                <c:pt idx="6291">
                  <c:v>78.010000000000005</c:v>
                </c:pt>
                <c:pt idx="6292">
                  <c:v>78.010000000000005</c:v>
                </c:pt>
                <c:pt idx="6293">
                  <c:v>78.010000000000005</c:v>
                </c:pt>
                <c:pt idx="6294">
                  <c:v>78.010000000000005</c:v>
                </c:pt>
                <c:pt idx="6295">
                  <c:v>78.010000000000005</c:v>
                </c:pt>
                <c:pt idx="6296">
                  <c:v>78.010000000000005</c:v>
                </c:pt>
                <c:pt idx="6297">
                  <c:v>78.010000000000005</c:v>
                </c:pt>
                <c:pt idx="6298">
                  <c:v>78.010000000000005</c:v>
                </c:pt>
                <c:pt idx="6299">
                  <c:v>78.010000000000005</c:v>
                </c:pt>
                <c:pt idx="6300">
                  <c:v>78.010000000000005</c:v>
                </c:pt>
                <c:pt idx="6301">
                  <c:v>78.010000000000005</c:v>
                </c:pt>
                <c:pt idx="6302">
                  <c:v>78.010000000000005</c:v>
                </c:pt>
                <c:pt idx="6303">
                  <c:v>78.010000000000005</c:v>
                </c:pt>
                <c:pt idx="6304">
                  <c:v>78.010000000000005</c:v>
                </c:pt>
                <c:pt idx="6305">
                  <c:v>78.010000000000005</c:v>
                </c:pt>
                <c:pt idx="6306">
                  <c:v>78.010000000000005</c:v>
                </c:pt>
                <c:pt idx="6307">
                  <c:v>78.010000000000005</c:v>
                </c:pt>
                <c:pt idx="6308">
                  <c:v>78.010000000000005</c:v>
                </c:pt>
                <c:pt idx="6309">
                  <c:v>78.010000000000005</c:v>
                </c:pt>
                <c:pt idx="6310">
                  <c:v>78.010000000000005</c:v>
                </c:pt>
                <c:pt idx="6311">
                  <c:v>78.010000000000005</c:v>
                </c:pt>
                <c:pt idx="6312">
                  <c:v>78.010000000000005</c:v>
                </c:pt>
                <c:pt idx="6313">
                  <c:v>78.010000000000005</c:v>
                </c:pt>
                <c:pt idx="6314">
                  <c:v>78.010000000000005</c:v>
                </c:pt>
                <c:pt idx="6315">
                  <c:v>78.010000000000005</c:v>
                </c:pt>
                <c:pt idx="6316">
                  <c:v>78.010000000000005</c:v>
                </c:pt>
                <c:pt idx="6317">
                  <c:v>78.010000000000005</c:v>
                </c:pt>
                <c:pt idx="6318">
                  <c:v>78.010000000000005</c:v>
                </c:pt>
                <c:pt idx="6319">
                  <c:v>78.010000000000005</c:v>
                </c:pt>
                <c:pt idx="6320">
                  <c:v>78.010000000000005</c:v>
                </c:pt>
                <c:pt idx="6321">
                  <c:v>78.010000000000005</c:v>
                </c:pt>
                <c:pt idx="6322">
                  <c:v>78.010000000000005</c:v>
                </c:pt>
                <c:pt idx="6323">
                  <c:v>78.010000000000005</c:v>
                </c:pt>
                <c:pt idx="6324">
                  <c:v>78.010000000000005</c:v>
                </c:pt>
                <c:pt idx="6325">
                  <c:v>78.010000000000005</c:v>
                </c:pt>
                <c:pt idx="6326">
                  <c:v>78.010000000000005</c:v>
                </c:pt>
                <c:pt idx="6327">
                  <c:v>78.010000000000005</c:v>
                </c:pt>
                <c:pt idx="6328">
                  <c:v>78.010000000000005</c:v>
                </c:pt>
                <c:pt idx="6329">
                  <c:v>78.010000000000005</c:v>
                </c:pt>
                <c:pt idx="6330">
                  <c:v>78.010000000000005</c:v>
                </c:pt>
                <c:pt idx="6331">
                  <c:v>78.010000000000005</c:v>
                </c:pt>
                <c:pt idx="6332">
                  <c:v>78.010000000000005</c:v>
                </c:pt>
                <c:pt idx="6333">
                  <c:v>78.010000000000005</c:v>
                </c:pt>
                <c:pt idx="6334">
                  <c:v>78.010000000000005</c:v>
                </c:pt>
                <c:pt idx="6335">
                  <c:v>78.010000000000005</c:v>
                </c:pt>
                <c:pt idx="6336">
                  <c:v>78.010000000000005</c:v>
                </c:pt>
                <c:pt idx="6337">
                  <c:v>78.010000000000005</c:v>
                </c:pt>
                <c:pt idx="6338">
                  <c:v>78.010000000000005</c:v>
                </c:pt>
                <c:pt idx="6339">
                  <c:v>78.010000000000005</c:v>
                </c:pt>
                <c:pt idx="6340">
                  <c:v>78.010000000000005</c:v>
                </c:pt>
                <c:pt idx="6341">
                  <c:v>78.010000000000005</c:v>
                </c:pt>
                <c:pt idx="6342">
                  <c:v>78.010000000000005</c:v>
                </c:pt>
                <c:pt idx="6343">
                  <c:v>78.010000000000005</c:v>
                </c:pt>
                <c:pt idx="6344">
                  <c:v>78.010000000000005</c:v>
                </c:pt>
                <c:pt idx="6345">
                  <c:v>78.010000000000005</c:v>
                </c:pt>
                <c:pt idx="6346">
                  <c:v>78.010000000000005</c:v>
                </c:pt>
                <c:pt idx="6347">
                  <c:v>78.010000000000005</c:v>
                </c:pt>
                <c:pt idx="6348">
                  <c:v>78.010000000000005</c:v>
                </c:pt>
                <c:pt idx="6349">
                  <c:v>78.010000000000005</c:v>
                </c:pt>
                <c:pt idx="6350">
                  <c:v>78.010000000000005</c:v>
                </c:pt>
                <c:pt idx="6351">
                  <c:v>78.010000000000005</c:v>
                </c:pt>
                <c:pt idx="6352">
                  <c:v>78.010000000000005</c:v>
                </c:pt>
                <c:pt idx="6353">
                  <c:v>78.010000000000005</c:v>
                </c:pt>
                <c:pt idx="6354">
                  <c:v>78.010000000000005</c:v>
                </c:pt>
                <c:pt idx="6355">
                  <c:v>78.010000000000005</c:v>
                </c:pt>
                <c:pt idx="6356">
                  <c:v>78.010000000000005</c:v>
                </c:pt>
                <c:pt idx="6357">
                  <c:v>78.010000000000005</c:v>
                </c:pt>
                <c:pt idx="6358">
                  <c:v>78.010000000000005</c:v>
                </c:pt>
                <c:pt idx="6359">
                  <c:v>78.010000000000005</c:v>
                </c:pt>
                <c:pt idx="6360">
                  <c:v>78.010000000000005</c:v>
                </c:pt>
                <c:pt idx="6361">
                  <c:v>78.010000000000005</c:v>
                </c:pt>
                <c:pt idx="6362">
                  <c:v>78.010000000000005</c:v>
                </c:pt>
                <c:pt idx="6363">
                  <c:v>78.010000000000005</c:v>
                </c:pt>
                <c:pt idx="6364">
                  <c:v>78.010000000000005</c:v>
                </c:pt>
                <c:pt idx="6365">
                  <c:v>78.010000000000005</c:v>
                </c:pt>
                <c:pt idx="6366">
                  <c:v>78.010000000000005</c:v>
                </c:pt>
                <c:pt idx="6367">
                  <c:v>78.010000000000005</c:v>
                </c:pt>
                <c:pt idx="6368">
                  <c:v>78.010000000000005</c:v>
                </c:pt>
                <c:pt idx="6369">
                  <c:v>78.010000000000005</c:v>
                </c:pt>
                <c:pt idx="6370">
                  <c:v>78.010000000000005</c:v>
                </c:pt>
                <c:pt idx="6371">
                  <c:v>78.010000000000005</c:v>
                </c:pt>
                <c:pt idx="6372">
                  <c:v>78.010000000000005</c:v>
                </c:pt>
                <c:pt idx="6373">
                  <c:v>78.010000000000005</c:v>
                </c:pt>
                <c:pt idx="6374">
                  <c:v>78.010000000000005</c:v>
                </c:pt>
                <c:pt idx="6375">
                  <c:v>78.010000000000005</c:v>
                </c:pt>
                <c:pt idx="6376">
                  <c:v>78.010000000000005</c:v>
                </c:pt>
                <c:pt idx="6377">
                  <c:v>78.010000000000005</c:v>
                </c:pt>
                <c:pt idx="6378">
                  <c:v>78.010000000000005</c:v>
                </c:pt>
                <c:pt idx="6379">
                  <c:v>78.010000000000005</c:v>
                </c:pt>
                <c:pt idx="6380">
                  <c:v>78.010000000000005</c:v>
                </c:pt>
                <c:pt idx="6381">
                  <c:v>78.010000000000005</c:v>
                </c:pt>
                <c:pt idx="6382">
                  <c:v>78.010000000000005</c:v>
                </c:pt>
                <c:pt idx="6383">
                  <c:v>78.010000000000005</c:v>
                </c:pt>
                <c:pt idx="6384">
                  <c:v>78.010000000000005</c:v>
                </c:pt>
                <c:pt idx="6385">
                  <c:v>78.010000000000005</c:v>
                </c:pt>
                <c:pt idx="6386">
                  <c:v>78.010000000000005</c:v>
                </c:pt>
                <c:pt idx="6387">
                  <c:v>78.010000000000005</c:v>
                </c:pt>
                <c:pt idx="6388">
                  <c:v>78.010000000000005</c:v>
                </c:pt>
                <c:pt idx="6389">
                  <c:v>78.010000000000005</c:v>
                </c:pt>
                <c:pt idx="6390">
                  <c:v>78.010000000000005</c:v>
                </c:pt>
                <c:pt idx="6391">
                  <c:v>78.010000000000005</c:v>
                </c:pt>
                <c:pt idx="6392">
                  <c:v>78.010000000000005</c:v>
                </c:pt>
                <c:pt idx="6393">
                  <c:v>78.010000000000005</c:v>
                </c:pt>
                <c:pt idx="6394">
                  <c:v>78.010000000000005</c:v>
                </c:pt>
                <c:pt idx="6395">
                  <c:v>78.010000000000005</c:v>
                </c:pt>
                <c:pt idx="6396">
                  <c:v>78.010000000000005</c:v>
                </c:pt>
                <c:pt idx="6397">
                  <c:v>78.010000000000005</c:v>
                </c:pt>
                <c:pt idx="6398">
                  <c:v>78.010000000000005</c:v>
                </c:pt>
                <c:pt idx="6399">
                  <c:v>78.010000000000005</c:v>
                </c:pt>
                <c:pt idx="6400">
                  <c:v>78.010000000000005</c:v>
                </c:pt>
                <c:pt idx="6401">
                  <c:v>78.010000000000005</c:v>
                </c:pt>
                <c:pt idx="6402">
                  <c:v>78.010000000000005</c:v>
                </c:pt>
                <c:pt idx="6403">
                  <c:v>78.010000000000005</c:v>
                </c:pt>
                <c:pt idx="6404">
                  <c:v>78.010000000000005</c:v>
                </c:pt>
                <c:pt idx="6405">
                  <c:v>78.010000000000005</c:v>
                </c:pt>
                <c:pt idx="6406">
                  <c:v>78.010000000000005</c:v>
                </c:pt>
                <c:pt idx="6407">
                  <c:v>78.010000000000005</c:v>
                </c:pt>
                <c:pt idx="6408">
                  <c:v>78.010000000000005</c:v>
                </c:pt>
                <c:pt idx="6409">
                  <c:v>78.010000000000005</c:v>
                </c:pt>
                <c:pt idx="6410">
                  <c:v>78.010000000000005</c:v>
                </c:pt>
                <c:pt idx="6411">
                  <c:v>78.010000000000005</c:v>
                </c:pt>
                <c:pt idx="6412">
                  <c:v>78.010000000000005</c:v>
                </c:pt>
                <c:pt idx="6413">
                  <c:v>78.010000000000005</c:v>
                </c:pt>
                <c:pt idx="6414">
                  <c:v>78.010000000000005</c:v>
                </c:pt>
                <c:pt idx="6415">
                  <c:v>78.010000000000005</c:v>
                </c:pt>
                <c:pt idx="6416">
                  <c:v>78.010000000000005</c:v>
                </c:pt>
                <c:pt idx="6417">
                  <c:v>78.010000000000005</c:v>
                </c:pt>
                <c:pt idx="6418">
                  <c:v>78.010000000000005</c:v>
                </c:pt>
                <c:pt idx="6419">
                  <c:v>78.010000000000005</c:v>
                </c:pt>
                <c:pt idx="6420">
                  <c:v>78.010000000000005</c:v>
                </c:pt>
                <c:pt idx="6421">
                  <c:v>78.010000000000005</c:v>
                </c:pt>
                <c:pt idx="6422">
                  <c:v>78.010000000000005</c:v>
                </c:pt>
                <c:pt idx="6423">
                  <c:v>78.010000000000005</c:v>
                </c:pt>
                <c:pt idx="6424">
                  <c:v>78.010000000000005</c:v>
                </c:pt>
                <c:pt idx="6425">
                  <c:v>78.010000000000005</c:v>
                </c:pt>
                <c:pt idx="6426">
                  <c:v>78.010000000000005</c:v>
                </c:pt>
                <c:pt idx="6427">
                  <c:v>78.010000000000005</c:v>
                </c:pt>
                <c:pt idx="6428">
                  <c:v>78.010000000000005</c:v>
                </c:pt>
                <c:pt idx="6429">
                  <c:v>78.010000000000005</c:v>
                </c:pt>
                <c:pt idx="6430">
                  <c:v>78.010000000000005</c:v>
                </c:pt>
                <c:pt idx="6431">
                  <c:v>78.010000000000005</c:v>
                </c:pt>
                <c:pt idx="6432">
                  <c:v>78.010000000000005</c:v>
                </c:pt>
                <c:pt idx="6433">
                  <c:v>78.010000000000005</c:v>
                </c:pt>
                <c:pt idx="6434">
                  <c:v>78.010000000000005</c:v>
                </c:pt>
                <c:pt idx="6435">
                  <c:v>78.010000000000005</c:v>
                </c:pt>
                <c:pt idx="6436">
                  <c:v>78.010000000000005</c:v>
                </c:pt>
                <c:pt idx="6437">
                  <c:v>78.010000000000005</c:v>
                </c:pt>
                <c:pt idx="6438">
                  <c:v>78.010000000000005</c:v>
                </c:pt>
                <c:pt idx="6439">
                  <c:v>78.010000000000005</c:v>
                </c:pt>
                <c:pt idx="6440">
                  <c:v>78.010000000000005</c:v>
                </c:pt>
                <c:pt idx="6441">
                  <c:v>78.010000000000005</c:v>
                </c:pt>
                <c:pt idx="6442">
                  <c:v>78.010000000000005</c:v>
                </c:pt>
                <c:pt idx="6443">
                  <c:v>78.010000000000005</c:v>
                </c:pt>
                <c:pt idx="6444">
                  <c:v>78.010000000000005</c:v>
                </c:pt>
                <c:pt idx="6445">
                  <c:v>78.010000000000005</c:v>
                </c:pt>
                <c:pt idx="6446">
                  <c:v>78.010000000000005</c:v>
                </c:pt>
                <c:pt idx="6447">
                  <c:v>78.010000000000005</c:v>
                </c:pt>
                <c:pt idx="6448">
                  <c:v>78.010000000000005</c:v>
                </c:pt>
                <c:pt idx="6449">
                  <c:v>78.010000000000005</c:v>
                </c:pt>
                <c:pt idx="6450">
                  <c:v>78.010000000000005</c:v>
                </c:pt>
                <c:pt idx="6451">
                  <c:v>78.010000000000005</c:v>
                </c:pt>
                <c:pt idx="6452">
                  <c:v>78.010000000000005</c:v>
                </c:pt>
                <c:pt idx="6453">
                  <c:v>78.010000000000005</c:v>
                </c:pt>
                <c:pt idx="6454">
                  <c:v>78.010000000000005</c:v>
                </c:pt>
                <c:pt idx="6455">
                  <c:v>78.010000000000005</c:v>
                </c:pt>
                <c:pt idx="6456">
                  <c:v>78.010000000000005</c:v>
                </c:pt>
                <c:pt idx="6457">
                  <c:v>78.010000000000005</c:v>
                </c:pt>
                <c:pt idx="6458">
                  <c:v>78.010000000000005</c:v>
                </c:pt>
                <c:pt idx="6459">
                  <c:v>77.31</c:v>
                </c:pt>
                <c:pt idx="6460">
                  <c:v>78.010000000000005</c:v>
                </c:pt>
                <c:pt idx="6461">
                  <c:v>77.31</c:v>
                </c:pt>
                <c:pt idx="6462">
                  <c:v>77.31</c:v>
                </c:pt>
                <c:pt idx="6463">
                  <c:v>77.31</c:v>
                </c:pt>
                <c:pt idx="6464">
                  <c:v>77.31</c:v>
                </c:pt>
                <c:pt idx="6465">
                  <c:v>77.31</c:v>
                </c:pt>
                <c:pt idx="6466">
                  <c:v>77.31</c:v>
                </c:pt>
                <c:pt idx="6467">
                  <c:v>77.31</c:v>
                </c:pt>
                <c:pt idx="6468">
                  <c:v>77.31</c:v>
                </c:pt>
                <c:pt idx="6469">
                  <c:v>77.31</c:v>
                </c:pt>
                <c:pt idx="6470">
                  <c:v>77.31</c:v>
                </c:pt>
                <c:pt idx="6471">
                  <c:v>77.31</c:v>
                </c:pt>
                <c:pt idx="6472">
                  <c:v>77.31</c:v>
                </c:pt>
                <c:pt idx="6473">
                  <c:v>77.31</c:v>
                </c:pt>
                <c:pt idx="6474">
                  <c:v>77.31</c:v>
                </c:pt>
                <c:pt idx="6475">
                  <c:v>77.31</c:v>
                </c:pt>
                <c:pt idx="6476">
                  <c:v>77.31</c:v>
                </c:pt>
                <c:pt idx="6477">
                  <c:v>77.31</c:v>
                </c:pt>
                <c:pt idx="6478">
                  <c:v>77.31</c:v>
                </c:pt>
                <c:pt idx="6479">
                  <c:v>78.010000000000005</c:v>
                </c:pt>
                <c:pt idx="6480">
                  <c:v>77.31</c:v>
                </c:pt>
                <c:pt idx="6481">
                  <c:v>77.31</c:v>
                </c:pt>
                <c:pt idx="6482">
                  <c:v>77.31</c:v>
                </c:pt>
                <c:pt idx="6483">
                  <c:v>77.31</c:v>
                </c:pt>
                <c:pt idx="6484">
                  <c:v>77.31</c:v>
                </c:pt>
                <c:pt idx="6485">
                  <c:v>77.31</c:v>
                </c:pt>
                <c:pt idx="6486">
                  <c:v>77.31</c:v>
                </c:pt>
                <c:pt idx="6487">
                  <c:v>77.31</c:v>
                </c:pt>
                <c:pt idx="6488">
                  <c:v>77.31</c:v>
                </c:pt>
                <c:pt idx="6489">
                  <c:v>77.31</c:v>
                </c:pt>
                <c:pt idx="6490">
                  <c:v>77.31</c:v>
                </c:pt>
                <c:pt idx="6491">
                  <c:v>77.31</c:v>
                </c:pt>
                <c:pt idx="6492">
                  <c:v>77.31</c:v>
                </c:pt>
                <c:pt idx="6493">
                  <c:v>77.31</c:v>
                </c:pt>
                <c:pt idx="6494">
                  <c:v>77.31</c:v>
                </c:pt>
                <c:pt idx="6495">
                  <c:v>77.31</c:v>
                </c:pt>
                <c:pt idx="6496">
                  <c:v>77.31</c:v>
                </c:pt>
                <c:pt idx="6497">
                  <c:v>77.31</c:v>
                </c:pt>
                <c:pt idx="6498">
                  <c:v>77.31</c:v>
                </c:pt>
                <c:pt idx="6499">
                  <c:v>77.31</c:v>
                </c:pt>
                <c:pt idx="6500">
                  <c:v>77.31</c:v>
                </c:pt>
                <c:pt idx="6501">
                  <c:v>77.31</c:v>
                </c:pt>
                <c:pt idx="6502">
                  <c:v>77.31</c:v>
                </c:pt>
                <c:pt idx="6503">
                  <c:v>77.31</c:v>
                </c:pt>
                <c:pt idx="6504">
                  <c:v>77.31</c:v>
                </c:pt>
                <c:pt idx="6505">
                  <c:v>77.31</c:v>
                </c:pt>
                <c:pt idx="6506">
                  <c:v>77.31</c:v>
                </c:pt>
                <c:pt idx="6507">
                  <c:v>77.31</c:v>
                </c:pt>
                <c:pt idx="6508">
                  <c:v>77.31</c:v>
                </c:pt>
                <c:pt idx="6509">
                  <c:v>77.31</c:v>
                </c:pt>
                <c:pt idx="6510">
                  <c:v>77.31</c:v>
                </c:pt>
                <c:pt idx="6511">
                  <c:v>77.31</c:v>
                </c:pt>
                <c:pt idx="6512">
                  <c:v>77.31</c:v>
                </c:pt>
                <c:pt idx="6513">
                  <c:v>77.31</c:v>
                </c:pt>
                <c:pt idx="6514">
                  <c:v>77.31</c:v>
                </c:pt>
                <c:pt idx="6515">
                  <c:v>77.31</c:v>
                </c:pt>
                <c:pt idx="6516">
                  <c:v>77.31</c:v>
                </c:pt>
                <c:pt idx="6517">
                  <c:v>77.31</c:v>
                </c:pt>
                <c:pt idx="6518">
                  <c:v>77.31</c:v>
                </c:pt>
                <c:pt idx="6519">
                  <c:v>77.31</c:v>
                </c:pt>
                <c:pt idx="6520">
                  <c:v>77.31</c:v>
                </c:pt>
                <c:pt idx="6521">
                  <c:v>77.31</c:v>
                </c:pt>
                <c:pt idx="6522">
                  <c:v>77.31</c:v>
                </c:pt>
                <c:pt idx="6523">
                  <c:v>77.31</c:v>
                </c:pt>
                <c:pt idx="6524">
                  <c:v>77.31</c:v>
                </c:pt>
                <c:pt idx="6525">
                  <c:v>77.31</c:v>
                </c:pt>
                <c:pt idx="6526">
                  <c:v>77.31</c:v>
                </c:pt>
                <c:pt idx="6527">
                  <c:v>77.31</c:v>
                </c:pt>
                <c:pt idx="6528">
                  <c:v>77.31</c:v>
                </c:pt>
                <c:pt idx="6529">
                  <c:v>77.31</c:v>
                </c:pt>
                <c:pt idx="6530">
                  <c:v>77.31</c:v>
                </c:pt>
                <c:pt idx="6531">
                  <c:v>77.31</c:v>
                </c:pt>
                <c:pt idx="6532">
                  <c:v>77.31</c:v>
                </c:pt>
                <c:pt idx="6533">
                  <c:v>77.31</c:v>
                </c:pt>
                <c:pt idx="6534">
                  <c:v>77.31</c:v>
                </c:pt>
                <c:pt idx="6535">
                  <c:v>77.31</c:v>
                </c:pt>
                <c:pt idx="6536">
                  <c:v>77.31</c:v>
                </c:pt>
                <c:pt idx="6537">
                  <c:v>77.31</c:v>
                </c:pt>
                <c:pt idx="6538">
                  <c:v>77.31</c:v>
                </c:pt>
                <c:pt idx="6539">
                  <c:v>77.31</c:v>
                </c:pt>
                <c:pt idx="6540">
                  <c:v>77.31</c:v>
                </c:pt>
                <c:pt idx="6541">
                  <c:v>77.31</c:v>
                </c:pt>
                <c:pt idx="6542">
                  <c:v>77.31</c:v>
                </c:pt>
                <c:pt idx="6543">
                  <c:v>77.31</c:v>
                </c:pt>
                <c:pt idx="6544">
                  <c:v>77.31</c:v>
                </c:pt>
                <c:pt idx="6545">
                  <c:v>77.31</c:v>
                </c:pt>
                <c:pt idx="6546">
                  <c:v>77.31</c:v>
                </c:pt>
                <c:pt idx="6547">
                  <c:v>77.31</c:v>
                </c:pt>
                <c:pt idx="6548">
                  <c:v>77.31</c:v>
                </c:pt>
                <c:pt idx="6549">
                  <c:v>77.31</c:v>
                </c:pt>
                <c:pt idx="6550">
                  <c:v>77.31</c:v>
                </c:pt>
                <c:pt idx="6551">
                  <c:v>77.31</c:v>
                </c:pt>
                <c:pt idx="6552">
                  <c:v>77.31</c:v>
                </c:pt>
                <c:pt idx="6553">
                  <c:v>77.31</c:v>
                </c:pt>
                <c:pt idx="6554">
                  <c:v>77.31</c:v>
                </c:pt>
                <c:pt idx="6555">
                  <c:v>77.31</c:v>
                </c:pt>
                <c:pt idx="6556">
                  <c:v>77.31</c:v>
                </c:pt>
                <c:pt idx="6557">
                  <c:v>77.31</c:v>
                </c:pt>
                <c:pt idx="6558">
                  <c:v>77.31</c:v>
                </c:pt>
                <c:pt idx="6559">
                  <c:v>77.31</c:v>
                </c:pt>
                <c:pt idx="6560">
                  <c:v>77.31</c:v>
                </c:pt>
                <c:pt idx="6561">
                  <c:v>77.31</c:v>
                </c:pt>
                <c:pt idx="6562">
                  <c:v>77.31</c:v>
                </c:pt>
                <c:pt idx="6563">
                  <c:v>77.31</c:v>
                </c:pt>
                <c:pt idx="6564">
                  <c:v>77.31</c:v>
                </c:pt>
                <c:pt idx="6565">
                  <c:v>77.31</c:v>
                </c:pt>
                <c:pt idx="6566">
                  <c:v>77.31</c:v>
                </c:pt>
                <c:pt idx="6567">
                  <c:v>77.31</c:v>
                </c:pt>
                <c:pt idx="6568">
                  <c:v>77.31</c:v>
                </c:pt>
                <c:pt idx="6569">
                  <c:v>77.31</c:v>
                </c:pt>
                <c:pt idx="6570">
                  <c:v>77.31</c:v>
                </c:pt>
                <c:pt idx="6571">
                  <c:v>77.31</c:v>
                </c:pt>
                <c:pt idx="6572">
                  <c:v>77.31</c:v>
                </c:pt>
                <c:pt idx="6573">
                  <c:v>77.31</c:v>
                </c:pt>
                <c:pt idx="6574">
                  <c:v>77.31</c:v>
                </c:pt>
                <c:pt idx="6575">
                  <c:v>77.31</c:v>
                </c:pt>
                <c:pt idx="6576">
                  <c:v>77.31</c:v>
                </c:pt>
                <c:pt idx="6577">
                  <c:v>77.31</c:v>
                </c:pt>
                <c:pt idx="6578">
                  <c:v>77.31</c:v>
                </c:pt>
                <c:pt idx="6579">
                  <c:v>77.31</c:v>
                </c:pt>
                <c:pt idx="6580">
                  <c:v>77.31</c:v>
                </c:pt>
                <c:pt idx="6581">
                  <c:v>77.31</c:v>
                </c:pt>
                <c:pt idx="6582">
                  <c:v>77.31</c:v>
                </c:pt>
                <c:pt idx="6583">
                  <c:v>77.31</c:v>
                </c:pt>
                <c:pt idx="6584">
                  <c:v>77.31</c:v>
                </c:pt>
                <c:pt idx="6585">
                  <c:v>77.31</c:v>
                </c:pt>
                <c:pt idx="6586">
                  <c:v>77.31</c:v>
                </c:pt>
                <c:pt idx="6587">
                  <c:v>77.31</c:v>
                </c:pt>
                <c:pt idx="6588">
                  <c:v>77.31</c:v>
                </c:pt>
                <c:pt idx="6589">
                  <c:v>77.31</c:v>
                </c:pt>
                <c:pt idx="6590">
                  <c:v>77.31</c:v>
                </c:pt>
                <c:pt idx="6591">
                  <c:v>77.31</c:v>
                </c:pt>
                <c:pt idx="6592">
                  <c:v>77.31</c:v>
                </c:pt>
                <c:pt idx="6593">
                  <c:v>77.31</c:v>
                </c:pt>
                <c:pt idx="6594">
                  <c:v>77.31</c:v>
                </c:pt>
                <c:pt idx="6595">
                  <c:v>77.31</c:v>
                </c:pt>
                <c:pt idx="6596">
                  <c:v>76.61999999999999</c:v>
                </c:pt>
                <c:pt idx="6597">
                  <c:v>77.31</c:v>
                </c:pt>
                <c:pt idx="6598">
                  <c:v>77.31</c:v>
                </c:pt>
                <c:pt idx="6599">
                  <c:v>77.31</c:v>
                </c:pt>
                <c:pt idx="6600">
                  <c:v>77.31</c:v>
                </c:pt>
                <c:pt idx="6601">
                  <c:v>77.31</c:v>
                </c:pt>
                <c:pt idx="6602">
                  <c:v>77.31</c:v>
                </c:pt>
                <c:pt idx="6603">
                  <c:v>77.31</c:v>
                </c:pt>
                <c:pt idx="6604">
                  <c:v>77.31</c:v>
                </c:pt>
                <c:pt idx="6605">
                  <c:v>77.31</c:v>
                </c:pt>
                <c:pt idx="6606">
                  <c:v>77.31</c:v>
                </c:pt>
                <c:pt idx="6607">
                  <c:v>77.31</c:v>
                </c:pt>
                <c:pt idx="6608">
                  <c:v>76.61999999999999</c:v>
                </c:pt>
                <c:pt idx="6609">
                  <c:v>76.61999999999999</c:v>
                </c:pt>
                <c:pt idx="6610">
                  <c:v>76.61999999999999</c:v>
                </c:pt>
                <c:pt idx="6611">
                  <c:v>76.61999999999999</c:v>
                </c:pt>
                <c:pt idx="6612">
                  <c:v>76.61999999999999</c:v>
                </c:pt>
                <c:pt idx="6613">
                  <c:v>76.61999999999999</c:v>
                </c:pt>
                <c:pt idx="6614">
                  <c:v>76.61999999999999</c:v>
                </c:pt>
                <c:pt idx="6615">
                  <c:v>76.61999999999999</c:v>
                </c:pt>
                <c:pt idx="6616">
                  <c:v>76.61999999999999</c:v>
                </c:pt>
                <c:pt idx="6617">
                  <c:v>76.61999999999999</c:v>
                </c:pt>
                <c:pt idx="6618">
                  <c:v>76.61999999999999</c:v>
                </c:pt>
                <c:pt idx="6619">
                  <c:v>76.61999999999999</c:v>
                </c:pt>
                <c:pt idx="6620">
                  <c:v>76.61999999999999</c:v>
                </c:pt>
                <c:pt idx="6621">
                  <c:v>76.61999999999999</c:v>
                </c:pt>
                <c:pt idx="6622">
                  <c:v>76.61999999999999</c:v>
                </c:pt>
                <c:pt idx="6623">
                  <c:v>76.61999999999999</c:v>
                </c:pt>
                <c:pt idx="6624">
                  <c:v>76.61999999999999</c:v>
                </c:pt>
                <c:pt idx="6625">
                  <c:v>76.61999999999999</c:v>
                </c:pt>
                <c:pt idx="6626">
                  <c:v>76.61999999999999</c:v>
                </c:pt>
                <c:pt idx="6627">
                  <c:v>76.61999999999999</c:v>
                </c:pt>
                <c:pt idx="6628">
                  <c:v>76.61999999999999</c:v>
                </c:pt>
                <c:pt idx="6629">
                  <c:v>76.61999999999999</c:v>
                </c:pt>
                <c:pt idx="6630">
                  <c:v>76.61999999999999</c:v>
                </c:pt>
                <c:pt idx="6631">
                  <c:v>76.61999999999999</c:v>
                </c:pt>
                <c:pt idx="6632">
                  <c:v>76.61999999999999</c:v>
                </c:pt>
                <c:pt idx="6633">
                  <c:v>76.61999999999999</c:v>
                </c:pt>
                <c:pt idx="6634">
                  <c:v>76.61999999999999</c:v>
                </c:pt>
                <c:pt idx="6635">
                  <c:v>76.61999999999999</c:v>
                </c:pt>
                <c:pt idx="6636">
                  <c:v>76.61999999999999</c:v>
                </c:pt>
                <c:pt idx="6637">
                  <c:v>76.61999999999999</c:v>
                </c:pt>
                <c:pt idx="6638">
                  <c:v>76.61999999999999</c:v>
                </c:pt>
                <c:pt idx="6639">
                  <c:v>76.61999999999999</c:v>
                </c:pt>
                <c:pt idx="6640">
                  <c:v>76.61999999999999</c:v>
                </c:pt>
                <c:pt idx="6641">
                  <c:v>76.61999999999999</c:v>
                </c:pt>
                <c:pt idx="6642">
                  <c:v>76.61999999999999</c:v>
                </c:pt>
                <c:pt idx="6643">
                  <c:v>76.61999999999999</c:v>
                </c:pt>
                <c:pt idx="6644">
                  <c:v>76.61999999999999</c:v>
                </c:pt>
                <c:pt idx="6645">
                  <c:v>76.61999999999999</c:v>
                </c:pt>
                <c:pt idx="6646">
                  <c:v>76.61999999999999</c:v>
                </c:pt>
                <c:pt idx="6647">
                  <c:v>76.61999999999999</c:v>
                </c:pt>
                <c:pt idx="6648">
                  <c:v>76.61999999999999</c:v>
                </c:pt>
                <c:pt idx="6649">
                  <c:v>76.61999999999999</c:v>
                </c:pt>
                <c:pt idx="6650">
                  <c:v>76.61999999999999</c:v>
                </c:pt>
                <c:pt idx="6651">
                  <c:v>76.61999999999999</c:v>
                </c:pt>
                <c:pt idx="6652">
                  <c:v>76.61999999999999</c:v>
                </c:pt>
                <c:pt idx="6653">
                  <c:v>76.61999999999999</c:v>
                </c:pt>
                <c:pt idx="6654">
                  <c:v>76.61999999999999</c:v>
                </c:pt>
                <c:pt idx="6655">
                  <c:v>76.61999999999999</c:v>
                </c:pt>
                <c:pt idx="6656">
                  <c:v>76.61999999999999</c:v>
                </c:pt>
                <c:pt idx="6657">
                  <c:v>76.61999999999999</c:v>
                </c:pt>
                <c:pt idx="6658">
                  <c:v>76.61999999999999</c:v>
                </c:pt>
                <c:pt idx="6659">
                  <c:v>76.61999999999999</c:v>
                </c:pt>
                <c:pt idx="6660">
                  <c:v>76.61999999999999</c:v>
                </c:pt>
                <c:pt idx="6661">
                  <c:v>76.61999999999999</c:v>
                </c:pt>
                <c:pt idx="6662">
                  <c:v>76.61999999999999</c:v>
                </c:pt>
                <c:pt idx="6663">
                  <c:v>76.61999999999999</c:v>
                </c:pt>
                <c:pt idx="6664">
                  <c:v>76.61999999999999</c:v>
                </c:pt>
                <c:pt idx="6665">
                  <c:v>76.61999999999999</c:v>
                </c:pt>
                <c:pt idx="6666">
                  <c:v>76.61999999999999</c:v>
                </c:pt>
                <c:pt idx="6667">
                  <c:v>76.61999999999999</c:v>
                </c:pt>
                <c:pt idx="6668">
                  <c:v>76.61999999999999</c:v>
                </c:pt>
                <c:pt idx="6669">
                  <c:v>76.61999999999999</c:v>
                </c:pt>
                <c:pt idx="6670">
                  <c:v>76.61999999999999</c:v>
                </c:pt>
                <c:pt idx="6671">
                  <c:v>76.61999999999999</c:v>
                </c:pt>
                <c:pt idx="6672">
                  <c:v>76.61999999999999</c:v>
                </c:pt>
                <c:pt idx="6673">
                  <c:v>76.61999999999999</c:v>
                </c:pt>
                <c:pt idx="6674">
                  <c:v>76.61999999999999</c:v>
                </c:pt>
                <c:pt idx="6675">
                  <c:v>76.61999999999999</c:v>
                </c:pt>
                <c:pt idx="6676">
                  <c:v>76.61999999999999</c:v>
                </c:pt>
                <c:pt idx="6677">
                  <c:v>76.61999999999999</c:v>
                </c:pt>
                <c:pt idx="6678">
                  <c:v>76.61999999999999</c:v>
                </c:pt>
                <c:pt idx="6679">
                  <c:v>76.61999999999999</c:v>
                </c:pt>
                <c:pt idx="6680">
                  <c:v>76.61999999999999</c:v>
                </c:pt>
                <c:pt idx="6681">
                  <c:v>76.61999999999999</c:v>
                </c:pt>
                <c:pt idx="6682">
                  <c:v>76.61999999999999</c:v>
                </c:pt>
                <c:pt idx="6683">
                  <c:v>76.61999999999999</c:v>
                </c:pt>
                <c:pt idx="6684">
                  <c:v>76.61999999999999</c:v>
                </c:pt>
                <c:pt idx="6685">
                  <c:v>76.61999999999999</c:v>
                </c:pt>
                <c:pt idx="6686">
                  <c:v>76.61999999999999</c:v>
                </c:pt>
                <c:pt idx="6687">
                  <c:v>76.61999999999999</c:v>
                </c:pt>
                <c:pt idx="6688">
                  <c:v>76.61999999999999</c:v>
                </c:pt>
                <c:pt idx="6689">
                  <c:v>76.61999999999999</c:v>
                </c:pt>
                <c:pt idx="6690">
                  <c:v>76.61999999999999</c:v>
                </c:pt>
                <c:pt idx="6691">
                  <c:v>76.61999999999999</c:v>
                </c:pt>
                <c:pt idx="6692">
                  <c:v>76.61999999999999</c:v>
                </c:pt>
                <c:pt idx="6693">
                  <c:v>76.61999999999999</c:v>
                </c:pt>
                <c:pt idx="6694">
                  <c:v>76.61999999999999</c:v>
                </c:pt>
                <c:pt idx="6695">
                  <c:v>76.61999999999999</c:v>
                </c:pt>
                <c:pt idx="6696">
                  <c:v>76.61999999999999</c:v>
                </c:pt>
                <c:pt idx="6697">
                  <c:v>76.61999999999999</c:v>
                </c:pt>
                <c:pt idx="6698">
                  <c:v>76.61999999999999</c:v>
                </c:pt>
                <c:pt idx="6699">
                  <c:v>76.61999999999999</c:v>
                </c:pt>
                <c:pt idx="6700">
                  <c:v>76.61999999999999</c:v>
                </c:pt>
                <c:pt idx="6701">
                  <c:v>76.61999999999999</c:v>
                </c:pt>
                <c:pt idx="6702">
                  <c:v>76.61999999999999</c:v>
                </c:pt>
                <c:pt idx="6703">
                  <c:v>76.61999999999999</c:v>
                </c:pt>
                <c:pt idx="6704">
                  <c:v>76.61999999999999</c:v>
                </c:pt>
                <c:pt idx="6705">
                  <c:v>76.61999999999999</c:v>
                </c:pt>
                <c:pt idx="6706">
                  <c:v>76.61999999999999</c:v>
                </c:pt>
                <c:pt idx="6707">
                  <c:v>76.61999999999999</c:v>
                </c:pt>
                <c:pt idx="6708">
                  <c:v>76.61999999999999</c:v>
                </c:pt>
                <c:pt idx="6709">
                  <c:v>76.61999999999999</c:v>
                </c:pt>
                <c:pt idx="6710">
                  <c:v>75.92</c:v>
                </c:pt>
                <c:pt idx="6711">
                  <c:v>76.61999999999999</c:v>
                </c:pt>
                <c:pt idx="6712">
                  <c:v>76.61999999999999</c:v>
                </c:pt>
                <c:pt idx="6713">
                  <c:v>76.61999999999999</c:v>
                </c:pt>
                <c:pt idx="6714">
                  <c:v>76.61999999999999</c:v>
                </c:pt>
                <c:pt idx="6715">
                  <c:v>75.92</c:v>
                </c:pt>
                <c:pt idx="6716">
                  <c:v>75.92</c:v>
                </c:pt>
                <c:pt idx="6717">
                  <c:v>75.92</c:v>
                </c:pt>
                <c:pt idx="6718">
                  <c:v>75.92</c:v>
                </c:pt>
                <c:pt idx="6719">
                  <c:v>75.92</c:v>
                </c:pt>
                <c:pt idx="6720">
                  <c:v>75.92</c:v>
                </c:pt>
                <c:pt idx="6721">
                  <c:v>75.92</c:v>
                </c:pt>
                <c:pt idx="6722">
                  <c:v>75.92</c:v>
                </c:pt>
                <c:pt idx="6723">
                  <c:v>75.92</c:v>
                </c:pt>
                <c:pt idx="6724">
                  <c:v>75.92</c:v>
                </c:pt>
                <c:pt idx="6725">
                  <c:v>75.92</c:v>
                </c:pt>
                <c:pt idx="6726">
                  <c:v>75.92</c:v>
                </c:pt>
                <c:pt idx="6727">
                  <c:v>75.92</c:v>
                </c:pt>
                <c:pt idx="6728">
                  <c:v>75.92</c:v>
                </c:pt>
                <c:pt idx="6729">
                  <c:v>75.92</c:v>
                </c:pt>
                <c:pt idx="6730">
                  <c:v>75.92</c:v>
                </c:pt>
                <c:pt idx="6731">
                  <c:v>75.92</c:v>
                </c:pt>
                <c:pt idx="6732">
                  <c:v>75.92</c:v>
                </c:pt>
                <c:pt idx="6733">
                  <c:v>75.92</c:v>
                </c:pt>
                <c:pt idx="6734">
                  <c:v>75.92</c:v>
                </c:pt>
                <c:pt idx="6735">
                  <c:v>75.92</c:v>
                </c:pt>
                <c:pt idx="6736">
                  <c:v>75.92</c:v>
                </c:pt>
                <c:pt idx="6737">
                  <c:v>75.92</c:v>
                </c:pt>
                <c:pt idx="6738">
                  <c:v>75.92</c:v>
                </c:pt>
                <c:pt idx="6739">
                  <c:v>75.92</c:v>
                </c:pt>
                <c:pt idx="6740">
                  <c:v>75.92</c:v>
                </c:pt>
                <c:pt idx="6741">
                  <c:v>75.92</c:v>
                </c:pt>
                <c:pt idx="6742">
                  <c:v>75.92</c:v>
                </c:pt>
                <c:pt idx="6743">
                  <c:v>75.92</c:v>
                </c:pt>
                <c:pt idx="6744">
                  <c:v>75.92</c:v>
                </c:pt>
                <c:pt idx="6745">
                  <c:v>75.92</c:v>
                </c:pt>
                <c:pt idx="6746">
                  <c:v>75.92</c:v>
                </c:pt>
                <c:pt idx="6747">
                  <c:v>75.92</c:v>
                </c:pt>
                <c:pt idx="6748">
                  <c:v>75.92</c:v>
                </c:pt>
                <c:pt idx="6749">
                  <c:v>75.92</c:v>
                </c:pt>
                <c:pt idx="6750">
                  <c:v>75.92</c:v>
                </c:pt>
                <c:pt idx="6751">
                  <c:v>75.92</c:v>
                </c:pt>
                <c:pt idx="6752">
                  <c:v>75.92</c:v>
                </c:pt>
                <c:pt idx="6753">
                  <c:v>75.92</c:v>
                </c:pt>
                <c:pt idx="6754">
                  <c:v>75.92</c:v>
                </c:pt>
                <c:pt idx="6755">
                  <c:v>75.92</c:v>
                </c:pt>
                <c:pt idx="6756">
                  <c:v>75.92</c:v>
                </c:pt>
                <c:pt idx="6757">
                  <c:v>75.92</c:v>
                </c:pt>
                <c:pt idx="6758">
                  <c:v>75.92</c:v>
                </c:pt>
                <c:pt idx="6759">
                  <c:v>75.92</c:v>
                </c:pt>
                <c:pt idx="6760">
                  <c:v>75.92</c:v>
                </c:pt>
                <c:pt idx="6761">
                  <c:v>75.92</c:v>
                </c:pt>
                <c:pt idx="6762">
                  <c:v>75.92</c:v>
                </c:pt>
                <c:pt idx="6763">
                  <c:v>75.92</c:v>
                </c:pt>
                <c:pt idx="6764">
                  <c:v>75.92</c:v>
                </c:pt>
                <c:pt idx="6765">
                  <c:v>75.92</c:v>
                </c:pt>
                <c:pt idx="6766">
                  <c:v>75.92</c:v>
                </c:pt>
                <c:pt idx="6767">
                  <c:v>75.92</c:v>
                </c:pt>
                <c:pt idx="6768">
                  <c:v>75.92</c:v>
                </c:pt>
                <c:pt idx="6769">
                  <c:v>75.92</c:v>
                </c:pt>
                <c:pt idx="6770">
                  <c:v>75.92</c:v>
                </c:pt>
                <c:pt idx="6771">
                  <c:v>75.92</c:v>
                </c:pt>
                <c:pt idx="6772">
                  <c:v>75.92</c:v>
                </c:pt>
                <c:pt idx="6773">
                  <c:v>75.92</c:v>
                </c:pt>
                <c:pt idx="6774">
                  <c:v>75.92</c:v>
                </c:pt>
                <c:pt idx="6775">
                  <c:v>75.92</c:v>
                </c:pt>
                <c:pt idx="6776">
                  <c:v>75.92</c:v>
                </c:pt>
                <c:pt idx="6777">
                  <c:v>75.92</c:v>
                </c:pt>
                <c:pt idx="6778">
                  <c:v>75.92</c:v>
                </c:pt>
                <c:pt idx="6779">
                  <c:v>75.92</c:v>
                </c:pt>
                <c:pt idx="6780">
                  <c:v>75.92</c:v>
                </c:pt>
                <c:pt idx="6781">
                  <c:v>75.92</c:v>
                </c:pt>
                <c:pt idx="6782">
                  <c:v>75.22</c:v>
                </c:pt>
                <c:pt idx="6783">
                  <c:v>75.92</c:v>
                </c:pt>
                <c:pt idx="6784">
                  <c:v>75.92</c:v>
                </c:pt>
                <c:pt idx="6785">
                  <c:v>75.22</c:v>
                </c:pt>
                <c:pt idx="6786">
                  <c:v>75.22</c:v>
                </c:pt>
                <c:pt idx="6787">
                  <c:v>75.22</c:v>
                </c:pt>
                <c:pt idx="6788">
                  <c:v>75.22</c:v>
                </c:pt>
                <c:pt idx="6789">
                  <c:v>75.22</c:v>
                </c:pt>
                <c:pt idx="6790">
                  <c:v>75.22</c:v>
                </c:pt>
                <c:pt idx="6791">
                  <c:v>75.22</c:v>
                </c:pt>
                <c:pt idx="6792">
                  <c:v>75.22</c:v>
                </c:pt>
                <c:pt idx="6793">
                  <c:v>75.22</c:v>
                </c:pt>
                <c:pt idx="6794">
                  <c:v>75.22</c:v>
                </c:pt>
                <c:pt idx="6795">
                  <c:v>75.22</c:v>
                </c:pt>
                <c:pt idx="6796">
                  <c:v>75.22</c:v>
                </c:pt>
                <c:pt idx="6797">
                  <c:v>75.22</c:v>
                </c:pt>
                <c:pt idx="6798">
                  <c:v>75.22</c:v>
                </c:pt>
                <c:pt idx="6799">
                  <c:v>75.22</c:v>
                </c:pt>
                <c:pt idx="6800">
                  <c:v>75.22</c:v>
                </c:pt>
                <c:pt idx="6801">
                  <c:v>75.22</c:v>
                </c:pt>
                <c:pt idx="6802">
                  <c:v>75.22</c:v>
                </c:pt>
                <c:pt idx="6803">
                  <c:v>75.22</c:v>
                </c:pt>
                <c:pt idx="6804">
                  <c:v>75.22</c:v>
                </c:pt>
                <c:pt idx="6805">
                  <c:v>75.22</c:v>
                </c:pt>
                <c:pt idx="6806">
                  <c:v>75.22</c:v>
                </c:pt>
                <c:pt idx="6807">
                  <c:v>75.22</c:v>
                </c:pt>
                <c:pt idx="6808">
                  <c:v>75.22</c:v>
                </c:pt>
                <c:pt idx="6809">
                  <c:v>75.22</c:v>
                </c:pt>
                <c:pt idx="6810">
                  <c:v>75.22</c:v>
                </c:pt>
                <c:pt idx="6811">
                  <c:v>75.22</c:v>
                </c:pt>
                <c:pt idx="6812">
                  <c:v>75.22</c:v>
                </c:pt>
                <c:pt idx="6813">
                  <c:v>75.22</c:v>
                </c:pt>
                <c:pt idx="6814">
                  <c:v>75.22</c:v>
                </c:pt>
                <c:pt idx="6815">
                  <c:v>75.22</c:v>
                </c:pt>
                <c:pt idx="6816">
                  <c:v>75.22</c:v>
                </c:pt>
                <c:pt idx="6817">
                  <c:v>75.22</c:v>
                </c:pt>
                <c:pt idx="6818">
                  <c:v>75.22</c:v>
                </c:pt>
                <c:pt idx="6819">
                  <c:v>75.22</c:v>
                </c:pt>
                <c:pt idx="6820">
                  <c:v>75.22</c:v>
                </c:pt>
                <c:pt idx="6821">
                  <c:v>75.22</c:v>
                </c:pt>
                <c:pt idx="6822">
                  <c:v>75.22</c:v>
                </c:pt>
                <c:pt idx="6823">
                  <c:v>75.22</c:v>
                </c:pt>
                <c:pt idx="6824">
                  <c:v>75.22</c:v>
                </c:pt>
                <c:pt idx="6825">
                  <c:v>75.22</c:v>
                </c:pt>
                <c:pt idx="6826">
                  <c:v>75.22</c:v>
                </c:pt>
                <c:pt idx="6827">
                  <c:v>74.53</c:v>
                </c:pt>
                <c:pt idx="6828">
                  <c:v>74.53</c:v>
                </c:pt>
                <c:pt idx="6829">
                  <c:v>74.53</c:v>
                </c:pt>
                <c:pt idx="6830">
                  <c:v>74.53</c:v>
                </c:pt>
                <c:pt idx="6831">
                  <c:v>74.53</c:v>
                </c:pt>
                <c:pt idx="6832">
                  <c:v>74.53</c:v>
                </c:pt>
                <c:pt idx="6833">
                  <c:v>74.53</c:v>
                </c:pt>
                <c:pt idx="6834">
                  <c:v>74.53</c:v>
                </c:pt>
                <c:pt idx="6835">
                  <c:v>74.53</c:v>
                </c:pt>
                <c:pt idx="6836">
                  <c:v>74.53</c:v>
                </c:pt>
                <c:pt idx="6837">
                  <c:v>74.53</c:v>
                </c:pt>
                <c:pt idx="6838">
                  <c:v>74.53</c:v>
                </c:pt>
                <c:pt idx="6839">
                  <c:v>74.53</c:v>
                </c:pt>
                <c:pt idx="6840">
                  <c:v>74.53</c:v>
                </c:pt>
                <c:pt idx="6841">
                  <c:v>74.53</c:v>
                </c:pt>
                <c:pt idx="6842">
                  <c:v>74.53</c:v>
                </c:pt>
                <c:pt idx="6843">
                  <c:v>74.53</c:v>
                </c:pt>
                <c:pt idx="6844">
                  <c:v>74.53</c:v>
                </c:pt>
                <c:pt idx="6845">
                  <c:v>74.53</c:v>
                </c:pt>
                <c:pt idx="6846">
                  <c:v>74.53</c:v>
                </c:pt>
                <c:pt idx="6847">
                  <c:v>74.53</c:v>
                </c:pt>
                <c:pt idx="6848">
                  <c:v>74.53</c:v>
                </c:pt>
                <c:pt idx="6849">
                  <c:v>74.53</c:v>
                </c:pt>
                <c:pt idx="6850">
                  <c:v>74.53</c:v>
                </c:pt>
                <c:pt idx="6851">
                  <c:v>74.53</c:v>
                </c:pt>
                <c:pt idx="6852">
                  <c:v>74.53</c:v>
                </c:pt>
                <c:pt idx="6853">
                  <c:v>74.53</c:v>
                </c:pt>
                <c:pt idx="6854">
                  <c:v>74.53</c:v>
                </c:pt>
                <c:pt idx="6855">
                  <c:v>74.53</c:v>
                </c:pt>
                <c:pt idx="6856">
                  <c:v>74.53</c:v>
                </c:pt>
                <c:pt idx="6857">
                  <c:v>74.53</c:v>
                </c:pt>
                <c:pt idx="6858">
                  <c:v>74.53</c:v>
                </c:pt>
                <c:pt idx="6859">
                  <c:v>74.53</c:v>
                </c:pt>
                <c:pt idx="6860">
                  <c:v>74.53</c:v>
                </c:pt>
                <c:pt idx="6861">
                  <c:v>73.84</c:v>
                </c:pt>
                <c:pt idx="6862">
                  <c:v>73.84</c:v>
                </c:pt>
                <c:pt idx="6863">
                  <c:v>73.84</c:v>
                </c:pt>
                <c:pt idx="6864">
                  <c:v>73.84</c:v>
                </c:pt>
                <c:pt idx="6865">
                  <c:v>73.84</c:v>
                </c:pt>
                <c:pt idx="6866">
                  <c:v>73.84</c:v>
                </c:pt>
                <c:pt idx="6867">
                  <c:v>73.84</c:v>
                </c:pt>
                <c:pt idx="6868">
                  <c:v>73.84</c:v>
                </c:pt>
                <c:pt idx="6869">
                  <c:v>73.84</c:v>
                </c:pt>
                <c:pt idx="6870">
                  <c:v>73.84</c:v>
                </c:pt>
                <c:pt idx="6871">
                  <c:v>73.84</c:v>
                </c:pt>
                <c:pt idx="6872">
                  <c:v>73.84</c:v>
                </c:pt>
                <c:pt idx="6873">
                  <c:v>73.84</c:v>
                </c:pt>
                <c:pt idx="6874">
                  <c:v>73.84</c:v>
                </c:pt>
                <c:pt idx="6875">
                  <c:v>73.84</c:v>
                </c:pt>
                <c:pt idx="6876">
                  <c:v>73.84</c:v>
                </c:pt>
                <c:pt idx="6877">
                  <c:v>73.84</c:v>
                </c:pt>
                <c:pt idx="6878">
                  <c:v>73.84</c:v>
                </c:pt>
                <c:pt idx="6879">
                  <c:v>73.84</c:v>
                </c:pt>
                <c:pt idx="6880">
                  <c:v>73.84</c:v>
                </c:pt>
                <c:pt idx="6881">
                  <c:v>73.84</c:v>
                </c:pt>
                <c:pt idx="6882">
                  <c:v>73.84</c:v>
                </c:pt>
                <c:pt idx="6883">
                  <c:v>73.84</c:v>
                </c:pt>
                <c:pt idx="6884">
                  <c:v>73.84</c:v>
                </c:pt>
                <c:pt idx="6885">
                  <c:v>73.84</c:v>
                </c:pt>
                <c:pt idx="6886">
                  <c:v>73.84</c:v>
                </c:pt>
                <c:pt idx="6887">
                  <c:v>73.84</c:v>
                </c:pt>
                <c:pt idx="6888">
                  <c:v>73.84</c:v>
                </c:pt>
                <c:pt idx="6889">
                  <c:v>73.84</c:v>
                </c:pt>
                <c:pt idx="6890">
                  <c:v>73.84</c:v>
                </c:pt>
                <c:pt idx="6891">
                  <c:v>73.84</c:v>
                </c:pt>
                <c:pt idx="6892">
                  <c:v>73.84</c:v>
                </c:pt>
                <c:pt idx="6893">
                  <c:v>73.84</c:v>
                </c:pt>
                <c:pt idx="6894">
                  <c:v>73.84</c:v>
                </c:pt>
                <c:pt idx="6895">
                  <c:v>73.84</c:v>
                </c:pt>
                <c:pt idx="6896">
                  <c:v>73.84</c:v>
                </c:pt>
                <c:pt idx="6897">
                  <c:v>73.84</c:v>
                </c:pt>
                <c:pt idx="6898">
                  <c:v>73.84</c:v>
                </c:pt>
                <c:pt idx="6899">
                  <c:v>73.84</c:v>
                </c:pt>
                <c:pt idx="6900">
                  <c:v>73.84</c:v>
                </c:pt>
                <c:pt idx="6901">
                  <c:v>73.84</c:v>
                </c:pt>
                <c:pt idx="6902">
                  <c:v>73.84</c:v>
                </c:pt>
                <c:pt idx="6903">
                  <c:v>73.84</c:v>
                </c:pt>
                <c:pt idx="6904">
                  <c:v>73.84</c:v>
                </c:pt>
                <c:pt idx="6905">
                  <c:v>73.84</c:v>
                </c:pt>
                <c:pt idx="6906">
                  <c:v>73.84</c:v>
                </c:pt>
                <c:pt idx="6907">
                  <c:v>73.84</c:v>
                </c:pt>
                <c:pt idx="6908">
                  <c:v>73.84</c:v>
                </c:pt>
                <c:pt idx="6909">
                  <c:v>73.84</c:v>
                </c:pt>
                <c:pt idx="6910">
                  <c:v>73.84</c:v>
                </c:pt>
                <c:pt idx="6911">
                  <c:v>73.84</c:v>
                </c:pt>
                <c:pt idx="6912">
                  <c:v>73.84</c:v>
                </c:pt>
                <c:pt idx="6913">
                  <c:v>73.84</c:v>
                </c:pt>
                <c:pt idx="6914">
                  <c:v>73.84</c:v>
                </c:pt>
                <c:pt idx="6915">
                  <c:v>73.84</c:v>
                </c:pt>
                <c:pt idx="6916">
                  <c:v>73.84</c:v>
                </c:pt>
                <c:pt idx="6917">
                  <c:v>73.84</c:v>
                </c:pt>
                <c:pt idx="6918">
                  <c:v>73.84</c:v>
                </c:pt>
                <c:pt idx="6919">
                  <c:v>73.84</c:v>
                </c:pt>
                <c:pt idx="6920">
                  <c:v>73.84</c:v>
                </c:pt>
                <c:pt idx="6921">
                  <c:v>73.84</c:v>
                </c:pt>
                <c:pt idx="6922">
                  <c:v>74.53</c:v>
                </c:pt>
                <c:pt idx="6923">
                  <c:v>74.53</c:v>
                </c:pt>
                <c:pt idx="6924">
                  <c:v>74.53</c:v>
                </c:pt>
                <c:pt idx="6925">
                  <c:v>74.53</c:v>
                </c:pt>
                <c:pt idx="6926">
                  <c:v>74.53</c:v>
                </c:pt>
                <c:pt idx="6927">
                  <c:v>74.53</c:v>
                </c:pt>
                <c:pt idx="6928">
                  <c:v>74.53</c:v>
                </c:pt>
                <c:pt idx="6929">
                  <c:v>74.53</c:v>
                </c:pt>
                <c:pt idx="6930">
                  <c:v>74.53</c:v>
                </c:pt>
                <c:pt idx="6931">
                  <c:v>74.53</c:v>
                </c:pt>
                <c:pt idx="6932">
                  <c:v>74.53</c:v>
                </c:pt>
                <c:pt idx="6933">
                  <c:v>74.53</c:v>
                </c:pt>
                <c:pt idx="6934">
                  <c:v>74.53</c:v>
                </c:pt>
                <c:pt idx="6935">
                  <c:v>74.53</c:v>
                </c:pt>
                <c:pt idx="6936">
                  <c:v>74.53</c:v>
                </c:pt>
                <c:pt idx="6937">
                  <c:v>74.53</c:v>
                </c:pt>
                <c:pt idx="6938">
                  <c:v>74.53</c:v>
                </c:pt>
                <c:pt idx="6939">
                  <c:v>74.53</c:v>
                </c:pt>
                <c:pt idx="6940">
                  <c:v>74.53</c:v>
                </c:pt>
                <c:pt idx="6941">
                  <c:v>74.53</c:v>
                </c:pt>
                <c:pt idx="6942">
                  <c:v>74.53</c:v>
                </c:pt>
                <c:pt idx="6943">
                  <c:v>74.53</c:v>
                </c:pt>
                <c:pt idx="6944">
                  <c:v>74.53</c:v>
                </c:pt>
                <c:pt idx="6945">
                  <c:v>74.53</c:v>
                </c:pt>
                <c:pt idx="6946">
                  <c:v>74.53</c:v>
                </c:pt>
                <c:pt idx="6947">
                  <c:v>74.53</c:v>
                </c:pt>
                <c:pt idx="6948">
                  <c:v>74.53</c:v>
                </c:pt>
                <c:pt idx="6949">
                  <c:v>74.53</c:v>
                </c:pt>
                <c:pt idx="6950">
                  <c:v>74.53</c:v>
                </c:pt>
                <c:pt idx="6951">
                  <c:v>74.53</c:v>
                </c:pt>
                <c:pt idx="6952">
                  <c:v>74.53</c:v>
                </c:pt>
                <c:pt idx="6953">
                  <c:v>74.53</c:v>
                </c:pt>
                <c:pt idx="6954">
                  <c:v>74.53</c:v>
                </c:pt>
                <c:pt idx="6955">
                  <c:v>74.53</c:v>
                </c:pt>
                <c:pt idx="6956">
                  <c:v>74.53</c:v>
                </c:pt>
                <c:pt idx="6957">
                  <c:v>74.53</c:v>
                </c:pt>
                <c:pt idx="6958">
                  <c:v>74.53</c:v>
                </c:pt>
                <c:pt idx="6959">
                  <c:v>74.53</c:v>
                </c:pt>
                <c:pt idx="6960">
                  <c:v>74.53</c:v>
                </c:pt>
                <c:pt idx="6961">
                  <c:v>74.53</c:v>
                </c:pt>
                <c:pt idx="6962">
                  <c:v>74.53</c:v>
                </c:pt>
                <c:pt idx="6963">
                  <c:v>74.53</c:v>
                </c:pt>
                <c:pt idx="6964">
                  <c:v>74.53</c:v>
                </c:pt>
                <c:pt idx="6965">
                  <c:v>74.53</c:v>
                </c:pt>
                <c:pt idx="6966">
                  <c:v>74.53</c:v>
                </c:pt>
                <c:pt idx="6967">
                  <c:v>74.53</c:v>
                </c:pt>
                <c:pt idx="6968">
                  <c:v>74.53</c:v>
                </c:pt>
                <c:pt idx="6969">
                  <c:v>74.53</c:v>
                </c:pt>
                <c:pt idx="6970">
                  <c:v>74.53</c:v>
                </c:pt>
                <c:pt idx="6971">
                  <c:v>74.53</c:v>
                </c:pt>
                <c:pt idx="6972">
                  <c:v>74.53</c:v>
                </c:pt>
                <c:pt idx="6973">
                  <c:v>74.53</c:v>
                </c:pt>
                <c:pt idx="6974">
                  <c:v>74.53</c:v>
                </c:pt>
                <c:pt idx="6975">
                  <c:v>74.53</c:v>
                </c:pt>
                <c:pt idx="6976">
                  <c:v>74.53</c:v>
                </c:pt>
                <c:pt idx="6977">
                  <c:v>74.53</c:v>
                </c:pt>
                <c:pt idx="6978">
                  <c:v>74.53</c:v>
                </c:pt>
                <c:pt idx="6979">
                  <c:v>74.53</c:v>
                </c:pt>
                <c:pt idx="6980">
                  <c:v>74.53</c:v>
                </c:pt>
                <c:pt idx="6981">
                  <c:v>74.53</c:v>
                </c:pt>
                <c:pt idx="6982">
                  <c:v>74.53</c:v>
                </c:pt>
                <c:pt idx="6983">
                  <c:v>74.53</c:v>
                </c:pt>
                <c:pt idx="6984">
                  <c:v>74.53</c:v>
                </c:pt>
                <c:pt idx="6985">
                  <c:v>74.53</c:v>
                </c:pt>
                <c:pt idx="6986">
                  <c:v>74.53</c:v>
                </c:pt>
                <c:pt idx="6987">
                  <c:v>74.53</c:v>
                </c:pt>
                <c:pt idx="6988">
                  <c:v>74.53</c:v>
                </c:pt>
                <c:pt idx="6989">
                  <c:v>74.53</c:v>
                </c:pt>
                <c:pt idx="6990">
                  <c:v>74.53</c:v>
                </c:pt>
                <c:pt idx="6991">
                  <c:v>74.53</c:v>
                </c:pt>
                <c:pt idx="6992">
                  <c:v>74.53</c:v>
                </c:pt>
                <c:pt idx="6993">
                  <c:v>74.53</c:v>
                </c:pt>
                <c:pt idx="6994">
                  <c:v>74.53</c:v>
                </c:pt>
                <c:pt idx="6995">
                  <c:v>74.53</c:v>
                </c:pt>
                <c:pt idx="6996">
                  <c:v>74.53</c:v>
                </c:pt>
                <c:pt idx="6997">
                  <c:v>74.53</c:v>
                </c:pt>
                <c:pt idx="6998">
                  <c:v>74.53</c:v>
                </c:pt>
                <c:pt idx="6999">
                  <c:v>74.53</c:v>
                </c:pt>
                <c:pt idx="7000">
                  <c:v>74.53</c:v>
                </c:pt>
                <c:pt idx="7001">
                  <c:v>74.53</c:v>
                </c:pt>
                <c:pt idx="7002">
                  <c:v>74.53</c:v>
                </c:pt>
                <c:pt idx="7003">
                  <c:v>74.53</c:v>
                </c:pt>
                <c:pt idx="7004">
                  <c:v>74.53</c:v>
                </c:pt>
                <c:pt idx="7005">
                  <c:v>74.53</c:v>
                </c:pt>
                <c:pt idx="7006">
                  <c:v>74.53</c:v>
                </c:pt>
                <c:pt idx="7007">
                  <c:v>74.53</c:v>
                </c:pt>
                <c:pt idx="7008">
                  <c:v>74.53</c:v>
                </c:pt>
                <c:pt idx="7009">
                  <c:v>74.53</c:v>
                </c:pt>
                <c:pt idx="7010">
                  <c:v>74.53</c:v>
                </c:pt>
                <c:pt idx="7011">
                  <c:v>74.53</c:v>
                </c:pt>
                <c:pt idx="7012">
                  <c:v>74.53</c:v>
                </c:pt>
                <c:pt idx="7013">
                  <c:v>74.53</c:v>
                </c:pt>
                <c:pt idx="7014">
                  <c:v>74.53</c:v>
                </c:pt>
                <c:pt idx="7015">
                  <c:v>74.53</c:v>
                </c:pt>
                <c:pt idx="7016">
                  <c:v>74.53</c:v>
                </c:pt>
                <c:pt idx="7017">
                  <c:v>74.53</c:v>
                </c:pt>
                <c:pt idx="7018">
                  <c:v>74.53</c:v>
                </c:pt>
                <c:pt idx="7019">
                  <c:v>74.53</c:v>
                </c:pt>
                <c:pt idx="7020">
                  <c:v>74.53</c:v>
                </c:pt>
                <c:pt idx="7021">
                  <c:v>74.53</c:v>
                </c:pt>
                <c:pt idx="7022">
                  <c:v>74.53</c:v>
                </c:pt>
                <c:pt idx="7023">
                  <c:v>74.53</c:v>
                </c:pt>
                <c:pt idx="7024">
                  <c:v>74.53</c:v>
                </c:pt>
                <c:pt idx="7025">
                  <c:v>74.53</c:v>
                </c:pt>
                <c:pt idx="7026">
                  <c:v>74.53</c:v>
                </c:pt>
                <c:pt idx="7027">
                  <c:v>74.53</c:v>
                </c:pt>
                <c:pt idx="7028">
                  <c:v>74.53</c:v>
                </c:pt>
                <c:pt idx="7029">
                  <c:v>74.53</c:v>
                </c:pt>
                <c:pt idx="7030">
                  <c:v>74.53</c:v>
                </c:pt>
                <c:pt idx="7031">
                  <c:v>74.53</c:v>
                </c:pt>
                <c:pt idx="7032">
                  <c:v>74.53</c:v>
                </c:pt>
                <c:pt idx="7033">
                  <c:v>74.53</c:v>
                </c:pt>
                <c:pt idx="7034">
                  <c:v>74.53</c:v>
                </c:pt>
                <c:pt idx="7035">
                  <c:v>74.53</c:v>
                </c:pt>
                <c:pt idx="7036">
                  <c:v>74.53</c:v>
                </c:pt>
                <c:pt idx="7037">
                  <c:v>74.53</c:v>
                </c:pt>
                <c:pt idx="7038">
                  <c:v>74.53</c:v>
                </c:pt>
                <c:pt idx="7039">
                  <c:v>74.53</c:v>
                </c:pt>
                <c:pt idx="7040">
                  <c:v>74.53</c:v>
                </c:pt>
                <c:pt idx="7041">
                  <c:v>74.53</c:v>
                </c:pt>
                <c:pt idx="7042">
                  <c:v>73.84</c:v>
                </c:pt>
                <c:pt idx="7043">
                  <c:v>74.53</c:v>
                </c:pt>
                <c:pt idx="7044">
                  <c:v>73.84</c:v>
                </c:pt>
                <c:pt idx="7045">
                  <c:v>74.53</c:v>
                </c:pt>
                <c:pt idx="7046">
                  <c:v>73.84</c:v>
                </c:pt>
                <c:pt idx="7047">
                  <c:v>73.84</c:v>
                </c:pt>
                <c:pt idx="7048">
                  <c:v>73.84</c:v>
                </c:pt>
                <c:pt idx="7049">
                  <c:v>73.84</c:v>
                </c:pt>
                <c:pt idx="7050">
                  <c:v>73.84</c:v>
                </c:pt>
                <c:pt idx="7051">
                  <c:v>73.84</c:v>
                </c:pt>
                <c:pt idx="7052">
                  <c:v>73.84</c:v>
                </c:pt>
                <c:pt idx="7053">
                  <c:v>73.84</c:v>
                </c:pt>
                <c:pt idx="7054">
                  <c:v>73.84</c:v>
                </c:pt>
                <c:pt idx="7055">
                  <c:v>73.84</c:v>
                </c:pt>
                <c:pt idx="7056">
                  <c:v>73.84</c:v>
                </c:pt>
                <c:pt idx="7057">
                  <c:v>73.84</c:v>
                </c:pt>
                <c:pt idx="7058">
                  <c:v>73.84</c:v>
                </c:pt>
                <c:pt idx="7059">
                  <c:v>73.84</c:v>
                </c:pt>
                <c:pt idx="7060">
                  <c:v>73.84</c:v>
                </c:pt>
                <c:pt idx="7061">
                  <c:v>73.84</c:v>
                </c:pt>
                <c:pt idx="7062">
                  <c:v>73.84</c:v>
                </c:pt>
                <c:pt idx="7063">
                  <c:v>73.84</c:v>
                </c:pt>
                <c:pt idx="7064">
                  <c:v>73.84</c:v>
                </c:pt>
                <c:pt idx="7065">
                  <c:v>73.84</c:v>
                </c:pt>
                <c:pt idx="7066">
                  <c:v>73.84</c:v>
                </c:pt>
                <c:pt idx="7067">
                  <c:v>73.84</c:v>
                </c:pt>
                <c:pt idx="7068">
                  <c:v>73.84</c:v>
                </c:pt>
                <c:pt idx="7069">
                  <c:v>73.84</c:v>
                </c:pt>
                <c:pt idx="7070">
                  <c:v>73.84</c:v>
                </c:pt>
                <c:pt idx="7071">
                  <c:v>73.84</c:v>
                </c:pt>
                <c:pt idx="7072">
                  <c:v>73.84</c:v>
                </c:pt>
                <c:pt idx="7073">
                  <c:v>73.84</c:v>
                </c:pt>
                <c:pt idx="7074">
                  <c:v>73.84</c:v>
                </c:pt>
                <c:pt idx="7075">
                  <c:v>73.84</c:v>
                </c:pt>
                <c:pt idx="7076">
                  <c:v>73.84</c:v>
                </c:pt>
                <c:pt idx="7077">
                  <c:v>73.84</c:v>
                </c:pt>
                <c:pt idx="7078">
                  <c:v>73.84</c:v>
                </c:pt>
                <c:pt idx="7079">
                  <c:v>73.84</c:v>
                </c:pt>
                <c:pt idx="7080">
                  <c:v>73.84</c:v>
                </c:pt>
                <c:pt idx="7081">
                  <c:v>73.84</c:v>
                </c:pt>
                <c:pt idx="7082">
                  <c:v>73.84</c:v>
                </c:pt>
                <c:pt idx="7083">
                  <c:v>73.84</c:v>
                </c:pt>
                <c:pt idx="7084">
                  <c:v>73.84</c:v>
                </c:pt>
                <c:pt idx="7085">
                  <c:v>73.84</c:v>
                </c:pt>
                <c:pt idx="7086">
                  <c:v>73.84</c:v>
                </c:pt>
                <c:pt idx="7087">
                  <c:v>73.84</c:v>
                </c:pt>
                <c:pt idx="7088">
                  <c:v>73.84</c:v>
                </c:pt>
                <c:pt idx="7089">
                  <c:v>73.84</c:v>
                </c:pt>
                <c:pt idx="7090">
                  <c:v>73.84</c:v>
                </c:pt>
                <c:pt idx="7091">
                  <c:v>73.84</c:v>
                </c:pt>
                <c:pt idx="7092">
                  <c:v>73.84</c:v>
                </c:pt>
                <c:pt idx="7093">
                  <c:v>73.84</c:v>
                </c:pt>
                <c:pt idx="7094">
                  <c:v>73.84</c:v>
                </c:pt>
                <c:pt idx="7095">
                  <c:v>73.84</c:v>
                </c:pt>
                <c:pt idx="7096">
                  <c:v>73.84</c:v>
                </c:pt>
                <c:pt idx="7097">
                  <c:v>73.84</c:v>
                </c:pt>
                <c:pt idx="7098">
                  <c:v>73.84</c:v>
                </c:pt>
                <c:pt idx="7099">
                  <c:v>73.84</c:v>
                </c:pt>
                <c:pt idx="7100">
                  <c:v>73.84</c:v>
                </c:pt>
                <c:pt idx="7101">
                  <c:v>73.84</c:v>
                </c:pt>
                <c:pt idx="7102">
                  <c:v>73.84</c:v>
                </c:pt>
                <c:pt idx="7103">
                  <c:v>73.84</c:v>
                </c:pt>
                <c:pt idx="7104">
                  <c:v>73.84</c:v>
                </c:pt>
                <c:pt idx="7105">
                  <c:v>73.84</c:v>
                </c:pt>
                <c:pt idx="7106">
                  <c:v>73.84</c:v>
                </c:pt>
                <c:pt idx="7107">
                  <c:v>73.84</c:v>
                </c:pt>
                <c:pt idx="7108">
                  <c:v>73.84</c:v>
                </c:pt>
                <c:pt idx="7109">
                  <c:v>73.84</c:v>
                </c:pt>
                <c:pt idx="7110">
                  <c:v>73.84</c:v>
                </c:pt>
                <c:pt idx="7111">
                  <c:v>73.84</c:v>
                </c:pt>
                <c:pt idx="7112">
                  <c:v>73.84</c:v>
                </c:pt>
                <c:pt idx="7113">
                  <c:v>73.84</c:v>
                </c:pt>
                <c:pt idx="7114">
                  <c:v>73.84</c:v>
                </c:pt>
                <c:pt idx="7115">
                  <c:v>73.84</c:v>
                </c:pt>
                <c:pt idx="7116">
                  <c:v>73.84</c:v>
                </c:pt>
                <c:pt idx="7117">
                  <c:v>73.84</c:v>
                </c:pt>
                <c:pt idx="7118">
                  <c:v>73.84</c:v>
                </c:pt>
                <c:pt idx="7119">
                  <c:v>73.84</c:v>
                </c:pt>
                <c:pt idx="7120">
                  <c:v>73.84</c:v>
                </c:pt>
                <c:pt idx="7121">
                  <c:v>73.84</c:v>
                </c:pt>
                <c:pt idx="7122">
                  <c:v>73.84</c:v>
                </c:pt>
                <c:pt idx="7123">
                  <c:v>73.84</c:v>
                </c:pt>
                <c:pt idx="7124">
                  <c:v>73.84</c:v>
                </c:pt>
                <c:pt idx="7125">
                  <c:v>73.84</c:v>
                </c:pt>
                <c:pt idx="7126">
                  <c:v>73.84</c:v>
                </c:pt>
                <c:pt idx="7127">
                  <c:v>73.84</c:v>
                </c:pt>
                <c:pt idx="7128">
                  <c:v>73.84</c:v>
                </c:pt>
                <c:pt idx="7129">
                  <c:v>73.84</c:v>
                </c:pt>
                <c:pt idx="7130">
                  <c:v>73.84</c:v>
                </c:pt>
                <c:pt idx="7131">
                  <c:v>73.84</c:v>
                </c:pt>
                <c:pt idx="7132">
                  <c:v>73.84</c:v>
                </c:pt>
                <c:pt idx="7133">
                  <c:v>73.84</c:v>
                </c:pt>
                <c:pt idx="7134">
                  <c:v>73.84</c:v>
                </c:pt>
                <c:pt idx="7135">
                  <c:v>73.84</c:v>
                </c:pt>
                <c:pt idx="7136">
                  <c:v>73.84</c:v>
                </c:pt>
                <c:pt idx="7137">
                  <c:v>73.84</c:v>
                </c:pt>
                <c:pt idx="7138">
                  <c:v>73.84</c:v>
                </c:pt>
                <c:pt idx="7139">
                  <c:v>73.84</c:v>
                </c:pt>
                <c:pt idx="7140">
                  <c:v>73.84</c:v>
                </c:pt>
                <c:pt idx="7141">
                  <c:v>73.84</c:v>
                </c:pt>
                <c:pt idx="7142">
                  <c:v>73.84</c:v>
                </c:pt>
                <c:pt idx="7143">
                  <c:v>73.84</c:v>
                </c:pt>
                <c:pt idx="7144">
                  <c:v>73.84</c:v>
                </c:pt>
                <c:pt idx="7145">
                  <c:v>73.84</c:v>
                </c:pt>
                <c:pt idx="7146">
                  <c:v>73.84</c:v>
                </c:pt>
                <c:pt idx="7147">
                  <c:v>73.84</c:v>
                </c:pt>
                <c:pt idx="7148">
                  <c:v>73.84</c:v>
                </c:pt>
                <c:pt idx="7149">
                  <c:v>73.84</c:v>
                </c:pt>
                <c:pt idx="7150">
                  <c:v>73.84</c:v>
                </c:pt>
                <c:pt idx="7151">
                  <c:v>73.84</c:v>
                </c:pt>
                <c:pt idx="7152">
                  <c:v>73.84</c:v>
                </c:pt>
                <c:pt idx="7153">
                  <c:v>73.84</c:v>
                </c:pt>
                <c:pt idx="7154">
                  <c:v>73.84</c:v>
                </c:pt>
                <c:pt idx="7155">
                  <c:v>73.84</c:v>
                </c:pt>
                <c:pt idx="7156">
                  <c:v>73.84</c:v>
                </c:pt>
                <c:pt idx="7157">
                  <c:v>73.84</c:v>
                </c:pt>
                <c:pt idx="7158">
                  <c:v>73.84</c:v>
                </c:pt>
                <c:pt idx="7159">
                  <c:v>73.84</c:v>
                </c:pt>
                <c:pt idx="7160">
                  <c:v>73.84</c:v>
                </c:pt>
                <c:pt idx="7161">
                  <c:v>73.84</c:v>
                </c:pt>
                <c:pt idx="7162">
                  <c:v>73.84</c:v>
                </c:pt>
                <c:pt idx="7163">
                  <c:v>73.84</c:v>
                </c:pt>
                <c:pt idx="7164">
                  <c:v>73.84</c:v>
                </c:pt>
                <c:pt idx="7165">
                  <c:v>73.84</c:v>
                </c:pt>
                <c:pt idx="7166">
                  <c:v>73.84</c:v>
                </c:pt>
                <c:pt idx="7167">
                  <c:v>73.84</c:v>
                </c:pt>
                <c:pt idx="7168">
                  <c:v>73.84</c:v>
                </c:pt>
                <c:pt idx="7169">
                  <c:v>73.84</c:v>
                </c:pt>
                <c:pt idx="7170">
                  <c:v>73.84</c:v>
                </c:pt>
                <c:pt idx="7171">
                  <c:v>73.84</c:v>
                </c:pt>
                <c:pt idx="7172">
                  <c:v>73.84</c:v>
                </c:pt>
                <c:pt idx="7173">
                  <c:v>73.84</c:v>
                </c:pt>
                <c:pt idx="7174">
                  <c:v>73.84</c:v>
                </c:pt>
                <c:pt idx="7175">
                  <c:v>73.84</c:v>
                </c:pt>
                <c:pt idx="7176">
                  <c:v>73.84</c:v>
                </c:pt>
                <c:pt idx="7177">
                  <c:v>73.84</c:v>
                </c:pt>
                <c:pt idx="7178">
                  <c:v>73.84</c:v>
                </c:pt>
                <c:pt idx="7179">
                  <c:v>73.84</c:v>
                </c:pt>
                <c:pt idx="7180">
                  <c:v>73.84</c:v>
                </c:pt>
                <c:pt idx="7181">
                  <c:v>73.84</c:v>
                </c:pt>
                <c:pt idx="7182">
                  <c:v>73.84</c:v>
                </c:pt>
                <c:pt idx="7183">
                  <c:v>73.84</c:v>
                </c:pt>
                <c:pt idx="7184">
                  <c:v>73.84</c:v>
                </c:pt>
                <c:pt idx="7185">
                  <c:v>73.84</c:v>
                </c:pt>
                <c:pt idx="7186">
                  <c:v>73.84</c:v>
                </c:pt>
                <c:pt idx="7187">
                  <c:v>73.84</c:v>
                </c:pt>
                <c:pt idx="7188">
                  <c:v>73.84</c:v>
                </c:pt>
                <c:pt idx="7189">
                  <c:v>73.84</c:v>
                </c:pt>
                <c:pt idx="7190">
                  <c:v>73.84</c:v>
                </c:pt>
                <c:pt idx="7191">
                  <c:v>73.84</c:v>
                </c:pt>
                <c:pt idx="7192">
                  <c:v>73.84</c:v>
                </c:pt>
                <c:pt idx="7193">
                  <c:v>73.84</c:v>
                </c:pt>
                <c:pt idx="7194">
                  <c:v>73.84</c:v>
                </c:pt>
                <c:pt idx="7195">
                  <c:v>73.84</c:v>
                </c:pt>
                <c:pt idx="7196">
                  <c:v>73.84</c:v>
                </c:pt>
                <c:pt idx="7197">
                  <c:v>73.84</c:v>
                </c:pt>
                <c:pt idx="7198">
                  <c:v>73.84</c:v>
                </c:pt>
                <c:pt idx="7199">
                  <c:v>73.84</c:v>
                </c:pt>
                <c:pt idx="7200">
                  <c:v>73.84</c:v>
                </c:pt>
                <c:pt idx="7201">
                  <c:v>73.84</c:v>
                </c:pt>
                <c:pt idx="7202">
                  <c:v>73.84</c:v>
                </c:pt>
                <c:pt idx="7203">
                  <c:v>73.84</c:v>
                </c:pt>
                <c:pt idx="7204">
                  <c:v>73.84</c:v>
                </c:pt>
                <c:pt idx="7205">
                  <c:v>73.84</c:v>
                </c:pt>
                <c:pt idx="7206">
                  <c:v>73.84</c:v>
                </c:pt>
                <c:pt idx="7207">
                  <c:v>73.84</c:v>
                </c:pt>
                <c:pt idx="7208">
                  <c:v>73.84</c:v>
                </c:pt>
                <c:pt idx="7209">
                  <c:v>73.84</c:v>
                </c:pt>
                <c:pt idx="7210">
                  <c:v>73.84</c:v>
                </c:pt>
                <c:pt idx="7211">
                  <c:v>73.84</c:v>
                </c:pt>
                <c:pt idx="7212">
                  <c:v>73.84</c:v>
                </c:pt>
                <c:pt idx="7213">
                  <c:v>73.84</c:v>
                </c:pt>
                <c:pt idx="7214">
                  <c:v>73.84</c:v>
                </c:pt>
                <c:pt idx="7215">
                  <c:v>73.84</c:v>
                </c:pt>
                <c:pt idx="7216">
                  <c:v>73.84</c:v>
                </c:pt>
                <c:pt idx="7217">
                  <c:v>73.84</c:v>
                </c:pt>
                <c:pt idx="7218">
                  <c:v>73.84</c:v>
                </c:pt>
                <c:pt idx="7219">
                  <c:v>73.84</c:v>
                </c:pt>
                <c:pt idx="7220">
                  <c:v>73.84</c:v>
                </c:pt>
                <c:pt idx="7221">
                  <c:v>73.84</c:v>
                </c:pt>
                <c:pt idx="7222">
                  <c:v>73.84</c:v>
                </c:pt>
                <c:pt idx="7223">
                  <c:v>73.84</c:v>
                </c:pt>
                <c:pt idx="7224">
                  <c:v>73.84</c:v>
                </c:pt>
                <c:pt idx="7225">
                  <c:v>73.84</c:v>
                </c:pt>
                <c:pt idx="7226">
                  <c:v>73.84</c:v>
                </c:pt>
                <c:pt idx="7227">
                  <c:v>73.84</c:v>
                </c:pt>
                <c:pt idx="7228">
                  <c:v>73.84</c:v>
                </c:pt>
                <c:pt idx="7229">
                  <c:v>73.84</c:v>
                </c:pt>
                <c:pt idx="7230">
                  <c:v>73.84</c:v>
                </c:pt>
                <c:pt idx="7231">
                  <c:v>73.84</c:v>
                </c:pt>
                <c:pt idx="7232">
                  <c:v>73.84</c:v>
                </c:pt>
                <c:pt idx="7233">
                  <c:v>73.84</c:v>
                </c:pt>
                <c:pt idx="7234">
                  <c:v>73.84</c:v>
                </c:pt>
                <c:pt idx="7235">
                  <c:v>73.84</c:v>
                </c:pt>
                <c:pt idx="7236">
                  <c:v>73.84</c:v>
                </c:pt>
                <c:pt idx="7237">
                  <c:v>73.149999999999991</c:v>
                </c:pt>
                <c:pt idx="7238">
                  <c:v>73.149999999999991</c:v>
                </c:pt>
                <c:pt idx="7239">
                  <c:v>73.149999999999991</c:v>
                </c:pt>
                <c:pt idx="7240">
                  <c:v>73.149999999999991</c:v>
                </c:pt>
                <c:pt idx="7241">
                  <c:v>73.149999999999991</c:v>
                </c:pt>
                <c:pt idx="7242">
                  <c:v>73.149999999999991</c:v>
                </c:pt>
                <c:pt idx="7243">
                  <c:v>73.149999999999991</c:v>
                </c:pt>
                <c:pt idx="7244">
                  <c:v>73.149999999999991</c:v>
                </c:pt>
                <c:pt idx="7245">
                  <c:v>73.149999999999991</c:v>
                </c:pt>
                <c:pt idx="7246">
                  <c:v>73.149999999999991</c:v>
                </c:pt>
                <c:pt idx="7247">
                  <c:v>73.149999999999991</c:v>
                </c:pt>
                <c:pt idx="7248">
                  <c:v>73.149999999999991</c:v>
                </c:pt>
                <c:pt idx="7249">
                  <c:v>73.149999999999991</c:v>
                </c:pt>
                <c:pt idx="7250">
                  <c:v>73.149999999999991</c:v>
                </c:pt>
                <c:pt idx="7251">
                  <c:v>73.149999999999991</c:v>
                </c:pt>
                <c:pt idx="7252">
                  <c:v>73.149999999999991</c:v>
                </c:pt>
                <c:pt idx="7253">
                  <c:v>73.149999999999991</c:v>
                </c:pt>
                <c:pt idx="7254">
                  <c:v>73.149999999999991</c:v>
                </c:pt>
                <c:pt idx="7255">
                  <c:v>73.149999999999991</c:v>
                </c:pt>
                <c:pt idx="7256">
                  <c:v>73.149999999999991</c:v>
                </c:pt>
                <c:pt idx="7257">
                  <c:v>73.149999999999991</c:v>
                </c:pt>
                <c:pt idx="7258">
                  <c:v>73.149999999999991</c:v>
                </c:pt>
                <c:pt idx="7259">
                  <c:v>73.149999999999991</c:v>
                </c:pt>
                <c:pt idx="7260">
                  <c:v>73.149999999999991</c:v>
                </c:pt>
                <c:pt idx="7261">
                  <c:v>73.149999999999991</c:v>
                </c:pt>
                <c:pt idx="7262">
                  <c:v>73.149999999999991</c:v>
                </c:pt>
                <c:pt idx="7263">
                  <c:v>73.149999999999991</c:v>
                </c:pt>
                <c:pt idx="7264">
                  <c:v>73.149999999999991</c:v>
                </c:pt>
                <c:pt idx="7265">
                  <c:v>73.149999999999991</c:v>
                </c:pt>
                <c:pt idx="7266">
                  <c:v>73.149999999999991</c:v>
                </c:pt>
                <c:pt idx="7267">
                  <c:v>73.149999999999991</c:v>
                </c:pt>
                <c:pt idx="7268">
                  <c:v>73.149999999999991</c:v>
                </c:pt>
                <c:pt idx="7269">
                  <c:v>73.149999999999991</c:v>
                </c:pt>
                <c:pt idx="7270">
                  <c:v>73.149999999999991</c:v>
                </c:pt>
                <c:pt idx="7271">
                  <c:v>73.149999999999991</c:v>
                </c:pt>
                <c:pt idx="7272">
                  <c:v>73.149999999999991</c:v>
                </c:pt>
                <c:pt idx="7273">
                  <c:v>73.149999999999991</c:v>
                </c:pt>
                <c:pt idx="7274">
                  <c:v>73.149999999999991</c:v>
                </c:pt>
                <c:pt idx="7275">
                  <c:v>73.149999999999991</c:v>
                </c:pt>
                <c:pt idx="7276">
                  <c:v>73.149999999999991</c:v>
                </c:pt>
                <c:pt idx="7277">
                  <c:v>73.149999999999991</c:v>
                </c:pt>
                <c:pt idx="7278">
                  <c:v>73.149999999999991</c:v>
                </c:pt>
                <c:pt idx="7279">
                  <c:v>73.149999999999991</c:v>
                </c:pt>
                <c:pt idx="7280">
                  <c:v>73.149999999999991</c:v>
                </c:pt>
                <c:pt idx="7281">
                  <c:v>73.149999999999991</c:v>
                </c:pt>
                <c:pt idx="7282">
                  <c:v>73.149999999999991</c:v>
                </c:pt>
                <c:pt idx="7283">
                  <c:v>73.149999999999991</c:v>
                </c:pt>
                <c:pt idx="7284">
                  <c:v>73.149999999999991</c:v>
                </c:pt>
                <c:pt idx="7285">
                  <c:v>73.149999999999991</c:v>
                </c:pt>
                <c:pt idx="7286">
                  <c:v>73.149999999999991</c:v>
                </c:pt>
                <c:pt idx="7287">
                  <c:v>73.149999999999991</c:v>
                </c:pt>
                <c:pt idx="7288">
                  <c:v>73.149999999999991</c:v>
                </c:pt>
                <c:pt idx="7289">
                  <c:v>73.149999999999991</c:v>
                </c:pt>
                <c:pt idx="7290">
                  <c:v>73.149999999999991</c:v>
                </c:pt>
                <c:pt idx="7291">
                  <c:v>73.149999999999991</c:v>
                </c:pt>
                <c:pt idx="7292">
                  <c:v>73.149999999999991</c:v>
                </c:pt>
                <c:pt idx="7293">
                  <c:v>73.149999999999991</c:v>
                </c:pt>
                <c:pt idx="7294">
                  <c:v>73.149999999999991</c:v>
                </c:pt>
                <c:pt idx="7295">
                  <c:v>73.149999999999991</c:v>
                </c:pt>
                <c:pt idx="7296">
                  <c:v>73.149999999999991</c:v>
                </c:pt>
                <c:pt idx="7297">
                  <c:v>73.149999999999991</c:v>
                </c:pt>
                <c:pt idx="7298">
                  <c:v>73.149999999999991</c:v>
                </c:pt>
                <c:pt idx="7299">
                  <c:v>73.149999999999991</c:v>
                </c:pt>
                <c:pt idx="7300">
                  <c:v>73.149999999999991</c:v>
                </c:pt>
                <c:pt idx="7301">
                  <c:v>73.149999999999991</c:v>
                </c:pt>
                <c:pt idx="7302">
                  <c:v>73.149999999999991</c:v>
                </c:pt>
                <c:pt idx="7303">
                  <c:v>73.149999999999991</c:v>
                </c:pt>
                <c:pt idx="7304">
                  <c:v>73.149999999999991</c:v>
                </c:pt>
                <c:pt idx="7305">
                  <c:v>73.149999999999991</c:v>
                </c:pt>
                <c:pt idx="7306">
                  <c:v>73.149999999999991</c:v>
                </c:pt>
                <c:pt idx="7307">
                  <c:v>73.149999999999991</c:v>
                </c:pt>
                <c:pt idx="7308">
                  <c:v>73.149999999999991</c:v>
                </c:pt>
                <c:pt idx="7309">
                  <c:v>73.149999999999991</c:v>
                </c:pt>
                <c:pt idx="7310">
                  <c:v>73.149999999999991</c:v>
                </c:pt>
                <c:pt idx="7311">
                  <c:v>73.149999999999991</c:v>
                </c:pt>
                <c:pt idx="7312">
                  <c:v>73.149999999999991</c:v>
                </c:pt>
                <c:pt idx="7313">
                  <c:v>73.149999999999991</c:v>
                </c:pt>
                <c:pt idx="7314">
                  <c:v>73.149999999999991</c:v>
                </c:pt>
                <c:pt idx="7315">
                  <c:v>73.149999999999991</c:v>
                </c:pt>
                <c:pt idx="7316">
                  <c:v>73.149999999999991</c:v>
                </c:pt>
                <c:pt idx="7317">
                  <c:v>73.149999999999991</c:v>
                </c:pt>
                <c:pt idx="7318">
                  <c:v>73.149999999999991</c:v>
                </c:pt>
                <c:pt idx="7319">
                  <c:v>73.149999999999991</c:v>
                </c:pt>
                <c:pt idx="7320">
                  <c:v>73.149999999999991</c:v>
                </c:pt>
                <c:pt idx="7321">
                  <c:v>73.149999999999991</c:v>
                </c:pt>
                <c:pt idx="7322">
                  <c:v>73.149999999999991</c:v>
                </c:pt>
                <c:pt idx="7323">
                  <c:v>72.460000000000022</c:v>
                </c:pt>
                <c:pt idx="7324">
                  <c:v>72.460000000000022</c:v>
                </c:pt>
                <c:pt idx="7325">
                  <c:v>72.460000000000022</c:v>
                </c:pt>
                <c:pt idx="7326">
                  <c:v>72.460000000000022</c:v>
                </c:pt>
                <c:pt idx="7327">
                  <c:v>72.460000000000022</c:v>
                </c:pt>
                <c:pt idx="7328">
                  <c:v>72.460000000000022</c:v>
                </c:pt>
                <c:pt idx="7329">
                  <c:v>72.460000000000022</c:v>
                </c:pt>
                <c:pt idx="7330">
                  <c:v>72.460000000000022</c:v>
                </c:pt>
                <c:pt idx="7331">
                  <c:v>72.460000000000022</c:v>
                </c:pt>
                <c:pt idx="7332">
                  <c:v>72.460000000000022</c:v>
                </c:pt>
                <c:pt idx="7333">
                  <c:v>72.460000000000022</c:v>
                </c:pt>
                <c:pt idx="7334">
                  <c:v>72.460000000000022</c:v>
                </c:pt>
                <c:pt idx="7335">
                  <c:v>72.460000000000022</c:v>
                </c:pt>
                <c:pt idx="7336">
                  <c:v>72.460000000000022</c:v>
                </c:pt>
                <c:pt idx="7337">
                  <c:v>72.460000000000022</c:v>
                </c:pt>
                <c:pt idx="7338">
                  <c:v>72.460000000000022</c:v>
                </c:pt>
                <c:pt idx="7339">
                  <c:v>72.460000000000022</c:v>
                </c:pt>
                <c:pt idx="7340">
                  <c:v>72.460000000000022</c:v>
                </c:pt>
                <c:pt idx="7341">
                  <c:v>72.460000000000022</c:v>
                </c:pt>
                <c:pt idx="7342">
                  <c:v>72.460000000000022</c:v>
                </c:pt>
                <c:pt idx="7343">
                  <c:v>72.460000000000022</c:v>
                </c:pt>
                <c:pt idx="7344">
                  <c:v>72.460000000000022</c:v>
                </c:pt>
                <c:pt idx="7345">
                  <c:v>72.460000000000022</c:v>
                </c:pt>
                <c:pt idx="7346">
                  <c:v>72.460000000000022</c:v>
                </c:pt>
                <c:pt idx="7347">
                  <c:v>72.460000000000022</c:v>
                </c:pt>
                <c:pt idx="7348">
                  <c:v>72.460000000000022</c:v>
                </c:pt>
                <c:pt idx="7349">
                  <c:v>72.460000000000022</c:v>
                </c:pt>
                <c:pt idx="7350">
                  <c:v>72.460000000000022</c:v>
                </c:pt>
                <c:pt idx="7351">
                  <c:v>72.460000000000022</c:v>
                </c:pt>
                <c:pt idx="7352">
                  <c:v>72.460000000000022</c:v>
                </c:pt>
                <c:pt idx="7353">
                  <c:v>72.460000000000022</c:v>
                </c:pt>
                <c:pt idx="7354">
                  <c:v>72.460000000000022</c:v>
                </c:pt>
                <c:pt idx="7355">
                  <c:v>72.460000000000022</c:v>
                </c:pt>
                <c:pt idx="7356">
                  <c:v>72.460000000000022</c:v>
                </c:pt>
                <c:pt idx="7357">
                  <c:v>72.460000000000022</c:v>
                </c:pt>
                <c:pt idx="7358">
                  <c:v>72.460000000000022</c:v>
                </c:pt>
                <c:pt idx="7359">
                  <c:v>72.460000000000022</c:v>
                </c:pt>
                <c:pt idx="7360">
                  <c:v>72.460000000000022</c:v>
                </c:pt>
                <c:pt idx="7361">
                  <c:v>72.460000000000022</c:v>
                </c:pt>
                <c:pt idx="7362">
                  <c:v>72.460000000000022</c:v>
                </c:pt>
                <c:pt idx="7363">
                  <c:v>72.460000000000022</c:v>
                </c:pt>
                <c:pt idx="7364">
                  <c:v>72.460000000000022</c:v>
                </c:pt>
                <c:pt idx="7365">
                  <c:v>72.460000000000022</c:v>
                </c:pt>
                <c:pt idx="7366">
                  <c:v>72.460000000000022</c:v>
                </c:pt>
                <c:pt idx="7367">
                  <c:v>72.460000000000022</c:v>
                </c:pt>
                <c:pt idx="7368">
                  <c:v>72.460000000000022</c:v>
                </c:pt>
                <c:pt idx="7369">
                  <c:v>72.460000000000022</c:v>
                </c:pt>
                <c:pt idx="7370">
                  <c:v>72.460000000000022</c:v>
                </c:pt>
                <c:pt idx="7371">
                  <c:v>72.460000000000022</c:v>
                </c:pt>
                <c:pt idx="7372">
                  <c:v>72.460000000000022</c:v>
                </c:pt>
                <c:pt idx="7373">
                  <c:v>72.460000000000022</c:v>
                </c:pt>
                <c:pt idx="7374">
                  <c:v>72.460000000000022</c:v>
                </c:pt>
                <c:pt idx="7375">
                  <c:v>72.460000000000022</c:v>
                </c:pt>
                <c:pt idx="7376">
                  <c:v>72.460000000000022</c:v>
                </c:pt>
                <c:pt idx="7377">
                  <c:v>72.460000000000022</c:v>
                </c:pt>
                <c:pt idx="7378">
                  <c:v>72.460000000000022</c:v>
                </c:pt>
                <c:pt idx="7379">
                  <c:v>72.460000000000022</c:v>
                </c:pt>
                <c:pt idx="7380">
                  <c:v>72.460000000000022</c:v>
                </c:pt>
                <c:pt idx="7381">
                  <c:v>72.460000000000022</c:v>
                </c:pt>
                <c:pt idx="7382">
                  <c:v>72.460000000000022</c:v>
                </c:pt>
                <c:pt idx="7383">
                  <c:v>72.460000000000022</c:v>
                </c:pt>
                <c:pt idx="7384">
                  <c:v>72.460000000000022</c:v>
                </c:pt>
                <c:pt idx="7385">
                  <c:v>71.77000000000001</c:v>
                </c:pt>
                <c:pt idx="7386">
                  <c:v>71.77000000000001</c:v>
                </c:pt>
                <c:pt idx="7387">
                  <c:v>71.77000000000001</c:v>
                </c:pt>
                <c:pt idx="7388">
                  <c:v>71.77000000000001</c:v>
                </c:pt>
                <c:pt idx="7389">
                  <c:v>71.77000000000001</c:v>
                </c:pt>
                <c:pt idx="7390">
                  <c:v>71.77000000000001</c:v>
                </c:pt>
                <c:pt idx="7391">
                  <c:v>71.77000000000001</c:v>
                </c:pt>
                <c:pt idx="7392">
                  <c:v>71.77000000000001</c:v>
                </c:pt>
                <c:pt idx="7393">
                  <c:v>71.77000000000001</c:v>
                </c:pt>
                <c:pt idx="7394">
                  <c:v>71.77000000000001</c:v>
                </c:pt>
                <c:pt idx="7395">
                  <c:v>71.77000000000001</c:v>
                </c:pt>
                <c:pt idx="7396">
                  <c:v>71.77000000000001</c:v>
                </c:pt>
                <c:pt idx="7397">
                  <c:v>71.77000000000001</c:v>
                </c:pt>
                <c:pt idx="7398">
                  <c:v>71.77000000000001</c:v>
                </c:pt>
                <c:pt idx="7399">
                  <c:v>71.77000000000001</c:v>
                </c:pt>
                <c:pt idx="7400">
                  <c:v>71.77000000000001</c:v>
                </c:pt>
                <c:pt idx="7401">
                  <c:v>71.77000000000001</c:v>
                </c:pt>
                <c:pt idx="7402">
                  <c:v>71.77000000000001</c:v>
                </c:pt>
                <c:pt idx="7403">
                  <c:v>71.77000000000001</c:v>
                </c:pt>
                <c:pt idx="7404">
                  <c:v>71.77000000000001</c:v>
                </c:pt>
                <c:pt idx="7405">
                  <c:v>71.77000000000001</c:v>
                </c:pt>
                <c:pt idx="7406">
                  <c:v>71.77000000000001</c:v>
                </c:pt>
                <c:pt idx="7407">
                  <c:v>71.77000000000001</c:v>
                </c:pt>
                <c:pt idx="7408">
                  <c:v>71.77000000000001</c:v>
                </c:pt>
                <c:pt idx="7409">
                  <c:v>71.77000000000001</c:v>
                </c:pt>
                <c:pt idx="7410">
                  <c:v>71.77000000000001</c:v>
                </c:pt>
                <c:pt idx="7411">
                  <c:v>71.77000000000001</c:v>
                </c:pt>
                <c:pt idx="7412">
                  <c:v>71.77000000000001</c:v>
                </c:pt>
                <c:pt idx="7413">
                  <c:v>71.77000000000001</c:v>
                </c:pt>
                <c:pt idx="7414">
                  <c:v>71.77000000000001</c:v>
                </c:pt>
                <c:pt idx="7415">
                  <c:v>71.77000000000001</c:v>
                </c:pt>
                <c:pt idx="7416">
                  <c:v>71.77000000000001</c:v>
                </c:pt>
                <c:pt idx="7417">
                  <c:v>71.77000000000001</c:v>
                </c:pt>
                <c:pt idx="7418">
                  <c:v>71.77000000000001</c:v>
                </c:pt>
                <c:pt idx="7419">
                  <c:v>71.77000000000001</c:v>
                </c:pt>
                <c:pt idx="7420">
                  <c:v>71.77000000000001</c:v>
                </c:pt>
                <c:pt idx="7421">
                  <c:v>71.08</c:v>
                </c:pt>
                <c:pt idx="7422">
                  <c:v>71.77000000000001</c:v>
                </c:pt>
                <c:pt idx="7423">
                  <c:v>71.08</c:v>
                </c:pt>
                <c:pt idx="7424">
                  <c:v>71.08</c:v>
                </c:pt>
                <c:pt idx="7425">
                  <c:v>71.08</c:v>
                </c:pt>
                <c:pt idx="7426">
                  <c:v>71.08</c:v>
                </c:pt>
                <c:pt idx="7427">
                  <c:v>71.08</c:v>
                </c:pt>
                <c:pt idx="7428">
                  <c:v>71.08</c:v>
                </c:pt>
                <c:pt idx="7429">
                  <c:v>71.08</c:v>
                </c:pt>
                <c:pt idx="7430">
                  <c:v>71.08</c:v>
                </c:pt>
                <c:pt idx="7431">
                  <c:v>71.08</c:v>
                </c:pt>
                <c:pt idx="7432">
                  <c:v>71.08</c:v>
                </c:pt>
                <c:pt idx="7433">
                  <c:v>71.08</c:v>
                </c:pt>
                <c:pt idx="7434">
                  <c:v>71.08</c:v>
                </c:pt>
                <c:pt idx="7435">
                  <c:v>71.08</c:v>
                </c:pt>
                <c:pt idx="7436">
                  <c:v>71.08</c:v>
                </c:pt>
                <c:pt idx="7437">
                  <c:v>71.08</c:v>
                </c:pt>
                <c:pt idx="7438">
                  <c:v>71.08</c:v>
                </c:pt>
                <c:pt idx="7439">
                  <c:v>71.08</c:v>
                </c:pt>
                <c:pt idx="7440">
                  <c:v>71.08</c:v>
                </c:pt>
                <c:pt idx="7441">
                  <c:v>71.08</c:v>
                </c:pt>
                <c:pt idx="7442">
                  <c:v>71.08</c:v>
                </c:pt>
                <c:pt idx="7443">
                  <c:v>71.08</c:v>
                </c:pt>
                <c:pt idx="7444">
                  <c:v>71.08</c:v>
                </c:pt>
                <c:pt idx="7445">
                  <c:v>71.08</c:v>
                </c:pt>
                <c:pt idx="7446">
                  <c:v>71.08</c:v>
                </c:pt>
                <c:pt idx="7447">
                  <c:v>71.08</c:v>
                </c:pt>
                <c:pt idx="7448">
                  <c:v>71.08</c:v>
                </c:pt>
                <c:pt idx="7449">
                  <c:v>71.08</c:v>
                </c:pt>
                <c:pt idx="7450">
                  <c:v>70.39</c:v>
                </c:pt>
                <c:pt idx="7451">
                  <c:v>70.39</c:v>
                </c:pt>
                <c:pt idx="7452">
                  <c:v>70.39</c:v>
                </c:pt>
                <c:pt idx="7453">
                  <c:v>70.39</c:v>
                </c:pt>
                <c:pt idx="7454">
                  <c:v>70.39</c:v>
                </c:pt>
                <c:pt idx="7455">
                  <c:v>70.39</c:v>
                </c:pt>
                <c:pt idx="7456">
                  <c:v>70.39</c:v>
                </c:pt>
                <c:pt idx="7457">
                  <c:v>70.39</c:v>
                </c:pt>
                <c:pt idx="7458">
                  <c:v>70.39</c:v>
                </c:pt>
                <c:pt idx="7459">
                  <c:v>70.39</c:v>
                </c:pt>
                <c:pt idx="7460">
                  <c:v>70.39</c:v>
                </c:pt>
                <c:pt idx="7461">
                  <c:v>70.39</c:v>
                </c:pt>
                <c:pt idx="7462">
                  <c:v>70.39</c:v>
                </c:pt>
                <c:pt idx="7463">
                  <c:v>70.39</c:v>
                </c:pt>
                <c:pt idx="7464">
                  <c:v>70.39</c:v>
                </c:pt>
                <c:pt idx="7465">
                  <c:v>70.39</c:v>
                </c:pt>
                <c:pt idx="7466">
                  <c:v>70.39</c:v>
                </c:pt>
                <c:pt idx="7467">
                  <c:v>70.39</c:v>
                </c:pt>
                <c:pt idx="7468">
                  <c:v>70.39</c:v>
                </c:pt>
                <c:pt idx="7469">
                  <c:v>70.39</c:v>
                </c:pt>
                <c:pt idx="7470">
                  <c:v>70.39</c:v>
                </c:pt>
                <c:pt idx="7471">
                  <c:v>70.39</c:v>
                </c:pt>
                <c:pt idx="7472">
                  <c:v>70.39</c:v>
                </c:pt>
                <c:pt idx="7473">
                  <c:v>70.39</c:v>
                </c:pt>
                <c:pt idx="7474">
                  <c:v>70.39</c:v>
                </c:pt>
                <c:pt idx="7475">
                  <c:v>69.710000000000022</c:v>
                </c:pt>
                <c:pt idx="7476">
                  <c:v>69.710000000000022</c:v>
                </c:pt>
                <c:pt idx="7477">
                  <c:v>69.710000000000022</c:v>
                </c:pt>
                <c:pt idx="7478">
                  <c:v>69.710000000000022</c:v>
                </c:pt>
                <c:pt idx="7479">
                  <c:v>69.710000000000022</c:v>
                </c:pt>
                <c:pt idx="7480">
                  <c:v>69.710000000000022</c:v>
                </c:pt>
                <c:pt idx="7481">
                  <c:v>69.710000000000022</c:v>
                </c:pt>
                <c:pt idx="7482">
                  <c:v>69.710000000000022</c:v>
                </c:pt>
                <c:pt idx="7483">
                  <c:v>69.710000000000022</c:v>
                </c:pt>
                <c:pt idx="7484">
                  <c:v>69.710000000000022</c:v>
                </c:pt>
                <c:pt idx="7485">
                  <c:v>69.710000000000022</c:v>
                </c:pt>
                <c:pt idx="7486">
                  <c:v>69.710000000000022</c:v>
                </c:pt>
                <c:pt idx="7487">
                  <c:v>69.710000000000022</c:v>
                </c:pt>
                <c:pt idx="7488">
                  <c:v>69.710000000000022</c:v>
                </c:pt>
                <c:pt idx="7489">
                  <c:v>69.710000000000022</c:v>
                </c:pt>
                <c:pt idx="7490">
                  <c:v>69.710000000000022</c:v>
                </c:pt>
                <c:pt idx="7491">
                  <c:v>69.710000000000022</c:v>
                </c:pt>
                <c:pt idx="7492">
                  <c:v>69.710000000000022</c:v>
                </c:pt>
                <c:pt idx="7493">
                  <c:v>69.710000000000022</c:v>
                </c:pt>
                <c:pt idx="7494">
                  <c:v>69.710000000000022</c:v>
                </c:pt>
                <c:pt idx="7495">
                  <c:v>69.710000000000022</c:v>
                </c:pt>
                <c:pt idx="7496">
                  <c:v>69.710000000000022</c:v>
                </c:pt>
                <c:pt idx="7497">
                  <c:v>69.710000000000022</c:v>
                </c:pt>
                <c:pt idx="7498">
                  <c:v>69.710000000000022</c:v>
                </c:pt>
                <c:pt idx="7499">
                  <c:v>69.710000000000022</c:v>
                </c:pt>
                <c:pt idx="7500">
                  <c:v>69.710000000000022</c:v>
                </c:pt>
                <c:pt idx="7501">
                  <c:v>69.02000000000001</c:v>
                </c:pt>
                <c:pt idx="7502">
                  <c:v>69.02000000000001</c:v>
                </c:pt>
                <c:pt idx="7503">
                  <c:v>69.02000000000001</c:v>
                </c:pt>
                <c:pt idx="7504">
                  <c:v>69.02000000000001</c:v>
                </c:pt>
                <c:pt idx="7505">
                  <c:v>69.02000000000001</c:v>
                </c:pt>
                <c:pt idx="7506">
                  <c:v>69.02000000000001</c:v>
                </c:pt>
                <c:pt idx="7507">
                  <c:v>69.02000000000001</c:v>
                </c:pt>
                <c:pt idx="7508">
                  <c:v>69.02000000000001</c:v>
                </c:pt>
                <c:pt idx="7509">
                  <c:v>69.02000000000001</c:v>
                </c:pt>
                <c:pt idx="7510">
                  <c:v>69.02000000000001</c:v>
                </c:pt>
                <c:pt idx="7511">
                  <c:v>69.02000000000001</c:v>
                </c:pt>
                <c:pt idx="7512">
                  <c:v>69.02000000000001</c:v>
                </c:pt>
                <c:pt idx="7513">
                  <c:v>69.02000000000001</c:v>
                </c:pt>
                <c:pt idx="7514">
                  <c:v>69.02000000000001</c:v>
                </c:pt>
                <c:pt idx="7515">
                  <c:v>69.02000000000001</c:v>
                </c:pt>
                <c:pt idx="7516">
                  <c:v>69.02000000000001</c:v>
                </c:pt>
                <c:pt idx="7517">
                  <c:v>69.02000000000001</c:v>
                </c:pt>
                <c:pt idx="7518">
                  <c:v>69.02000000000001</c:v>
                </c:pt>
                <c:pt idx="7519">
                  <c:v>69.02000000000001</c:v>
                </c:pt>
                <c:pt idx="7520">
                  <c:v>69.02000000000001</c:v>
                </c:pt>
                <c:pt idx="7521">
                  <c:v>69.02000000000001</c:v>
                </c:pt>
                <c:pt idx="7522">
                  <c:v>69.02000000000001</c:v>
                </c:pt>
                <c:pt idx="7523">
                  <c:v>69.02000000000001</c:v>
                </c:pt>
                <c:pt idx="7524">
                  <c:v>69.02000000000001</c:v>
                </c:pt>
                <c:pt idx="7525">
                  <c:v>69.02000000000001</c:v>
                </c:pt>
                <c:pt idx="7526">
                  <c:v>69.02000000000001</c:v>
                </c:pt>
                <c:pt idx="7527">
                  <c:v>68.33</c:v>
                </c:pt>
                <c:pt idx="7528">
                  <c:v>68.33</c:v>
                </c:pt>
                <c:pt idx="7529">
                  <c:v>68.33</c:v>
                </c:pt>
                <c:pt idx="7530">
                  <c:v>68.33</c:v>
                </c:pt>
                <c:pt idx="7531">
                  <c:v>68.33</c:v>
                </c:pt>
                <c:pt idx="7532">
                  <c:v>68.33</c:v>
                </c:pt>
                <c:pt idx="7533">
                  <c:v>68.33</c:v>
                </c:pt>
                <c:pt idx="7534">
                  <c:v>68.33</c:v>
                </c:pt>
                <c:pt idx="7535">
                  <c:v>68.33</c:v>
                </c:pt>
                <c:pt idx="7536">
                  <c:v>68.33</c:v>
                </c:pt>
                <c:pt idx="7537">
                  <c:v>68.33</c:v>
                </c:pt>
                <c:pt idx="7538">
                  <c:v>68.33</c:v>
                </c:pt>
                <c:pt idx="7539">
                  <c:v>68.33</c:v>
                </c:pt>
                <c:pt idx="7540">
                  <c:v>68.33</c:v>
                </c:pt>
                <c:pt idx="7541">
                  <c:v>68.33</c:v>
                </c:pt>
                <c:pt idx="7542">
                  <c:v>68.33</c:v>
                </c:pt>
                <c:pt idx="7543">
                  <c:v>68.33</c:v>
                </c:pt>
                <c:pt idx="7544">
                  <c:v>68.33</c:v>
                </c:pt>
                <c:pt idx="7545">
                  <c:v>68.33</c:v>
                </c:pt>
                <c:pt idx="7546">
                  <c:v>68.33</c:v>
                </c:pt>
                <c:pt idx="7547">
                  <c:v>68.33</c:v>
                </c:pt>
                <c:pt idx="7548">
                  <c:v>68.33</c:v>
                </c:pt>
                <c:pt idx="7549">
                  <c:v>68.33</c:v>
                </c:pt>
                <c:pt idx="7550">
                  <c:v>68.33</c:v>
                </c:pt>
                <c:pt idx="7551">
                  <c:v>68.33</c:v>
                </c:pt>
                <c:pt idx="7552">
                  <c:v>68.33</c:v>
                </c:pt>
                <c:pt idx="7553">
                  <c:v>68.33</c:v>
                </c:pt>
                <c:pt idx="7554">
                  <c:v>68.33</c:v>
                </c:pt>
                <c:pt idx="7555">
                  <c:v>68.33</c:v>
                </c:pt>
                <c:pt idx="7556">
                  <c:v>68.33</c:v>
                </c:pt>
                <c:pt idx="7557">
                  <c:v>68.33</c:v>
                </c:pt>
                <c:pt idx="7558">
                  <c:v>68.33</c:v>
                </c:pt>
                <c:pt idx="7559">
                  <c:v>68.33</c:v>
                </c:pt>
                <c:pt idx="7560">
                  <c:v>68.33</c:v>
                </c:pt>
                <c:pt idx="7561">
                  <c:v>68.33</c:v>
                </c:pt>
                <c:pt idx="7562">
                  <c:v>67.649999999999991</c:v>
                </c:pt>
                <c:pt idx="7563">
                  <c:v>67.649999999999991</c:v>
                </c:pt>
                <c:pt idx="7564">
                  <c:v>67.649999999999991</c:v>
                </c:pt>
                <c:pt idx="7565">
                  <c:v>67.649999999999991</c:v>
                </c:pt>
                <c:pt idx="7566">
                  <c:v>67.649999999999991</c:v>
                </c:pt>
                <c:pt idx="7567">
                  <c:v>67.649999999999991</c:v>
                </c:pt>
                <c:pt idx="7568">
                  <c:v>67.649999999999991</c:v>
                </c:pt>
                <c:pt idx="7569">
                  <c:v>67.649999999999991</c:v>
                </c:pt>
                <c:pt idx="7570">
                  <c:v>67.649999999999991</c:v>
                </c:pt>
                <c:pt idx="7571">
                  <c:v>67.649999999999991</c:v>
                </c:pt>
                <c:pt idx="7572">
                  <c:v>67.649999999999991</c:v>
                </c:pt>
                <c:pt idx="7573">
                  <c:v>67.649999999999991</c:v>
                </c:pt>
                <c:pt idx="7574">
                  <c:v>67.649999999999991</c:v>
                </c:pt>
                <c:pt idx="7575">
                  <c:v>67.649999999999991</c:v>
                </c:pt>
                <c:pt idx="7576">
                  <c:v>67.649999999999991</c:v>
                </c:pt>
                <c:pt idx="7577">
                  <c:v>67.649999999999991</c:v>
                </c:pt>
                <c:pt idx="7578">
                  <c:v>67.649999999999991</c:v>
                </c:pt>
                <c:pt idx="7579">
                  <c:v>67.649999999999991</c:v>
                </c:pt>
                <c:pt idx="7580">
                  <c:v>67.649999999999991</c:v>
                </c:pt>
                <c:pt idx="7581">
                  <c:v>67.649999999999991</c:v>
                </c:pt>
                <c:pt idx="7582">
                  <c:v>67.649999999999991</c:v>
                </c:pt>
                <c:pt idx="7583">
                  <c:v>67.649999999999991</c:v>
                </c:pt>
                <c:pt idx="7584">
                  <c:v>67.649999999999991</c:v>
                </c:pt>
                <c:pt idx="7585">
                  <c:v>67.649999999999991</c:v>
                </c:pt>
                <c:pt idx="7586">
                  <c:v>67.649999999999991</c:v>
                </c:pt>
                <c:pt idx="7587">
                  <c:v>67.649999999999991</c:v>
                </c:pt>
                <c:pt idx="7588">
                  <c:v>66.960000000000022</c:v>
                </c:pt>
                <c:pt idx="7589">
                  <c:v>66.960000000000022</c:v>
                </c:pt>
                <c:pt idx="7590">
                  <c:v>66.960000000000022</c:v>
                </c:pt>
                <c:pt idx="7591">
                  <c:v>66.960000000000022</c:v>
                </c:pt>
                <c:pt idx="7592">
                  <c:v>66.960000000000022</c:v>
                </c:pt>
                <c:pt idx="7593">
                  <c:v>66.960000000000022</c:v>
                </c:pt>
                <c:pt idx="7594">
                  <c:v>66.960000000000022</c:v>
                </c:pt>
                <c:pt idx="7595">
                  <c:v>66.960000000000022</c:v>
                </c:pt>
                <c:pt idx="7596">
                  <c:v>66.960000000000022</c:v>
                </c:pt>
                <c:pt idx="7597">
                  <c:v>66.960000000000022</c:v>
                </c:pt>
                <c:pt idx="7598">
                  <c:v>66.960000000000022</c:v>
                </c:pt>
                <c:pt idx="7599">
                  <c:v>66.960000000000022</c:v>
                </c:pt>
                <c:pt idx="7600">
                  <c:v>66.960000000000022</c:v>
                </c:pt>
                <c:pt idx="7601">
                  <c:v>66.960000000000022</c:v>
                </c:pt>
                <c:pt idx="7602">
                  <c:v>66.960000000000022</c:v>
                </c:pt>
                <c:pt idx="7603">
                  <c:v>66.960000000000022</c:v>
                </c:pt>
                <c:pt idx="7604">
                  <c:v>66.960000000000022</c:v>
                </c:pt>
                <c:pt idx="7605">
                  <c:v>66.960000000000022</c:v>
                </c:pt>
                <c:pt idx="7606">
                  <c:v>66.960000000000022</c:v>
                </c:pt>
                <c:pt idx="7607">
                  <c:v>66.960000000000022</c:v>
                </c:pt>
                <c:pt idx="7608">
                  <c:v>66.960000000000022</c:v>
                </c:pt>
                <c:pt idx="7609">
                  <c:v>66.960000000000022</c:v>
                </c:pt>
                <c:pt idx="7610">
                  <c:v>66.960000000000022</c:v>
                </c:pt>
                <c:pt idx="7611">
                  <c:v>66.960000000000022</c:v>
                </c:pt>
                <c:pt idx="7612">
                  <c:v>66.960000000000022</c:v>
                </c:pt>
                <c:pt idx="7613">
                  <c:v>66.960000000000022</c:v>
                </c:pt>
                <c:pt idx="7614">
                  <c:v>66.960000000000022</c:v>
                </c:pt>
                <c:pt idx="7615">
                  <c:v>66.960000000000022</c:v>
                </c:pt>
                <c:pt idx="7616">
                  <c:v>66.960000000000022</c:v>
                </c:pt>
                <c:pt idx="7617">
                  <c:v>66.960000000000022</c:v>
                </c:pt>
                <c:pt idx="7618">
                  <c:v>66.960000000000022</c:v>
                </c:pt>
                <c:pt idx="7619">
                  <c:v>66.960000000000022</c:v>
                </c:pt>
                <c:pt idx="7620">
                  <c:v>66.960000000000022</c:v>
                </c:pt>
                <c:pt idx="7621">
                  <c:v>66.960000000000022</c:v>
                </c:pt>
                <c:pt idx="7622">
                  <c:v>66.960000000000022</c:v>
                </c:pt>
                <c:pt idx="7623">
                  <c:v>66.960000000000022</c:v>
                </c:pt>
                <c:pt idx="7624">
                  <c:v>66.960000000000022</c:v>
                </c:pt>
                <c:pt idx="7625">
                  <c:v>66.960000000000022</c:v>
                </c:pt>
                <c:pt idx="7626">
                  <c:v>66.960000000000022</c:v>
                </c:pt>
                <c:pt idx="7627">
                  <c:v>66.960000000000022</c:v>
                </c:pt>
                <c:pt idx="7628">
                  <c:v>66.960000000000022</c:v>
                </c:pt>
                <c:pt idx="7629">
                  <c:v>66.960000000000022</c:v>
                </c:pt>
                <c:pt idx="7630">
                  <c:v>66.28</c:v>
                </c:pt>
                <c:pt idx="7631">
                  <c:v>66.28</c:v>
                </c:pt>
                <c:pt idx="7632">
                  <c:v>66.28</c:v>
                </c:pt>
                <c:pt idx="7633">
                  <c:v>66.28</c:v>
                </c:pt>
                <c:pt idx="7634">
                  <c:v>66.28</c:v>
                </c:pt>
                <c:pt idx="7635">
                  <c:v>66.28</c:v>
                </c:pt>
                <c:pt idx="7636">
                  <c:v>66.28</c:v>
                </c:pt>
                <c:pt idx="7637">
                  <c:v>66.28</c:v>
                </c:pt>
                <c:pt idx="7638">
                  <c:v>66.28</c:v>
                </c:pt>
                <c:pt idx="7639">
                  <c:v>66.28</c:v>
                </c:pt>
                <c:pt idx="7640">
                  <c:v>66.28</c:v>
                </c:pt>
                <c:pt idx="7641">
                  <c:v>66.28</c:v>
                </c:pt>
                <c:pt idx="7642">
                  <c:v>66.28</c:v>
                </c:pt>
                <c:pt idx="7643">
                  <c:v>66.28</c:v>
                </c:pt>
                <c:pt idx="7644">
                  <c:v>66.28</c:v>
                </c:pt>
                <c:pt idx="7645">
                  <c:v>66.28</c:v>
                </c:pt>
                <c:pt idx="7646">
                  <c:v>66.28</c:v>
                </c:pt>
                <c:pt idx="7647">
                  <c:v>66.28</c:v>
                </c:pt>
                <c:pt idx="7648">
                  <c:v>66.28</c:v>
                </c:pt>
                <c:pt idx="7649">
                  <c:v>66.28</c:v>
                </c:pt>
                <c:pt idx="7650">
                  <c:v>66.28</c:v>
                </c:pt>
                <c:pt idx="7651">
                  <c:v>66.28</c:v>
                </c:pt>
                <c:pt idx="7652">
                  <c:v>66.28</c:v>
                </c:pt>
                <c:pt idx="7653">
                  <c:v>66.28</c:v>
                </c:pt>
                <c:pt idx="7654">
                  <c:v>66.28</c:v>
                </c:pt>
                <c:pt idx="7655">
                  <c:v>66.28</c:v>
                </c:pt>
                <c:pt idx="7656">
                  <c:v>66.28</c:v>
                </c:pt>
                <c:pt idx="7657">
                  <c:v>66.28</c:v>
                </c:pt>
                <c:pt idx="7658">
                  <c:v>66.28</c:v>
                </c:pt>
                <c:pt idx="7659">
                  <c:v>66.28</c:v>
                </c:pt>
                <c:pt idx="7660">
                  <c:v>66.28</c:v>
                </c:pt>
                <c:pt idx="7661">
                  <c:v>66.28</c:v>
                </c:pt>
                <c:pt idx="7662">
                  <c:v>66.28</c:v>
                </c:pt>
                <c:pt idx="7663">
                  <c:v>66.28</c:v>
                </c:pt>
                <c:pt idx="7664">
                  <c:v>66.28</c:v>
                </c:pt>
                <c:pt idx="7665">
                  <c:v>66.28</c:v>
                </c:pt>
                <c:pt idx="7666">
                  <c:v>66.28</c:v>
                </c:pt>
                <c:pt idx="7667">
                  <c:v>66.28</c:v>
                </c:pt>
                <c:pt idx="7668">
                  <c:v>66.28</c:v>
                </c:pt>
                <c:pt idx="7669">
                  <c:v>66.28</c:v>
                </c:pt>
                <c:pt idx="7670">
                  <c:v>66.28</c:v>
                </c:pt>
                <c:pt idx="7671">
                  <c:v>66.28</c:v>
                </c:pt>
                <c:pt idx="7672">
                  <c:v>66.28</c:v>
                </c:pt>
                <c:pt idx="7673">
                  <c:v>66.28</c:v>
                </c:pt>
                <c:pt idx="7674">
                  <c:v>66.28</c:v>
                </c:pt>
                <c:pt idx="7675">
                  <c:v>66.28</c:v>
                </c:pt>
                <c:pt idx="7676">
                  <c:v>66.28</c:v>
                </c:pt>
                <c:pt idx="7677">
                  <c:v>66.28</c:v>
                </c:pt>
                <c:pt idx="7678">
                  <c:v>66.28</c:v>
                </c:pt>
                <c:pt idx="7679">
                  <c:v>66.28</c:v>
                </c:pt>
                <c:pt idx="7680">
                  <c:v>66.28</c:v>
                </c:pt>
                <c:pt idx="7681">
                  <c:v>66.28</c:v>
                </c:pt>
                <c:pt idx="7682">
                  <c:v>66.28</c:v>
                </c:pt>
                <c:pt idx="7683">
                  <c:v>66.28</c:v>
                </c:pt>
                <c:pt idx="7684">
                  <c:v>66.28</c:v>
                </c:pt>
                <c:pt idx="7685">
                  <c:v>66.28</c:v>
                </c:pt>
                <c:pt idx="7686">
                  <c:v>66.28</c:v>
                </c:pt>
                <c:pt idx="7687">
                  <c:v>66.28</c:v>
                </c:pt>
                <c:pt idx="7688">
                  <c:v>65.59</c:v>
                </c:pt>
                <c:pt idx="7689">
                  <c:v>65.59</c:v>
                </c:pt>
                <c:pt idx="7690">
                  <c:v>65.59</c:v>
                </c:pt>
                <c:pt idx="7691">
                  <c:v>65.59</c:v>
                </c:pt>
                <c:pt idx="7692">
                  <c:v>65.59</c:v>
                </c:pt>
                <c:pt idx="7693">
                  <c:v>65.59</c:v>
                </c:pt>
                <c:pt idx="7694">
                  <c:v>65.59</c:v>
                </c:pt>
                <c:pt idx="7695">
                  <c:v>65.59</c:v>
                </c:pt>
                <c:pt idx="7696">
                  <c:v>65.59</c:v>
                </c:pt>
                <c:pt idx="7697">
                  <c:v>65.59</c:v>
                </c:pt>
                <c:pt idx="7698">
                  <c:v>65.59</c:v>
                </c:pt>
                <c:pt idx="7699">
                  <c:v>65.59</c:v>
                </c:pt>
                <c:pt idx="7700">
                  <c:v>65.59</c:v>
                </c:pt>
                <c:pt idx="7701">
                  <c:v>65.59</c:v>
                </c:pt>
                <c:pt idx="7702">
                  <c:v>65.59</c:v>
                </c:pt>
                <c:pt idx="7703">
                  <c:v>65.59</c:v>
                </c:pt>
                <c:pt idx="7704">
                  <c:v>65.59</c:v>
                </c:pt>
                <c:pt idx="7705">
                  <c:v>65.59</c:v>
                </c:pt>
                <c:pt idx="7706">
                  <c:v>65.59</c:v>
                </c:pt>
                <c:pt idx="7707">
                  <c:v>65.59</c:v>
                </c:pt>
                <c:pt idx="7708">
                  <c:v>65.59</c:v>
                </c:pt>
                <c:pt idx="7709">
                  <c:v>65.59</c:v>
                </c:pt>
                <c:pt idx="7710">
                  <c:v>65.59</c:v>
                </c:pt>
                <c:pt idx="7711">
                  <c:v>65.59</c:v>
                </c:pt>
                <c:pt idx="7712">
                  <c:v>65.59</c:v>
                </c:pt>
                <c:pt idx="7713">
                  <c:v>65.59</c:v>
                </c:pt>
                <c:pt idx="7714">
                  <c:v>65.59</c:v>
                </c:pt>
                <c:pt idx="7715">
                  <c:v>65.59</c:v>
                </c:pt>
                <c:pt idx="7716">
                  <c:v>65.59</c:v>
                </c:pt>
                <c:pt idx="7717">
                  <c:v>65.59</c:v>
                </c:pt>
                <c:pt idx="7718">
                  <c:v>65.59</c:v>
                </c:pt>
                <c:pt idx="7719">
                  <c:v>65.59</c:v>
                </c:pt>
                <c:pt idx="7720">
                  <c:v>65.59</c:v>
                </c:pt>
                <c:pt idx="7721">
                  <c:v>65.59</c:v>
                </c:pt>
                <c:pt idx="7722">
                  <c:v>65.59</c:v>
                </c:pt>
                <c:pt idx="7723">
                  <c:v>65.59</c:v>
                </c:pt>
                <c:pt idx="7724">
                  <c:v>65.59</c:v>
                </c:pt>
                <c:pt idx="7725">
                  <c:v>65.59</c:v>
                </c:pt>
                <c:pt idx="7726">
                  <c:v>65.59</c:v>
                </c:pt>
                <c:pt idx="7727">
                  <c:v>65.59</c:v>
                </c:pt>
                <c:pt idx="7728">
                  <c:v>65.59</c:v>
                </c:pt>
                <c:pt idx="7729">
                  <c:v>65.59</c:v>
                </c:pt>
                <c:pt idx="7730">
                  <c:v>65.59</c:v>
                </c:pt>
                <c:pt idx="7731">
                  <c:v>65.59</c:v>
                </c:pt>
                <c:pt idx="7732">
                  <c:v>65.59</c:v>
                </c:pt>
                <c:pt idx="7733">
                  <c:v>65.59</c:v>
                </c:pt>
                <c:pt idx="7734">
                  <c:v>65.59</c:v>
                </c:pt>
                <c:pt idx="7735">
                  <c:v>65.59</c:v>
                </c:pt>
                <c:pt idx="7736">
                  <c:v>65.59</c:v>
                </c:pt>
                <c:pt idx="7737">
                  <c:v>65.59</c:v>
                </c:pt>
                <c:pt idx="7738">
                  <c:v>65.59</c:v>
                </c:pt>
                <c:pt idx="7739">
                  <c:v>65.59</c:v>
                </c:pt>
                <c:pt idx="7740">
                  <c:v>65.59</c:v>
                </c:pt>
                <c:pt idx="7741">
                  <c:v>65.59</c:v>
                </c:pt>
                <c:pt idx="7742">
                  <c:v>65.59</c:v>
                </c:pt>
                <c:pt idx="7743">
                  <c:v>65.59</c:v>
                </c:pt>
                <c:pt idx="7744">
                  <c:v>65.59</c:v>
                </c:pt>
                <c:pt idx="7745">
                  <c:v>65.59</c:v>
                </c:pt>
                <c:pt idx="7746">
                  <c:v>65.59</c:v>
                </c:pt>
                <c:pt idx="7747">
                  <c:v>65.59</c:v>
                </c:pt>
                <c:pt idx="7748">
                  <c:v>65.59</c:v>
                </c:pt>
                <c:pt idx="7749">
                  <c:v>65.59</c:v>
                </c:pt>
                <c:pt idx="7750">
                  <c:v>65.59</c:v>
                </c:pt>
                <c:pt idx="7751">
                  <c:v>65.59</c:v>
                </c:pt>
                <c:pt idx="7752">
                  <c:v>65.59</c:v>
                </c:pt>
                <c:pt idx="7753">
                  <c:v>65.59</c:v>
                </c:pt>
                <c:pt idx="7754">
                  <c:v>65.59</c:v>
                </c:pt>
                <c:pt idx="7755">
                  <c:v>65.59</c:v>
                </c:pt>
                <c:pt idx="7756">
                  <c:v>64.910000000000025</c:v>
                </c:pt>
                <c:pt idx="7757">
                  <c:v>64.910000000000025</c:v>
                </c:pt>
                <c:pt idx="7758">
                  <c:v>64.910000000000025</c:v>
                </c:pt>
                <c:pt idx="7759">
                  <c:v>64.910000000000025</c:v>
                </c:pt>
                <c:pt idx="7760">
                  <c:v>64.910000000000025</c:v>
                </c:pt>
                <c:pt idx="7761">
                  <c:v>64.910000000000025</c:v>
                </c:pt>
                <c:pt idx="7762">
                  <c:v>64.910000000000025</c:v>
                </c:pt>
                <c:pt idx="7763">
                  <c:v>64.910000000000025</c:v>
                </c:pt>
                <c:pt idx="7764">
                  <c:v>64.910000000000025</c:v>
                </c:pt>
                <c:pt idx="7765">
                  <c:v>64.910000000000025</c:v>
                </c:pt>
                <c:pt idx="7766">
                  <c:v>64.910000000000025</c:v>
                </c:pt>
                <c:pt idx="7767">
                  <c:v>64.910000000000025</c:v>
                </c:pt>
                <c:pt idx="7768">
                  <c:v>64.910000000000025</c:v>
                </c:pt>
                <c:pt idx="7769">
                  <c:v>64.910000000000025</c:v>
                </c:pt>
                <c:pt idx="7770">
                  <c:v>64.910000000000025</c:v>
                </c:pt>
                <c:pt idx="7771">
                  <c:v>64.910000000000025</c:v>
                </c:pt>
                <c:pt idx="7772">
                  <c:v>64.910000000000025</c:v>
                </c:pt>
                <c:pt idx="7773">
                  <c:v>64.910000000000025</c:v>
                </c:pt>
                <c:pt idx="7774">
                  <c:v>64.910000000000025</c:v>
                </c:pt>
                <c:pt idx="7775">
                  <c:v>64.910000000000025</c:v>
                </c:pt>
                <c:pt idx="7776">
                  <c:v>64.910000000000025</c:v>
                </c:pt>
                <c:pt idx="7777">
                  <c:v>64.910000000000025</c:v>
                </c:pt>
                <c:pt idx="7778">
                  <c:v>64.910000000000025</c:v>
                </c:pt>
                <c:pt idx="7779">
                  <c:v>64.910000000000025</c:v>
                </c:pt>
                <c:pt idx="7780">
                  <c:v>64.910000000000025</c:v>
                </c:pt>
                <c:pt idx="7781">
                  <c:v>64.910000000000025</c:v>
                </c:pt>
                <c:pt idx="7782">
                  <c:v>64.910000000000025</c:v>
                </c:pt>
                <c:pt idx="7783">
                  <c:v>64.910000000000025</c:v>
                </c:pt>
                <c:pt idx="7784">
                  <c:v>64.910000000000025</c:v>
                </c:pt>
                <c:pt idx="7785">
                  <c:v>64.910000000000025</c:v>
                </c:pt>
                <c:pt idx="7786">
                  <c:v>64.910000000000025</c:v>
                </c:pt>
                <c:pt idx="7787">
                  <c:v>64.910000000000025</c:v>
                </c:pt>
                <c:pt idx="7788">
                  <c:v>64.910000000000025</c:v>
                </c:pt>
                <c:pt idx="7789">
                  <c:v>64.910000000000025</c:v>
                </c:pt>
                <c:pt idx="7790">
                  <c:v>64.910000000000025</c:v>
                </c:pt>
                <c:pt idx="7791">
                  <c:v>64.910000000000025</c:v>
                </c:pt>
                <c:pt idx="7792">
                  <c:v>64.910000000000025</c:v>
                </c:pt>
                <c:pt idx="7793">
                  <c:v>64.910000000000025</c:v>
                </c:pt>
                <c:pt idx="7794">
                  <c:v>64.910000000000025</c:v>
                </c:pt>
                <c:pt idx="7795">
                  <c:v>64.910000000000025</c:v>
                </c:pt>
                <c:pt idx="7796">
                  <c:v>64.910000000000025</c:v>
                </c:pt>
                <c:pt idx="7797">
                  <c:v>64.910000000000025</c:v>
                </c:pt>
                <c:pt idx="7798">
                  <c:v>64.910000000000025</c:v>
                </c:pt>
                <c:pt idx="7799">
                  <c:v>64.910000000000025</c:v>
                </c:pt>
                <c:pt idx="7800">
                  <c:v>64.910000000000025</c:v>
                </c:pt>
                <c:pt idx="7801">
                  <c:v>64.910000000000025</c:v>
                </c:pt>
                <c:pt idx="7802">
                  <c:v>64.910000000000025</c:v>
                </c:pt>
                <c:pt idx="7803">
                  <c:v>64.910000000000025</c:v>
                </c:pt>
                <c:pt idx="7804">
                  <c:v>64.910000000000025</c:v>
                </c:pt>
                <c:pt idx="7805">
                  <c:v>64.910000000000025</c:v>
                </c:pt>
                <c:pt idx="7806">
                  <c:v>64.910000000000025</c:v>
                </c:pt>
                <c:pt idx="7807">
                  <c:v>64.910000000000025</c:v>
                </c:pt>
                <c:pt idx="7808">
                  <c:v>64.910000000000025</c:v>
                </c:pt>
                <c:pt idx="7809">
                  <c:v>64.910000000000025</c:v>
                </c:pt>
                <c:pt idx="7810">
                  <c:v>64.910000000000025</c:v>
                </c:pt>
                <c:pt idx="7811">
                  <c:v>64.910000000000025</c:v>
                </c:pt>
                <c:pt idx="7812">
                  <c:v>64.910000000000025</c:v>
                </c:pt>
                <c:pt idx="7813">
                  <c:v>64.910000000000025</c:v>
                </c:pt>
                <c:pt idx="7814">
                  <c:v>64.910000000000025</c:v>
                </c:pt>
                <c:pt idx="7815">
                  <c:v>64.910000000000025</c:v>
                </c:pt>
                <c:pt idx="7816">
                  <c:v>64.910000000000025</c:v>
                </c:pt>
                <c:pt idx="7817">
                  <c:v>64.910000000000025</c:v>
                </c:pt>
                <c:pt idx="7818">
                  <c:v>64.910000000000025</c:v>
                </c:pt>
                <c:pt idx="7819">
                  <c:v>64.910000000000025</c:v>
                </c:pt>
                <c:pt idx="7820">
                  <c:v>64.910000000000025</c:v>
                </c:pt>
                <c:pt idx="7821">
                  <c:v>64.910000000000025</c:v>
                </c:pt>
                <c:pt idx="7822">
                  <c:v>64.22</c:v>
                </c:pt>
                <c:pt idx="7823">
                  <c:v>64.910000000000025</c:v>
                </c:pt>
                <c:pt idx="7824">
                  <c:v>64.22</c:v>
                </c:pt>
                <c:pt idx="7825">
                  <c:v>64.22</c:v>
                </c:pt>
                <c:pt idx="7826">
                  <c:v>64.22</c:v>
                </c:pt>
                <c:pt idx="7827">
                  <c:v>64.22</c:v>
                </c:pt>
                <c:pt idx="7828">
                  <c:v>64.22</c:v>
                </c:pt>
                <c:pt idx="7829">
                  <c:v>64.22</c:v>
                </c:pt>
                <c:pt idx="7830">
                  <c:v>64.22</c:v>
                </c:pt>
                <c:pt idx="7831">
                  <c:v>64.22</c:v>
                </c:pt>
                <c:pt idx="7832">
                  <c:v>64.22</c:v>
                </c:pt>
                <c:pt idx="7833">
                  <c:v>64.22</c:v>
                </c:pt>
                <c:pt idx="7834">
                  <c:v>64.22</c:v>
                </c:pt>
                <c:pt idx="7835">
                  <c:v>64.22</c:v>
                </c:pt>
                <c:pt idx="7836">
                  <c:v>64.22</c:v>
                </c:pt>
                <c:pt idx="7837">
                  <c:v>64.22</c:v>
                </c:pt>
                <c:pt idx="7838">
                  <c:v>64.22</c:v>
                </c:pt>
                <c:pt idx="7839">
                  <c:v>64.22</c:v>
                </c:pt>
                <c:pt idx="7840">
                  <c:v>64.22</c:v>
                </c:pt>
                <c:pt idx="7841">
                  <c:v>64.22</c:v>
                </c:pt>
                <c:pt idx="7842">
                  <c:v>64.22</c:v>
                </c:pt>
                <c:pt idx="7843">
                  <c:v>64.22</c:v>
                </c:pt>
                <c:pt idx="7844">
                  <c:v>64.22</c:v>
                </c:pt>
                <c:pt idx="7845">
                  <c:v>64.22</c:v>
                </c:pt>
                <c:pt idx="7846">
                  <c:v>64.22</c:v>
                </c:pt>
                <c:pt idx="7847">
                  <c:v>64.22</c:v>
                </c:pt>
                <c:pt idx="7848">
                  <c:v>64.22</c:v>
                </c:pt>
                <c:pt idx="7849">
                  <c:v>64.22</c:v>
                </c:pt>
                <c:pt idx="7850">
                  <c:v>64.22</c:v>
                </c:pt>
                <c:pt idx="7851">
                  <c:v>64.22</c:v>
                </c:pt>
                <c:pt idx="7852">
                  <c:v>64.22</c:v>
                </c:pt>
                <c:pt idx="7853">
                  <c:v>64.22</c:v>
                </c:pt>
                <c:pt idx="7854">
                  <c:v>64.22</c:v>
                </c:pt>
                <c:pt idx="7855">
                  <c:v>64.22</c:v>
                </c:pt>
                <c:pt idx="7856">
                  <c:v>64.22</c:v>
                </c:pt>
                <c:pt idx="7857">
                  <c:v>64.22</c:v>
                </c:pt>
                <c:pt idx="7858">
                  <c:v>64.22</c:v>
                </c:pt>
                <c:pt idx="7859">
                  <c:v>64.22</c:v>
                </c:pt>
                <c:pt idx="7860">
                  <c:v>64.22</c:v>
                </c:pt>
                <c:pt idx="7861">
                  <c:v>64.22</c:v>
                </c:pt>
                <c:pt idx="7862">
                  <c:v>64.22</c:v>
                </c:pt>
                <c:pt idx="7863">
                  <c:v>64.22</c:v>
                </c:pt>
                <c:pt idx="7864">
                  <c:v>64.22</c:v>
                </c:pt>
                <c:pt idx="7865">
                  <c:v>64.22</c:v>
                </c:pt>
                <c:pt idx="7866">
                  <c:v>64.22</c:v>
                </c:pt>
                <c:pt idx="7867">
                  <c:v>64.22</c:v>
                </c:pt>
                <c:pt idx="7868">
                  <c:v>64.22</c:v>
                </c:pt>
                <c:pt idx="7869">
                  <c:v>64.22</c:v>
                </c:pt>
                <c:pt idx="7870">
                  <c:v>64.22</c:v>
                </c:pt>
                <c:pt idx="7871">
                  <c:v>64.22</c:v>
                </c:pt>
                <c:pt idx="7872">
                  <c:v>64.22</c:v>
                </c:pt>
                <c:pt idx="7873">
                  <c:v>64.22</c:v>
                </c:pt>
                <c:pt idx="7874">
                  <c:v>64.22</c:v>
                </c:pt>
                <c:pt idx="7875">
                  <c:v>64.22</c:v>
                </c:pt>
                <c:pt idx="7876">
                  <c:v>64.22</c:v>
                </c:pt>
                <c:pt idx="7877">
                  <c:v>63.540000000000006</c:v>
                </c:pt>
                <c:pt idx="7878">
                  <c:v>63.540000000000006</c:v>
                </c:pt>
                <c:pt idx="7879">
                  <c:v>63.540000000000006</c:v>
                </c:pt>
                <c:pt idx="7880">
                  <c:v>63.540000000000006</c:v>
                </c:pt>
                <c:pt idx="7881">
                  <c:v>63.540000000000006</c:v>
                </c:pt>
                <c:pt idx="7882">
                  <c:v>63.540000000000006</c:v>
                </c:pt>
                <c:pt idx="7883">
                  <c:v>63.540000000000006</c:v>
                </c:pt>
                <c:pt idx="7884">
                  <c:v>63.540000000000006</c:v>
                </c:pt>
                <c:pt idx="7885">
                  <c:v>63.540000000000006</c:v>
                </c:pt>
                <c:pt idx="7886">
                  <c:v>63.540000000000006</c:v>
                </c:pt>
                <c:pt idx="7887">
                  <c:v>63.540000000000006</c:v>
                </c:pt>
                <c:pt idx="7888">
                  <c:v>63.540000000000006</c:v>
                </c:pt>
                <c:pt idx="7889">
                  <c:v>63.540000000000006</c:v>
                </c:pt>
                <c:pt idx="7890">
                  <c:v>63.540000000000006</c:v>
                </c:pt>
                <c:pt idx="7891">
                  <c:v>63.540000000000006</c:v>
                </c:pt>
                <c:pt idx="7892">
                  <c:v>63.540000000000006</c:v>
                </c:pt>
                <c:pt idx="7893">
                  <c:v>63.540000000000006</c:v>
                </c:pt>
                <c:pt idx="7894">
                  <c:v>63.540000000000006</c:v>
                </c:pt>
                <c:pt idx="7895">
                  <c:v>63.540000000000006</c:v>
                </c:pt>
                <c:pt idx="7896">
                  <c:v>63.540000000000006</c:v>
                </c:pt>
                <c:pt idx="7897">
                  <c:v>63.540000000000006</c:v>
                </c:pt>
                <c:pt idx="7898">
                  <c:v>63.540000000000006</c:v>
                </c:pt>
                <c:pt idx="7899">
                  <c:v>63.540000000000006</c:v>
                </c:pt>
                <c:pt idx="7900">
                  <c:v>63.540000000000006</c:v>
                </c:pt>
                <c:pt idx="7901">
                  <c:v>63.540000000000006</c:v>
                </c:pt>
                <c:pt idx="7902">
                  <c:v>63.540000000000006</c:v>
                </c:pt>
                <c:pt idx="7903">
                  <c:v>63.540000000000006</c:v>
                </c:pt>
                <c:pt idx="7904">
                  <c:v>63.540000000000006</c:v>
                </c:pt>
                <c:pt idx="7905">
                  <c:v>63.540000000000006</c:v>
                </c:pt>
                <c:pt idx="7906">
                  <c:v>63.540000000000006</c:v>
                </c:pt>
                <c:pt idx="7907">
                  <c:v>63.540000000000006</c:v>
                </c:pt>
                <c:pt idx="7908">
                  <c:v>63.540000000000006</c:v>
                </c:pt>
                <c:pt idx="7909">
                  <c:v>63.540000000000006</c:v>
                </c:pt>
                <c:pt idx="7910">
                  <c:v>63.540000000000006</c:v>
                </c:pt>
                <c:pt idx="7911">
                  <c:v>63.540000000000006</c:v>
                </c:pt>
                <c:pt idx="7912">
                  <c:v>63.540000000000006</c:v>
                </c:pt>
                <c:pt idx="7913">
                  <c:v>63.540000000000006</c:v>
                </c:pt>
                <c:pt idx="7914">
                  <c:v>63.540000000000006</c:v>
                </c:pt>
                <c:pt idx="7915">
                  <c:v>63.540000000000006</c:v>
                </c:pt>
                <c:pt idx="7916">
                  <c:v>63.540000000000006</c:v>
                </c:pt>
                <c:pt idx="7917">
                  <c:v>63.540000000000006</c:v>
                </c:pt>
                <c:pt idx="7918">
                  <c:v>63.540000000000006</c:v>
                </c:pt>
                <c:pt idx="7919">
                  <c:v>63.540000000000006</c:v>
                </c:pt>
                <c:pt idx="7920">
                  <c:v>63.540000000000006</c:v>
                </c:pt>
                <c:pt idx="7921">
                  <c:v>63.540000000000006</c:v>
                </c:pt>
                <c:pt idx="7922">
                  <c:v>63.540000000000006</c:v>
                </c:pt>
                <c:pt idx="7923">
                  <c:v>63.540000000000006</c:v>
                </c:pt>
                <c:pt idx="7924">
                  <c:v>62.849999999999994</c:v>
                </c:pt>
                <c:pt idx="7925">
                  <c:v>62.849999999999994</c:v>
                </c:pt>
                <c:pt idx="7926">
                  <c:v>62.849999999999994</c:v>
                </c:pt>
                <c:pt idx="7927">
                  <c:v>62.849999999999994</c:v>
                </c:pt>
                <c:pt idx="7928">
                  <c:v>62.849999999999994</c:v>
                </c:pt>
                <c:pt idx="7929">
                  <c:v>62.849999999999994</c:v>
                </c:pt>
                <c:pt idx="7930">
                  <c:v>62.849999999999994</c:v>
                </c:pt>
                <c:pt idx="7931">
                  <c:v>62.849999999999994</c:v>
                </c:pt>
                <c:pt idx="7932">
                  <c:v>62.849999999999994</c:v>
                </c:pt>
                <c:pt idx="7933">
                  <c:v>62.849999999999994</c:v>
                </c:pt>
                <c:pt idx="7934">
                  <c:v>62.849999999999994</c:v>
                </c:pt>
                <c:pt idx="7935">
                  <c:v>62.849999999999994</c:v>
                </c:pt>
                <c:pt idx="7936">
                  <c:v>62.849999999999994</c:v>
                </c:pt>
                <c:pt idx="7937">
                  <c:v>62.849999999999994</c:v>
                </c:pt>
                <c:pt idx="7938">
                  <c:v>62.849999999999994</c:v>
                </c:pt>
                <c:pt idx="7939">
                  <c:v>62.849999999999994</c:v>
                </c:pt>
                <c:pt idx="7940">
                  <c:v>62.849999999999994</c:v>
                </c:pt>
                <c:pt idx="7941">
                  <c:v>62.849999999999994</c:v>
                </c:pt>
                <c:pt idx="7942">
                  <c:v>62.849999999999994</c:v>
                </c:pt>
                <c:pt idx="7943">
                  <c:v>62.849999999999994</c:v>
                </c:pt>
                <c:pt idx="7944">
                  <c:v>62.849999999999994</c:v>
                </c:pt>
                <c:pt idx="7945">
                  <c:v>62.849999999999994</c:v>
                </c:pt>
                <c:pt idx="7946">
                  <c:v>62.849999999999994</c:v>
                </c:pt>
                <c:pt idx="7947">
                  <c:v>62.849999999999994</c:v>
                </c:pt>
                <c:pt idx="7948">
                  <c:v>62.849999999999994</c:v>
                </c:pt>
                <c:pt idx="7949">
                  <c:v>62.849999999999994</c:v>
                </c:pt>
                <c:pt idx="7950">
                  <c:v>62.849999999999994</c:v>
                </c:pt>
                <c:pt idx="7951">
                  <c:v>62.849999999999994</c:v>
                </c:pt>
                <c:pt idx="7952">
                  <c:v>62.849999999999994</c:v>
                </c:pt>
                <c:pt idx="7953">
                  <c:v>62.849999999999994</c:v>
                </c:pt>
                <c:pt idx="7954">
                  <c:v>62.849999999999994</c:v>
                </c:pt>
                <c:pt idx="7955">
                  <c:v>62.849999999999994</c:v>
                </c:pt>
                <c:pt idx="7956">
                  <c:v>62.849999999999994</c:v>
                </c:pt>
                <c:pt idx="7957">
                  <c:v>62.849999999999994</c:v>
                </c:pt>
                <c:pt idx="7958">
                  <c:v>62.849999999999994</c:v>
                </c:pt>
                <c:pt idx="7959">
                  <c:v>62.849999999999994</c:v>
                </c:pt>
                <c:pt idx="7960">
                  <c:v>62.849999999999994</c:v>
                </c:pt>
                <c:pt idx="7961">
                  <c:v>62.849999999999994</c:v>
                </c:pt>
                <c:pt idx="7962">
                  <c:v>62.849999999999994</c:v>
                </c:pt>
                <c:pt idx="7963">
                  <c:v>62.849999999999994</c:v>
                </c:pt>
                <c:pt idx="7964">
                  <c:v>62.849999999999994</c:v>
                </c:pt>
                <c:pt idx="7965">
                  <c:v>62.849999999999994</c:v>
                </c:pt>
                <c:pt idx="7966">
                  <c:v>62.849999999999994</c:v>
                </c:pt>
                <c:pt idx="7967">
                  <c:v>62.849999999999994</c:v>
                </c:pt>
                <c:pt idx="7968">
                  <c:v>62.849999999999994</c:v>
                </c:pt>
                <c:pt idx="7969">
                  <c:v>62.849999999999994</c:v>
                </c:pt>
                <c:pt idx="7970">
                  <c:v>62.849999999999994</c:v>
                </c:pt>
                <c:pt idx="7971">
                  <c:v>62.849999999999994</c:v>
                </c:pt>
                <c:pt idx="7972">
                  <c:v>62.849999999999994</c:v>
                </c:pt>
                <c:pt idx="7973">
                  <c:v>62.849999999999994</c:v>
                </c:pt>
                <c:pt idx="7974">
                  <c:v>62.849999999999994</c:v>
                </c:pt>
                <c:pt idx="7975">
                  <c:v>62.849999999999994</c:v>
                </c:pt>
                <c:pt idx="7976">
                  <c:v>62.849999999999994</c:v>
                </c:pt>
                <c:pt idx="7977">
                  <c:v>62.849999999999994</c:v>
                </c:pt>
                <c:pt idx="7978">
                  <c:v>62.849999999999994</c:v>
                </c:pt>
                <c:pt idx="7979">
                  <c:v>62.849999999999994</c:v>
                </c:pt>
                <c:pt idx="7980">
                  <c:v>62.849999999999994</c:v>
                </c:pt>
                <c:pt idx="7981">
                  <c:v>62.849999999999994</c:v>
                </c:pt>
                <c:pt idx="7982">
                  <c:v>62.849999999999994</c:v>
                </c:pt>
                <c:pt idx="7983">
                  <c:v>62.849999999999994</c:v>
                </c:pt>
                <c:pt idx="7984">
                  <c:v>62.849999999999994</c:v>
                </c:pt>
                <c:pt idx="7985">
                  <c:v>62.849999999999994</c:v>
                </c:pt>
                <c:pt idx="7986">
                  <c:v>62.849999999999994</c:v>
                </c:pt>
                <c:pt idx="7987">
                  <c:v>62.849999999999994</c:v>
                </c:pt>
                <c:pt idx="7988">
                  <c:v>62.849999999999994</c:v>
                </c:pt>
                <c:pt idx="7989">
                  <c:v>62.849999999999994</c:v>
                </c:pt>
                <c:pt idx="7990">
                  <c:v>62.849999999999994</c:v>
                </c:pt>
                <c:pt idx="7991">
                  <c:v>62.849999999999994</c:v>
                </c:pt>
                <c:pt idx="7992">
                  <c:v>62.849999999999994</c:v>
                </c:pt>
                <c:pt idx="7993">
                  <c:v>62.849999999999994</c:v>
                </c:pt>
                <c:pt idx="7994">
                  <c:v>62.849999999999994</c:v>
                </c:pt>
                <c:pt idx="7995">
                  <c:v>62.849999999999994</c:v>
                </c:pt>
                <c:pt idx="7996">
                  <c:v>62.849999999999994</c:v>
                </c:pt>
                <c:pt idx="7997">
                  <c:v>62.849999999999994</c:v>
                </c:pt>
                <c:pt idx="7998">
                  <c:v>62.849999999999994</c:v>
                </c:pt>
                <c:pt idx="7999">
                  <c:v>62.849999999999994</c:v>
                </c:pt>
                <c:pt idx="8000">
                  <c:v>62.849999999999994</c:v>
                </c:pt>
                <c:pt idx="8001">
                  <c:v>62.849999999999994</c:v>
                </c:pt>
                <c:pt idx="8002">
                  <c:v>62.849999999999994</c:v>
                </c:pt>
                <c:pt idx="8003">
                  <c:v>62.849999999999994</c:v>
                </c:pt>
                <c:pt idx="8004">
                  <c:v>62.849999999999994</c:v>
                </c:pt>
                <c:pt idx="8005">
                  <c:v>62.849999999999994</c:v>
                </c:pt>
                <c:pt idx="8006">
                  <c:v>62.17</c:v>
                </c:pt>
                <c:pt idx="8007">
                  <c:v>62.17</c:v>
                </c:pt>
                <c:pt idx="8008">
                  <c:v>62.17</c:v>
                </c:pt>
                <c:pt idx="8009">
                  <c:v>62.849999999999994</c:v>
                </c:pt>
                <c:pt idx="8010">
                  <c:v>62.849999999999994</c:v>
                </c:pt>
                <c:pt idx="8011">
                  <c:v>62.17</c:v>
                </c:pt>
                <c:pt idx="8012">
                  <c:v>62.17</c:v>
                </c:pt>
                <c:pt idx="8013">
                  <c:v>62.17</c:v>
                </c:pt>
                <c:pt idx="8014">
                  <c:v>62.17</c:v>
                </c:pt>
                <c:pt idx="8015">
                  <c:v>62.17</c:v>
                </c:pt>
                <c:pt idx="8016">
                  <c:v>62.17</c:v>
                </c:pt>
                <c:pt idx="8017">
                  <c:v>62.17</c:v>
                </c:pt>
                <c:pt idx="8018">
                  <c:v>62.17</c:v>
                </c:pt>
                <c:pt idx="8019">
                  <c:v>62.17</c:v>
                </c:pt>
                <c:pt idx="8020">
                  <c:v>62.17</c:v>
                </c:pt>
                <c:pt idx="8021">
                  <c:v>62.17</c:v>
                </c:pt>
                <c:pt idx="8022">
                  <c:v>62.17</c:v>
                </c:pt>
                <c:pt idx="8023">
                  <c:v>62.17</c:v>
                </c:pt>
                <c:pt idx="8024">
                  <c:v>62.17</c:v>
                </c:pt>
                <c:pt idx="8025">
                  <c:v>62.17</c:v>
                </c:pt>
                <c:pt idx="8026">
                  <c:v>62.17</c:v>
                </c:pt>
                <c:pt idx="8027">
                  <c:v>62.17</c:v>
                </c:pt>
                <c:pt idx="8028">
                  <c:v>62.17</c:v>
                </c:pt>
                <c:pt idx="8029">
                  <c:v>62.17</c:v>
                </c:pt>
                <c:pt idx="8030">
                  <c:v>62.17</c:v>
                </c:pt>
                <c:pt idx="8031">
                  <c:v>62.17</c:v>
                </c:pt>
                <c:pt idx="8032">
                  <c:v>62.17</c:v>
                </c:pt>
                <c:pt idx="8033">
                  <c:v>62.17</c:v>
                </c:pt>
                <c:pt idx="8034">
                  <c:v>62.17</c:v>
                </c:pt>
                <c:pt idx="8035">
                  <c:v>62.17</c:v>
                </c:pt>
                <c:pt idx="8036">
                  <c:v>62.17</c:v>
                </c:pt>
                <c:pt idx="8037">
                  <c:v>62.17</c:v>
                </c:pt>
                <c:pt idx="8038">
                  <c:v>62.17</c:v>
                </c:pt>
                <c:pt idx="8039">
                  <c:v>62.17</c:v>
                </c:pt>
                <c:pt idx="8040">
                  <c:v>62.17</c:v>
                </c:pt>
                <c:pt idx="8041">
                  <c:v>62.17</c:v>
                </c:pt>
                <c:pt idx="8042">
                  <c:v>62.17</c:v>
                </c:pt>
                <c:pt idx="8043">
                  <c:v>62.17</c:v>
                </c:pt>
                <c:pt idx="8044">
                  <c:v>62.17</c:v>
                </c:pt>
                <c:pt idx="8045">
                  <c:v>62.17</c:v>
                </c:pt>
                <c:pt idx="8046">
                  <c:v>62.17</c:v>
                </c:pt>
                <c:pt idx="8047">
                  <c:v>62.17</c:v>
                </c:pt>
                <c:pt idx="8048">
                  <c:v>62.17</c:v>
                </c:pt>
                <c:pt idx="8049">
                  <c:v>62.17</c:v>
                </c:pt>
                <c:pt idx="8050">
                  <c:v>62.17</c:v>
                </c:pt>
                <c:pt idx="8051">
                  <c:v>62.17</c:v>
                </c:pt>
                <c:pt idx="8052">
                  <c:v>62.17</c:v>
                </c:pt>
                <c:pt idx="8053">
                  <c:v>62.17</c:v>
                </c:pt>
                <c:pt idx="8054">
                  <c:v>62.17</c:v>
                </c:pt>
                <c:pt idx="8055">
                  <c:v>62.17</c:v>
                </c:pt>
                <c:pt idx="8056">
                  <c:v>62.17</c:v>
                </c:pt>
                <c:pt idx="8057">
                  <c:v>62.17</c:v>
                </c:pt>
                <c:pt idx="8058">
                  <c:v>62.17</c:v>
                </c:pt>
                <c:pt idx="8059">
                  <c:v>62.17</c:v>
                </c:pt>
                <c:pt idx="8060">
                  <c:v>62.17</c:v>
                </c:pt>
                <c:pt idx="8061">
                  <c:v>62.17</c:v>
                </c:pt>
                <c:pt idx="8062">
                  <c:v>62.17</c:v>
                </c:pt>
                <c:pt idx="8063">
                  <c:v>62.17</c:v>
                </c:pt>
                <c:pt idx="8064">
                  <c:v>62.17</c:v>
                </c:pt>
                <c:pt idx="8065">
                  <c:v>62.17</c:v>
                </c:pt>
                <c:pt idx="8066">
                  <c:v>62.17</c:v>
                </c:pt>
                <c:pt idx="8067">
                  <c:v>62.17</c:v>
                </c:pt>
                <c:pt idx="8068">
                  <c:v>62.17</c:v>
                </c:pt>
                <c:pt idx="8069">
                  <c:v>62.17</c:v>
                </c:pt>
                <c:pt idx="8070">
                  <c:v>62.17</c:v>
                </c:pt>
                <c:pt idx="8071">
                  <c:v>62.17</c:v>
                </c:pt>
                <c:pt idx="8072">
                  <c:v>62.17</c:v>
                </c:pt>
                <c:pt idx="8073">
                  <c:v>62.17</c:v>
                </c:pt>
                <c:pt idx="8074">
                  <c:v>62.17</c:v>
                </c:pt>
                <c:pt idx="8075">
                  <c:v>62.17</c:v>
                </c:pt>
                <c:pt idx="8076">
                  <c:v>62.17</c:v>
                </c:pt>
                <c:pt idx="8077">
                  <c:v>62.17</c:v>
                </c:pt>
                <c:pt idx="8078">
                  <c:v>62.17</c:v>
                </c:pt>
                <c:pt idx="8079">
                  <c:v>62.17</c:v>
                </c:pt>
                <c:pt idx="8080">
                  <c:v>62.17</c:v>
                </c:pt>
                <c:pt idx="8081">
                  <c:v>62.17</c:v>
                </c:pt>
                <c:pt idx="8082">
                  <c:v>62.17</c:v>
                </c:pt>
                <c:pt idx="8083">
                  <c:v>62.17</c:v>
                </c:pt>
                <c:pt idx="8084">
                  <c:v>62.17</c:v>
                </c:pt>
                <c:pt idx="8085">
                  <c:v>62.17</c:v>
                </c:pt>
                <c:pt idx="8086">
                  <c:v>62.17</c:v>
                </c:pt>
                <c:pt idx="8087">
                  <c:v>62.17</c:v>
                </c:pt>
                <c:pt idx="8088">
                  <c:v>62.17</c:v>
                </c:pt>
                <c:pt idx="8089">
                  <c:v>62.17</c:v>
                </c:pt>
                <c:pt idx="8090">
                  <c:v>62.17</c:v>
                </c:pt>
                <c:pt idx="8091">
                  <c:v>62.17</c:v>
                </c:pt>
                <c:pt idx="8092">
                  <c:v>62.17</c:v>
                </c:pt>
                <c:pt idx="8093">
                  <c:v>62.17</c:v>
                </c:pt>
                <c:pt idx="8094">
                  <c:v>62.17</c:v>
                </c:pt>
                <c:pt idx="8095">
                  <c:v>62.17</c:v>
                </c:pt>
                <c:pt idx="8096">
                  <c:v>62.17</c:v>
                </c:pt>
                <c:pt idx="8097">
                  <c:v>62.17</c:v>
                </c:pt>
                <c:pt idx="8098">
                  <c:v>62.17</c:v>
                </c:pt>
                <c:pt idx="8099">
                  <c:v>62.17</c:v>
                </c:pt>
                <c:pt idx="8100">
                  <c:v>62.17</c:v>
                </c:pt>
                <c:pt idx="8101">
                  <c:v>62.17</c:v>
                </c:pt>
                <c:pt idx="8102">
                  <c:v>62.17</c:v>
                </c:pt>
                <c:pt idx="8103">
                  <c:v>62.17</c:v>
                </c:pt>
                <c:pt idx="8104">
                  <c:v>62.17</c:v>
                </c:pt>
                <c:pt idx="8105">
                  <c:v>62.17</c:v>
                </c:pt>
                <c:pt idx="8106">
                  <c:v>62.17</c:v>
                </c:pt>
                <c:pt idx="8107">
                  <c:v>62.17</c:v>
                </c:pt>
                <c:pt idx="8108">
                  <c:v>62.17</c:v>
                </c:pt>
                <c:pt idx="8109">
                  <c:v>62.17</c:v>
                </c:pt>
                <c:pt idx="8110">
                  <c:v>62.17</c:v>
                </c:pt>
                <c:pt idx="8111">
                  <c:v>61.480000000000004</c:v>
                </c:pt>
                <c:pt idx="8112">
                  <c:v>61.480000000000004</c:v>
                </c:pt>
                <c:pt idx="8113">
                  <c:v>61.480000000000004</c:v>
                </c:pt>
                <c:pt idx="8114">
                  <c:v>61.480000000000004</c:v>
                </c:pt>
                <c:pt idx="8115">
                  <c:v>61.480000000000004</c:v>
                </c:pt>
                <c:pt idx="8116">
                  <c:v>61.480000000000004</c:v>
                </c:pt>
                <c:pt idx="8117">
                  <c:v>61.480000000000004</c:v>
                </c:pt>
                <c:pt idx="8118">
                  <c:v>61.480000000000004</c:v>
                </c:pt>
                <c:pt idx="8119">
                  <c:v>61.480000000000004</c:v>
                </c:pt>
                <c:pt idx="8120">
                  <c:v>61.480000000000004</c:v>
                </c:pt>
                <c:pt idx="8121">
                  <c:v>61.480000000000004</c:v>
                </c:pt>
                <c:pt idx="8122">
                  <c:v>61.480000000000004</c:v>
                </c:pt>
                <c:pt idx="8123">
                  <c:v>61.480000000000004</c:v>
                </c:pt>
                <c:pt idx="8124">
                  <c:v>61.480000000000004</c:v>
                </c:pt>
                <c:pt idx="8125">
                  <c:v>61.480000000000004</c:v>
                </c:pt>
                <c:pt idx="8126">
                  <c:v>61.480000000000004</c:v>
                </c:pt>
                <c:pt idx="8127">
                  <c:v>61.480000000000004</c:v>
                </c:pt>
                <c:pt idx="8128">
                  <c:v>61.480000000000004</c:v>
                </c:pt>
                <c:pt idx="8129">
                  <c:v>61.480000000000004</c:v>
                </c:pt>
                <c:pt idx="8130">
                  <c:v>61.480000000000004</c:v>
                </c:pt>
                <c:pt idx="8131">
                  <c:v>61.480000000000004</c:v>
                </c:pt>
                <c:pt idx="8132">
                  <c:v>61.480000000000004</c:v>
                </c:pt>
                <c:pt idx="8133">
                  <c:v>61.480000000000004</c:v>
                </c:pt>
                <c:pt idx="8134">
                  <c:v>61.480000000000004</c:v>
                </c:pt>
                <c:pt idx="8135">
                  <c:v>61.480000000000004</c:v>
                </c:pt>
                <c:pt idx="8136">
                  <c:v>61.480000000000004</c:v>
                </c:pt>
                <c:pt idx="8137">
                  <c:v>61.480000000000004</c:v>
                </c:pt>
                <c:pt idx="8138">
                  <c:v>61.480000000000004</c:v>
                </c:pt>
                <c:pt idx="8139">
                  <c:v>61.480000000000004</c:v>
                </c:pt>
                <c:pt idx="8140">
                  <c:v>61.480000000000004</c:v>
                </c:pt>
                <c:pt idx="8141">
                  <c:v>61.480000000000004</c:v>
                </c:pt>
                <c:pt idx="8142">
                  <c:v>61.480000000000004</c:v>
                </c:pt>
                <c:pt idx="8143">
                  <c:v>61.480000000000004</c:v>
                </c:pt>
                <c:pt idx="8144">
                  <c:v>61.480000000000004</c:v>
                </c:pt>
                <c:pt idx="8145">
                  <c:v>61.480000000000004</c:v>
                </c:pt>
                <c:pt idx="8146">
                  <c:v>61.480000000000004</c:v>
                </c:pt>
                <c:pt idx="8147">
                  <c:v>61.480000000000004</c:v>
                </c:pt>
                <c:pt idx="8148">
                  <c:v>61.480000000000004</c:v>
                </c:pt>
                <c:pt idx="8149">
                  <c:v>61.480000000000004</c:v>
                </c:pt>
                <c:pt idx="8150">
                  <c:v>61.480000000000004</c:v>
                </c:pt>
                <c:pt idx="8151">
                  <c:v>61.480000000000004</c:v>
                </c:pt>
                <c:pt idx="8152">
                  <c:v>61.480000000000004</c:v>
                </c:pt>
                <c:pt idx="8153">
                  <c:v>61.480000000000004</c:v>
                </c:pt>
                <c:pt idx="8154">
                  <c:v>61.480000000000004</c:v>
                </c:pt>
                <c:pt idx="8155">
                  <c:v>61.480000000000004</c:v>
                </c:pt>
                <c:pt idx="8156">
                  <c:v>61.480000000000004</c:v>
                </c:pt>
                <c:pt idx="8157">
                  <c:v>61.480000000000004</c:v>
                </c:pt>
                <c:pt idx="8158">
                  <c:v>61.480000000000004</c:v>
                </c:pt>
                <c:pt idx="8159">
                  <c:v>61.480000000000004</c:v>
                </c:pt>
                <c:pt idx="8160">
                  <c:v>61.480000000000004</c:v>
                </c:pt>
                <c:pt idx="8161">
                  <c:v>61.480000000000004</c:v>
                </c:pt>
                <c:pt idx="8162">
                  <c:v>61.480000000000004</c:v>
                </c:pt>
                <c:pt idx="8163">
                  <c:v>61.480000000000004</c:v>
                </c:pt>
                <c:pt idx="8164">
                  <c:v>61.480000000000004</c:v>
                </c:pt>
                <c:pt idx="8165">
                  <c:v>61.480000000000004</c:v>
                </c:pt>
                <c:pt idx="8166">
                  <c:v>61.480000000000004</c:v>
                </c:pt>
                <c:pt idx="8167">
                  <c:v>61.480000000000004</c:v>
                </c:pt>
                <c:pt idx="8168">
                  <c:v>61.480000000000004</c:v>
                </c:pt>
                <c:pt idx="8169">
                  <c:v>61.480000000000004</c:v>
                </c:pt>
                <c:pt idx="8170">
                  <c:v>61.480000000000004</c:v>
                </c:pt>
                <c:pt idx="8171">
                  <c:v>61.480000000000004</c:v>
                </c:pt>
                <c:pt idx="8172">
                  <c:v>61.480000000000004</c:v>
                </c:pt>
                <c:pt idx="8173">
                  <c:v>61.480000000000004</c:v>
                </c:pt>
                <c:pt idx="8174">
                  <c:v>61.480000000000004</c:v>
                </c:pt>
                <c:pt idx="8175">
                  <c:v>61.480000000000004</c:v>
                </c:pt>
                <c:pt idx="8176">
                  <c:v>61.480000000000004</c:v>
                </c:pt>
                <c:pt idx="8177">
                  <c:v>61.480000000000004</c:v>
                </c:pt>
                <c:pt idx="8178">
                  <c:v>61.480000000000004</c:v>
                </c:pt>
                <c:pt idx="8179">
                  <c:v>61.480000000000004</c:v>
                </c:pt>
                <c:pt idx="8180">
                  <c:v>61.480000000000004</c:v>
                </c:pt>
                <c:pt idx="8181">
                  <c:v>61.480000000000004</c:v>
                </c:pt>
                <c:pt idx="8182">
                  <c:v>61.480000000000004</c:v>
                </c:pt>
                <c:pt idx="8183">
                  <c:v>61.480000000000004</c:v>
                </c:pt>
                <c:pt idx="8184">
                  <c:v>61.480000000000004</c:v>
                </c:pt>
                <c:pt idx="8185">
                  <c:v>61.480000000000004</c:v>
                </c:pt>
                <c:pt idx="8186">
                  <c:v>61.480000000000004</c:v>
                </c:pt>
                <c:pt idx="8187">
                  <c:v>61.480000000000004</c:v>
                </c:pt>
                <c:pt idx="8188">
                  <c:v>61.480000000000004</c:v>
                </c:pt>
                <c:pt idx="8189">
                  <c:v>61.480000000000004</c:v>
                </c:pt>
                <c:pt idx="8190">
                  <c:v>61.480000000000004</c:v>
                </c:pt>
                <c:pt idx="8191">
                  <c:v>61.480000000000004</c:v>
                </c:pt>
                <c:pt idx="8192">
                  <c:v>61.480000000000004</c:v>
                </c:pt>
                <c:pt idx="8193">
                  <c:v>61.480000000000004</c:v>
                </c:pt>
                <c:pt idx="8194">
                  <c:v>61.480000000000004</c:v>
                </c:pt>
                <c:pt idx="8195">
                  <c:v>61.480000000000004</c:v>
                </c:pt>
                <c:pt idx="8196">
                  <c:v>61.480000000000004</c:v>
                </c:pt>
                <c:pt idx="8197">
                  <c:v>61.480000000000004</c:v>
                </c:pt>
                <c:pt idx="8198">
                  <c:v>61.480000000000004</c:v>
                </c:pt>
                <c:pt idx="8199">
                  <c:v>61.480000000000004</c:v>
                </c:pt>
                <c:pt idx="8200">
                  <c:v>61.480000000000004</c:v>
                </c:pt>
                <c:pt idx="8201">
                  <c:v>61.480000000000004</c:v>
                </c:pt>
                <c:pt idx="8202">
                  <c:v>61.480000000000004</c:v>
                </c:pt>
                <c:pt idx="8203">
                  <c:v>61.480000000000004</c:v>
                </c:pt>
                <c:pt idx="8204">
                  <c:v>61.480000000000004</c:v>
                </c:pt>
                <c:pt idx="8205">
                  <c:v>61.480000000000004</c:v>
                </c:pt>
                <c:pt idx="8206">
                  <c:v>61.480000000000004</c:v>
                </c:pt>
                <c:pt idx="8207">
                  <c:v>61.480000000000004</c:v>
                </c:pt>
                <c:pt idx="8208">
                  <c:v>61.480000000000004</c:v>
                </c:pt>
                <c:pt idx="8209">
                  <c:v>61.480000000000004</c:v>
                </c:pt>
                <c:pt idx="8210">
                  <c:v>61.480000000000004</c:v>
                </c:pt>
                <c:pt idx="8211">
                  <c:v>61.480000000000004</c:v>
                </c:pt>
                <c:pt idx="8212">
                  <c:v>61.480000000000004</c:v>
                </c:pt>
                <c:pt idx="8213">
                  <c:v>61.480000000000004</c:v>
                </c:pt>
                <c:pt idx="8214">
                  <c:v>61.480000000000004</c:v>
                </c:pt>
                <c:pt idx="8215">
                  <c:v>61.480000000000004</c:v>
                </c:pt>
                <c:pt idx="8216">
                  <c:v>61.480000000000004</c:v>
                </c:pt>
                <c:pt idx="8217">
                  <c:v>61.480000000000004</c:v>
                </c:pt>
                <c:pt idx="8218">
                  <c:v>60.800000000000004</c:v>
                </c:pt>
                <c:pt idx="8219">
                  <c:v>61.480000000000004</c:v>
                </c:pt>
                <c:pt idx="8220">
                  <c:v>61.480000000000004</c:v>
                </c:pt>
                <c:pt idx="8221">
                  <c:v>61.480000000000004</c:v>
                </c:pt>
                <c:pt idx="8222">
                  <c:v>61.480000000000004</c:v>
                </c:pt>
                <c:pt idx="8223">
                  <c:v>61.480000000000004</c:v>
                </c:pt>
                <c:pt idx="8224">
                  <c:v>60.800000000000004</c:v>
                </c:pt>
                <c:pt idx="8225">
                  <c:v>60.800000000000004</c:v>
                </c:pt>
                <c:pt idx="8226">
                  <c:v>60.800000000000004</c:v>
                </c:pt>
                <c:pt idx="8227">
                  <c:v>61.480000000000004</c:v>
                </c:pt>
                <c:pt idx="8228">
                  <c:v>60.800000000000004</c:v>
                </c:pt>
                <c:pt idx="8229">
                  <c:v>60.800000000000004</c:v>
                </c:pt>
                <c:pt idx="8230">
                  <c:v>60.800000000000004</c:v>
                </c:pt>
                <c:pt idx="8231">
                  <c:v>60.800000000000004</c:v>
                </c:pt>
                <c:pt idx="8232">
                  <c:v>60.800000000000004</c:v>
                </c:pt>
                <c:pt idx="8233">
                  <c:v>60.800000000000004</c:v>
                </c:pt>
                <c:pt idx="8234">
                  <c:v>60.800000000000004</c:v>
                </c:pt>
                <c:pt idx="8235">
                  <c:v>60.800000000000004</c:v>
                </c:pt>
                <c:pt idx="8236">
                  <c:v>60.800000000000004</c:v>
                </c:pt>
                <c:pt idx="8237">
                  <c:v>60.800000000000004</c:v>
                </c:pt>
                <c:pt idx="8238">
                  <c:v>60.800000000000004</c:v>
                </c:pt>
                <c:pt idx="8239">
                  <c:v>60.800000000000004</c:v>
                </c:pt>
                <c:pt idx="8240">
                  <c:v>60.800000000000004</c:v>
                </c:pt>
                <c:pt idx="8241">
                  <c:v>60.800000000000004</c:v>
                </c:pt>
                <c:pt idx="8242">
                  <c:v>60.800000000000004</c:v>
                </c:pt>
                <c:pt idx="8243">
                  <c:v>60.800000000000004</c:v>
                </c:pt>
                <c:pt idx="8244">
                  <c:v>60.800000000000004</c:v>
                </c:pt>
                <c:pt idx="8245">
                  <c:v>60.800000000000004</c:v>
                </c:pt>
                <c:pt idx="8246">
                  <c:v>60.800000000000004</c:v>
                </c:pt>
                <c:pt idx="8247">
                  <c:v>60.800000000000004</c:v>
                </c:pt>
                <c:pt idx="8248">
                  <c:v>60.800000000000004</c:v>
                </c:pt>
                <c:pt idx="8249">
                  <c:v>60.800000000000004</c:v>
                </c:pt>
                <c:pt idx="8250">
                  <c:v>60.800000000000004</c:v>
                </c:pt>
                <c:pt idx="8251">
                  <c:v>60.800000000000004</c:v>
                </c:pt>
                <c:pt idx="8252">
                  <c:v>60.800000000000004</c:v>
                </c:pt>
                <c:pt idx="8253">
                  <c:v>60.800000000000004</c:v>
                </c:pt>
                <c:pt idx="8254">
                  <c:v>60.800000000000004</c:v>
                </c:pt>
                <c:pt idx="8255">
                  <c:v>60.800000000000004</c:v>
                </c:pt>
                <c:pt idx="8256">
                  <c:v>60.800000000000004</c:v>
                </c:pt>
                <c:pt idx="8257">
                  <c:v>60.800000000000004</c:v>
                </c:pt>
                <c:pt idx="8258">
                  <c:v>60.800000000000004</c:v>
                </c:pt>
                <c:pt idx="8259">
                  <c:v>60.800000000000004</c:v>
                </c:pt>
                <c:pt idx="8260">
                  <c:v>60.800000000000004</c:v>
                </c:pt>
                <c:pt idx="8261">
                  <c:v>60.800000000000004</c:v>
                </c:pt>
                <c:pt idx="8262">
                  <c:v>60.800000000000004</c:v>
                </c:pt>
                <c:pt idx="8263">
                  <c:v>60.800000000000004</c:v>
                </c:pt>
                <c:pt idx="8264">
                  <c:v>60.800000000000004</c:v>
                </c:pt>
                <c:pt idx="8265">
                  <c:v>60.800000000000004</c:v>
                </c:pt>
                <c:pt idx="8266">
                  <c:v>60.800000000000004</c:v>
                </c:pt>
                <c:pt idx="8267">
                  <c:v>60.800000000000004</c:v>
                </c:pt>
                <c:pt idx="8268">
                  <c:v>60.800000000000004</c:v>
                </c:pt>
                <c:pt idx="8269">
                  <c:v>60.800000000000004</c:v>
                </c:pt>
                <c:pt idx="8270">
                  <c:v>60.800000000000004</c:v>
                </c:pt>
                <c:pt idx="8271">
                  <c:v>60.800000000000004</c:v>
                </c:pt>
                <c:pt idx="8272">
                  <c:v>60.800000000000004</c:v>
                </c:pt>
                <c:pt idx="8273">
                  <c:v>60.800000000000004</c:v>
                </c:pt>
                <c:pt idx="8274">
                  <c:v>60.800000000000004</c:v>
                </c:pt>
                <c:pt idx="8275">
                  <c:v>60.800000000000004</c:v>
                </c:pt>
                <c:pt idx="8276">
                  <c:v>60.800000000000004</c:v>
                </c:pt>
                <c:pt idx="8277">
                  <c:v>60.800000000000004</c:v>
                </c:pt>
                <c:pt idx="8278">
                  <c:v>60.800000000000004</c:v>
                </c:pt>
                <c:pt idx="8279">
                  <c:v>60.800000000000004</c:v>
                </c:pt>
                <c:pt idx="8280">
                  <c:v>60.800000000000004</c:v>
                </c:pt>
                <c:pt idx="8281">
                  <c:v>60.800000000000004</c:v>
                </c:pt>
                <c:pt idx="8282">
                  <c:v>60.800000000000004</c:v>
                </c:pt>
                <c:pt idx="8283">
                  <c:v>60.800000000000004</c:v>
                </c:pt>
                <c:pt idx="8284">
                  <c:v>60.800000000000004</c:v>
                </c:pt>
                <c:pt idx="8285">
                  <c:v>60.800000000000004</c:v>
                </c:pt>
                <c:pt idx="8286">
                  <c:v>60.800000000000004</c:v>
                </c:pt>
                <c:pt idx="8287">
                  <c:v>60.800000000000004</c:v>
                </c:pt>
                <c:pt idx="8288">
                  <c:v>60.800000000000004</c:v>
                </c:pt>
                <c:pt idx="8289">
                  <c:v>60.800000000000004</c:v>
                </c:pt>
                <c:pt idx="8290">
                  <c:v>60.800000000000004</c:v>
                </c:pt>
                <c:pt idx="8291">
                  <c:v>60.800000000000004</c:v>
                </c:pt>
                <c:pt idx="8292">
                  <c:v>60.800000000000004</c:v>
                </c:pt>
                <c:pt idx="8293">
                  <c:v>60.800000000000004</c:v>
                </c:pt>
                <c:pt idx="8294">
                  <c:v>60.800000000000004</c:v>
                </c:pt>
                <c:pt idx="8295">
                  <c:v>60.800000000000004</c:v>
                </c:pt>
                <c:pt idx="8296">
                  <c:v>60.800000000000004</c:v>
                </c:pt>
                <c:pt idx="8297">
                  <c:v>60.800000000000004</c:v>
                </c:pt>
                <c:pt idx="8298">
                  <c:v>60.800000000000004</c:v>
                </c:pt>
                <c:pt idx="8299">
                  <c:v>60.800000000000004</c:v>
                </c:pt>
                <c:pt idx="8300">
                  <c:v>60.800000000000004</c:v>
                </c:pt>
                <c:pt idx="8301">
                  <c:v>60.800000000000004</c:v>
                </c:pt>
                <c:pt idx="8302">
                  <c:v>60.800000000000004</c:v>
                </c:pt>
                <c:pt idx="8303">
                  <c:v>60.800000000000004</c:v>
                </c:pt>
                <c:pt idx="8304">
                  <c:v>60.800000000000004</c:v>
                </c:pt>
                <c:pt idx="8305">
                  <c:v>60.800000000000004</c:v>
                </c:pt>
                <c:pt idx="8306">
                  <c:v>60.800000000000004</c:v>
                </c:pt>
                <c:pt idx="8307">
                  <c:v>60.800000000000004</c:v>
                </c:pt>
                <c:pt idx="8308">
                  <c:v>60.800000000000004</c:v>
                </c:pt>
                <c:pt idx="8309">
                  <c:v>60.800000000000004</c:v>
                </c:pt>
                <c:pt idx="8310">
                  <c:v>60.800000000000004</c:v>
                </c:pt>
                <c:pt idx="8311">
                  <c:v>60.800000000000004</c:v>
                </c:pt>
                <c:pt idx="8312">
                  <c:v>60.800000000000004</c:v>
                </c:pt>
                <c:pt idx="8313">
                  <c:v>60.800000000000004</c:v>
                </c:pt>
                <c:pt idx="8314">
                  <c:v>60.800000000000004</c:v>
                </c:pt>
                <c:pt idx="8315">
                  <c:v>60.800000000000004</c:v>
                </c:pt>
                <c:pt idx="8316">
                  <c:v>60.800000000000004</c:v>
                </c:pt>
                <c:pt idx="8317">
                  <c:v>60.800000000000004</c:v>
                </c:pt>
                <c:pt idx="8318">
                  <c:v>60.800000000000004</c:v>
                </c:pt>
                <c:pt idx="8319">
                  <c:v>60.800000000000004</c:v>
                </c:pt>
                <c:pt idx="8320">
                  <c:v>60.800000000000004</c:v>
                </c:pt>
                <c:pt idx="8321">
                  <c:v>60.800000000000004</c:v>
                </c:pt>
                <c:pt idx="8322">
                  <c:v>60.800000000000004</c:v>
                </c:pt>
                <c:pt idx="8323">
                  <c:v>60.800000000000004</c:v>
                </c:pt>
                <c:pt idx="8324">
                  <c:v>60.800000000000004</c:v>
                </c:pt>
                <c:pt idx="8325">
                  <c:v>60.800000000000004</c:v>
                </c:pt>
                <c:pt idx="8326">
                  <c:v>60.800000000000004</c:v>
                </c:pt>
                <c:pt idx="8327">
                  <c:v>60.800000000000004</c:v>
                </c:pt>
                <c:pt idx="8328">
                  <c:v>60.800000000000004</c:v>
                </c:pt>
                <c:pt idx="8329">
                  <c:v>60.800000000000004</c:v>
                </c:pt>
                <c:pt idx="8330">
                  <c:v>60.800000000000004</c:v>
                </c:pt>
                <c:pt idx="8331">
                  <c:v>60.800000000000004</c:v>
                </c:pt>
                <c:pt idx="8332">
                  <c:v>60.800000000000004</c:v>
                </c:pt>
                <c:pt idx="8333">
                  <c:v>60.800000000000004</c:v>
                </c:pt>
                <c:pt idx="8334">
                  <c:v>60.800000000000004</c:v>
                </c:pt>
                <c:pt idx="8335">
                  <c:v>60.800000000000004</c:v>
                </c:pt>
                <c:pt idx="8336">
                  <c:v>60.800000000000004</c:v>
                </c:pt>
                <c:pt idx="8337">
                  <c:v>60.800000000000004</c:v>
                </c:pt>
                <c:pt idx="8338">
                  <c:v>60.800000000000004</c:v>
                </c:pt>
                <c:pt idx="8339">
                  <c:v>60.800000000000004</c:v>
                </c:pt>
                <c:pt idx="8340">
                  <c:v>60.800000000000004</c:v>
                </c:pt>
                <c:pt idx="8341">
                  <c:v>60.800000000000004</c:v>
                </c:pt>
                <c:pt idx="8342">
                  <c:v>60.800000000000004</c:v>
                </c:pt>
                <c:pt idx="8343">
                  <c:v>60.800000000000004</c:v>
                </c:pt>
                <c:pt idx="8344">
                  <c:v>60.800000000000004</c:v>
                </c:pt>
                <c:pt idx="8345">
                  <c:v>60.800000000000004</c:v>
                </c:pt>
                <c:pt idx="8346">
                  <c:v>60.800000000000004</c:v>
                </c:pt>
                <c:pt idx="8347">
                  <c:v>60.800000000000004</c:v>
                </c:pt>
                <c:pt idx="8348">
                  <c:v>60.800000000000004</c:v>
                </c:pt>
                <c:pt idx="8349">
                  <c:v>60.800000000000004</c:v>
                </c:pt>
                <c:pt idx="8350">
                  <c:v>60.800000000000004</c:v>
                </c:pt>
                <c:pt idx="8351">
                  <c:v>60.800000000000004</c:v>
                </c:pt>
                <c:pt idx="8352">
                  <c:v>60.800000000000004</c:v>
                </c:pt>
                <c:pt idx="8353">
                  <c:v>60.800000000000004</c:v>
                </c:pt>
                <c:pt idx="8354">
                  <c:v>60.800000000000004</c:v>
                </c:pt>
                <c:pt idx="8355">
                  <c:v>60.800000000000004</c:v>
                </c:pt>
                <c:pt idx="8356">
                  <c:v>60.800000000000004</c:v>
                </c:pt>
                <c:pt idx="8357">
                  <c:v>60.800000000000004</c:v>
                </c:pt>
                <c:pt idx="8358">
                  <c:v>60.800000000000004</c:v>
                </c:pt>
                <c:pt idx="8359">
                  <c:v>60.800000000000004</c:v>
                </c:pt>
                <c:pt idx="8360">
                  <c:v>60.800000000000004</c:v>
                </c:pt>
                <c:pt idx="8361">
                  <c:v>60.800000000000004</c:v>
                </c:pt>
                <c:pt idx="8362">
                  <c:v>60.800000000000004</c:v>
                </c:pt>
                <c:pt idx="8363">
                  <c:v>60.800000000000004</c:v>
                </c:pt>
                <c:pt idx="8364">
                  <c:v>60.800000000000004</c:v>
                </c:pt>
                <c:pt idx="8365">
                  <c:v>60.800000000000004</c:v>
                </c:pt>
                <c:pt idx="8366">
                  <c:v>60.800000000000004</c:v>
                </c:pt>
                <c:pt idx="8367">
                  <c:v>60.800000000000004</c:v>
                </c:pt>
                <c:pt idx="8368">
                  <c:v>60.800000000000004</c:v>
                </c:pt>
                <c:pt idx="8369">
                  <c:v>60.800000000000004</c:v>
                </c:pt>
                <c:pt idx="8370">
                  <c:v>60.800000000000004</c:v>
                </c:pt>
                <c:pt idx="8371">
                  <c:v>60.800000000000004</c:v>
                </c:pt>
                <c:pt idx="8372">
                  <c:v>60.800000000000004</c:v>
                </c:pt>
                <c:pt idx="8373">
                  <c:v>60.800000000000004</c:v>
                </c:pt>
                <c:pt idx="8374">
                  <c:v>60.800000000000004</c:v>
                </c:pt>
                <c:pt idx="8375">
                  <c:v>60.800000000000004</c:v>
                </c:pt>
                <c:pt idx="8376">
                  <c:v>60.800000000000004</c:v>
                </c:pt>
                <c:pt idx="8377">
                  <c:v>60.800000000000004</c:v>
                </c:pt>
                <c:pt idx="8378">
                  <c:v>60.800000000000004</c:v>
                </c:pt>
                <c:pt idx="8379">
                  <c:v>60.800000000000004</c:v>
                </c:pt>
                <c:pt idx="8380">
                  <c:v>60.800000000000004</c:v>
                </c:pt>
                <c:pt idx="8381">
                  <c:v>60.800000000000004</c:v>
                </c:pt>
                <c:pt idx="8382">
                  <c:v>60.800000000000004</c:v>
                </c:pt>
                <c:pt idx="8383">
                  <c:v>60.800000000000004</c:v>
                </c:pt>
                <c:pt idx="8384">
                  <c:v>60.800000000000004</c:v>
                </c:pt>
                <c:pt idx="8385">
                  <c:v>60.800000000000004</c:v>
                </c:pt>
                <c:pt idx="8386">
                  <c:v>60.800000000000004</c:v>
                </c:pt>
                <c:pt idx="8387">
                  <c:v>60.800000000000004</c:v>
                </c:pt>
                <c:pt idx="8388">
                  <c:v>60.800000000000004</c:v>
                </c:pt>
                <c:pt idx="8389">
                  <c:v>60.800000000000004</c:v>
                </c:pt>
                <c:pt idx="8390">
                  <c:v>60.800000000000004</c:v>
                </c:pt>
                <c:pt idx="8391">
                  <c:v>60.800000000000004</c:v>
                </c:pt>
                <c:pt idx="8392">
                  <c:v>60.800000000000004</c:v>
                </c:pt>
                <c:pt idx="8393">
                  <c:v>60.800000000000004</c:v>
                </c:pt>
                <c:pt idx="8394">
                  <c:v>60.800000000000004</c:v>
                </c:pt>
                <c:pt idx="8395">
                  <c:v>60.800000000000004</c:v>
                </c:pt>
                <c:pt idx="8396">
                  <c:v>60.800000000000004</c:v>
                </c:pt>
                <c:pt idx="8397">
                  <c:v>60.800000000000004</c:v>
                </c:pt>
                <c:pt idx="8398">
                  <c:v>60.800000000000004</c:v>
                </c:pt>
                <c:pt idx="8399">
                  <c:v>60.800000000000004</c:v>
                </c:pt>
                <c:pt idx="8400">
                  <c:v>60.800000000000004</c:v>
                </c:pt>
                <c:pt idx="8401">
                  <c:v>60.800000000000004</c:v>
                </c:pt>
                <c:pt idx="8402">
                  <c:v>60.800000000000004</c:v>
                </c:pt>
                <c:pt idx="8403">
                  <c:v>60.800000000000004</c:v>
                </c:pt>
                <c:pt idx="8404">
                  <c:v>60.800000000000004</c:v>
                </c:pt>
                <c:pt idx="8405">
                  <c:v>60.800000000000004</c:v>
                </c:pt>
                <c:pt idx="8406">
                  <c:v>60.800000000000004</c:v>
                </c:pt>
                <c:pt idx="8407">
                  <c:v>60.800000000000004</c:v>
                </c:pt>
                <c:pt idx="8408">
                  <c:v>60.800000000000004</c:v>
                </c:pt>
                <c:pt idx="8409">
                  <c:v>60.800000000000004</c:v>
                </c:pt>
                <c:pt idx="8410">
                  <c:v>60.800000000000004</c:v>
                </c:pt>
                <c:pt idx="8411">
                  <c:v>60.800000000000004</c:v>
                </c:pt>
                <c:pt idx="8412">
                  <c:v>60.800000000000004</c:v>
                </c:pt>
                <c:pt idx="8413">
                  <c:v>60.800000000000004</c:v>
                </c:pt>
                <c:pt idx="8414">
                  <c:v>60.800000000000004</c:v>
                </c:pt>
                <c:pt idx="8415">
                  <c:v>60.800000000000004</c:v>
                </c:pt>
                <c:pt idx="8416">
                  <c:v>60.800000000000004</c:v>
                </c:pt>
                <c:pt idx="8417">
                  <c:v>60.800000000000004</c:v>
                </c:pt>
                <c:pt idx="8418">
                  <c:v>60.800000000000004</c:v>
                </c:pt>
                <c:pt idx="8419">
                  <c:v>60.800000000000004</c:v>
                </c:pt>
                <c:pt idx="8420">
                  <c:v>60.800000000000004</c:v>
                </c:pt>
                <c:pt idx="8421">
                  <c:v>60.800000000000004</c:v>
                </c:pt>
                <c:pt idx="8422">
                  <c:v>60.800000000000004</c:v>
                </c:pt>
                <c:pt idx="8423">
                  <c:v>60.800000000000004</c:v>
                </c:pt>
                <c:pt idx="8424">
                  <c:v>60.800000000000004</c:v>
                </c:pt>
                <c:pt idx="8425">
                  <c:v>60.800000000000004</c:v>
                </c:pt>
                <c:pt idx="8426">
                  <c:v>60.800000000000004</c:v>
                </c:pt>
                <c:pt idx="8427">
                  <c:v>60.800000000000004</c:v>
                </c:pt>
                <c:pt idx="8428">
                  <c:v>60.800000000000004</c:v>
                </c:pt>
                <c:pt idx="8429">
                  <c:v>60.800000000000004</c:v>
                </c:pt>
                <c:pt idx="8430">
                  <c:v>60.800000000000004</c:v>
                </c:pt>
                <c:pt idx="8431">
                  <c:v>60.800000000000004</c:v>
                </c:pt>
                <c:pt idx="8432">
                  <c:v>60.800000000000004</c:v>
                </c:pt>
                <c:pt idx="8433">
                  <c:v>60.800000000000004</c:v>
                </c:pt>
                <c:pt idx="8434">
                  <c:v>60.800000000000004</c:v>
                </c:pt>
                <c:pt idx="8435">
                  <c:v>60.800000000000004</c:v>
                </c:pt>
                <c:pt idx="8436">
                  <c:v>60.800000000000004</c:v>
                </c:pt>
                <c:pt idx="8437">
                  <c:v>60.800000000000004</c:v>
                </c:pt>
                <c:pt idx="8438">
                  <c:v>60.800000000000004</c:v>
                </c:pt>
                <c:pt idx="8439">
                  <c:v>60.800000000000004</c:v>
                </c:pt>
                <c:pt idx="8440">
                  <c:v>60.800000000000004</c:v>
                </c:pt>
                <c:pt idx="8441">
                  <c:v>61.480000000000004</c:v>
                </c:pt>
                <c:pt idx="8442">
                  <c:v>61.480000000000004</c:v>
                </c:pt>
                <c:pt idx="8443">
                  <c:v>61.480000000000004</c:v>
                </c:pt>
                <c:pt idx="8444">
                  <c:v>61.480000000000004</c:v>
                </c:pt>
                <c:pt idx="8445">
                  <c:v>61.480000000000004</c:v>
                </c:pt>
                <c:pt idx="8446">
                  <c:v>61.480000000000004</c:v>
                </c:pt>
                <c:pt idx="8447">
                  <c:v>61.480000000000004</c:v>
                </c:pt>
                <c:pt idx="8448">
                  <c:v>61.480000000000004</c:v>
                </c:pt>
                <c:pt idx="8449">
                  <c:v>61.480000000000004</c:v>
                </c:pt>
                <c:pt idx="8450">
                  <c:v>61.480000000000004</c:v>
                </c:pt>
                <c:pt idx="8451">
                  <c:v>61.480000000000004</c:v>
                </c:pt>
                <c:pt idx="8452">
                  <c:v>61.480000000000004</c:v>
                </c:pt>
                <c:pt idx="8453">
                  <c:v>61.480000000000004</c:v>
                </c:pt>
                <c:pt idx="8454">
                  <c:v>61.480000000000004</c:v>
                </c:pt>
                <c:pt idx="8455">
                  <c:v>61.480000000000004</c:v>
                </c:pt>
                <c:pt idx="8456">
                  <c:v>61.480000000000004</c:v>
                </c:pt>
                <c:pt idx="8457">
                  <c:v>61.480000000000004</c:v>
                </c:pt>
                <c:pt idx="8458">
                  <c:v>61.480000000000004</c:v>
                </c:pt>
                <c:pt idx="8459">
                  <c:v>61.480000000000004</c:v>
                </c:pt>
                <c:pt idx="8460">
                  <c:v>61.480000000000004</c:v>
                </c:pt>
                <c:pt idx="8461">
                  <c:v>61.480000000000004</c:v>
                </c:pt>
                <c:pt idx="8462">
                  <c:v>61.480000000000004</c:v>
                </c:pt>
                <c:pt idx="8463">
                  <c:v>61.480000000000004</c:v>
                </c:pt>
                <c:pt idx="8464">
                  <c:v>61.480000000000004</c:v>
                </c:pt>
                <c:pt idx="8465">
                  <c:v>61.480000000000004</c:v>
                </c:pt>
                <c:pt idx="8466">
                  <c:v>61.480000000000004</c:v>
                </c:pt>
                <c:pt idx="8467">
                  <c:v>61.480000000000004</c:v>
                </c:pt>
                <c:pt idx="8468">
                  <c:v>61.480000000000004</c:v>
                </c:pt>
                <c:pt idx="8469">
                  <c:v>61.480000000000004</c:v>
                </c:pt>
                <c:pt idx="8470">
                  <c:v>61.480000000000004</c:v>
                </c:pt>
                <c:pt idx="8471">
                  <c:v>61.480000000000004</c:v>
                </c:pt>
                <c:pt idx="8472">
                  <c:v>61.480000000000004</c:v>
                </c:pt>
                <c:pt idx="8473">
                  <c:v>61.480000000000004</c:v>
                </c:pt>
                <c:pt idx="8474">
                  <c:v>61.480000000000004</c:v>
                </c:pt>
                <c:pt idx="8475">
                  <c:v>61.480000000000004</c:v>
                </c:pt>
                <c:pt idx="8476">
                  <c:v>61.480000000000004</c:v>
                </c:pt>
                <c:pt idx="8477">
                  <c:v>61.480000000000004</c:v>
                </c:pt>
                <c:pt idx="8478">
                  <c:v>61.480000000000004</c:v>
                </c:pt>
                <c:pt idx="8479">
                  <c:v>61.480000000000004</c:v>
                </c:pt>
                <c:pt idx="8480">
                  <c:v>61.480000000000004</c:v>
                </c:pt>
                <c:pt idx="8481">
                  <c:v>61.480000000000004</c:v>
                </c:pt>
                <c:pt idx="8482">
                  <c:v>61.480000000000004</c:v>
                </c:pt>
                <c:pt idx="8483">
                  <c:v>61.480000000000004</c:v>
                </c:pt>
                <c:pt idx="8484">
                  <c:v>61.480000000000004</c:v>
                </c:pt>
                <c:pt idx="8485">
                  <c:v>61.480000000000004</c:v>
                </c:pt>
                <c:pt idx="8486">
                  <c:v>61.480000000000004</c:v>
                </c:pt>
                <c:pt idx="8487">
                  <c:v>61.480000000000004</c:v>
                </c:pt>
                <c:pt idx="8488">
                  <c:v>61.480000000000004</c:v>
                </c:pt>
                <c:pt idx="8489">
                  <c:v>61.480000000000004</c:v>
                </c:pt>
                <c:pt idx="8490">
                  <c:v>61.480000000000004</c:v>
                </c:pt>
                <c:pt idx="8491">
                  <c:v>61.480000000000004</c:v>
                </c:pt>
                <c:pt idx="8492">
                  <c:v>61.480000000000004</c:v>
                </c:pt>
                <c:pt idx="8493">
                  <c:v>61.480000000000004</c:v>
                </c:pt>
                <c:pt idx="8494">
                  <c:v>61.480000000000004</c:v>
                </c:pt>
                <c:pt idx="8495">
                  <c:v>61.480000000000004</c:v>
                </c:pt>
                <c:pt idx="8496">
                  <c:v>61.480000000000004</c:v>
                </c:pt>
                <c:pt idx="8497">
                  <c:v>61.480000000000004</c:v>
                </c:pt>
                <c:pt idx="8498">
                  <c:v>61.480000000000004</c:v>
                </c:pt>
                <c:pt idx="8499">
                  <c:v>61.480000000000004</c:v>
                </c:pt>
                <c:pt idx="8500">
                  <c:v>61.480000000000004</c:v>
                </c:pt>
                <c:pt idx="8501">
                  <c:v>61.480000000000004</c:v>
                </c:pt>
                <c:pt idx="8502">
                  <c:v>61.480000000000004</c:v>
                </c:pt>
                <c:pt idx="8503">
                  <c:v>61.480000000000004</c:v>
                </c:pt>
                <c:pt idx="8504">
                  <c:v>61.480000000000004</c:v>
                </c:pt>
                <c:pt idx="8505">
                  <c:v>61.480000000000004</c:v>
                </c:pt>
                <c:pt idx="8506">
                  <c:v>61.480000000000004</c:v>
                </c:pt>
                <c:pt idx="8507">
                  <c:v>61.480000000000004</c:v>
                </c:pt>
                <c:pt idx="8508">
                  <c:v>61.480000000000004</c:v>
                </c:pt>
                <c:pt idx="8509">
                  <c:v>61.480000000000004</c:v>
                </c:pt>
                <c:pt idx="8510">
                  <c:v>61.480000000000004</c:v>
                </c:pt>
                <c:pt idx="8511">
                  <c:v>61.480000000000004</c:v>
                </c:pt>
                <c:pt idx="8512">
                  <c:v>61.480000000000004</c:v>
                </c:pt>
                <c:pt idx="8513">
                  <c:v>61.480000000000004</c:v>
                </c:pt>
                <c:pt idx="8514">
                  <c:v>61.480000000000004</c:v>
                </c:pt>
                <c:pt idx="8515">
                  <c:v>61.480000000000004</c:v>
                </c:pt>
                <c:pt idx="8516">
                  <c:v>61.480000000000004</c:v>
                </c:pt>
                <c:pt idx="8517">
                  <c:v>61.480000000000004</c:v>
                </c:pt>
                <c:pt idx="8518">
                  <c:v>61.480000000000004</c:v>
                </c:pt>
                <c:pt idx="8519">
                  <c:v>61.480000000000004</c:v>
                </c:pt>
                <c:pt idx="8520">
                  <c:v>61.480000000000004</c:v>
                </c:pt>
                <c:pt idx="8521">
                  <c:v>61.480000000000004</c:v>
                </c:pt>
                <c:pt idx="8522">
                  <c:v>61.480000000000004</c:v>
                </c:pt>
                <c:pt idx="8523">
                  <c:v>61.480000000000004</c:v>
                </c:pt>
                <c:pt idx="8524">
                  <c:v>61.480000000000004</c:v>
                </c:pt>
                <c:pt idx="8525">
                  <c:v>61.480000000000004</c:v>
                </c:pt>
                <c:pt idx="8526">
                  <c:v>61.480000000000004</c:v>
                </c:pt>
                <c:pt idx="8527">
                  <c:v>61.480000000000004</c:v>
                </c:pt>
                <c:pt idx="8528">
                  <c:v>61.480000000000004</c:v>
                </c:pt>
                <c:pt idx="8529">
                  <c:v>61.480000000000004</c:v>
                </c:pt>
                <c:pt idx="8530">
                  <c:v>61.480000000000004</c:v>
                </c:pt>
                <c:pt idx="8531">
                  <c:v>61.480000000000004</c:v>
                </c:pt>
                <c:pt idx="8532">
                  <c:v>61.480000000000004</c:v>
                </c:pt>
                <c:pt idx="8533">
                  <c:v>61.480000000000004</c:v>
                </c:pt>
                <c:pt idx="8534">
                  <c:v>61.480000000000004</c:v>
                </c:pt>
                <c:pt idx="8535">
                  <c:v>61.480000000000004</c:v>
                </c:pt>
                <c:pt idx="8536">
                  <c:v>61.480000000000004</c:v>
                </c:pt>
                <c:pt idx="8537">
                  <c:v>61.480000000000004</c:v>
                </c:pt>
                <c:pt idx="8538">
                  <c:v>61.480000000000004</c:v>
                </c:pt>
                <c:pt idx="8539">
                  <c:v>61.480000000000004</c:v>
                </c:pt>
                <c:pt idx="8540">
                  <c:v>61.480000000000004</c:v>
                </c:pt>
                <c:pt idx="8541">
                  <c:v>61.480000000000004</c:v>
                </c:pt>
                <c:pt idx="8542">
                  <c:v>61.480000000000004</c:v>
                </c:pt>
                <c:pt idx="8543">
                  <c:v>61.480000000000004</c:v>
                </c:pt>
                <c:pt idx="8544">
                  <c:v>61.480000000000004</c:v>
                </c:pt>
                <c:pt idx="8545">
                  <c:v>61.480000000000004</c:v>
                </c:pt>
                <c:pt idx="8546">
                  <c:v>61.480000000000004</c:v>
                </c:pt>
                <c:pt idx="8547">
                  <c:v>61.480000000000004</c:v>
                </c:pt>
                <c:pt idx="8548">
                  <c:v>61.480000000000004</c:v>
                </c:pt>
                <c:pt idx="8549">
                  <c:v>61.480000000000004</c:v>
                </c:pt>
                <c:pt idx="8550">
                  <c:v>61.480000000000004</c:v>
                </c:pt>
                <c:pt idx="8551">
                  <c:v>61.480000000000004</c:v>
                </c:pt>
                <c:pt idx="8552">
                  <c:v>61.480000000000004</c:v>
                </c:pt>
                <c:pt idx="8553">
                  <c:v>61.480000000000004</c:v>
                </c:pt>
                <c:pt idx="8554">
                  <c:v>61.480000000000004</c:v>
                </c:pt>
                <c:pt idx="8555">
                  <c:v>61.480000000000004</c:v>
                </c:pt>
                <c:pt idx="8556">
                  <c:v>61.480000000000004</c:v>
                </c:pt>
                <c:pt idx="8557">
                  <c:v>61.480000000000004</c:v>
                </c:pt>
                <c:pt idx="8558">
                  <c:v>61.480000000000004</c:v>
                </c:pt>
                <c:pt idx="8559">
                  <c:v>61.480000000000004</c:v>
                </c:pt>
                <c:pt idx="8560">
                  <c:v>61.480000000000004</c:v>
                </c:pt>
                <c:pt idx="8561">
                  <c:v>61.480000000000004</c:v>
                </c:pt>
                <c:pt idx="8562">
                  <c:v>61.480000000000004</c:v>
                </c:pt>
                <c:pt idx="8563">
                  <c:v>61.480000000000004</c:v>
                </c:pt>
                <c:pt idx="8564">
                  <c:v>61.480000000000004</c:v>
                </c:pt>
                <c:pt idx="8565">
                  <c:v>61.480000000000004</c:v>
                </c:pt>
                <c:pt idx="8566">
                  <c:v>61.480000000000004</c:v>
                </c:pt>
                <c:pt idx="8567">
                  <c:v>61.480000000000004</c:v>
                </c:pt>
                <c:pt idx="8568">
                  <c:v>61.480000000000004</c:v>
                </c:pt>
                <c:pt idx="8569">
                  <c:v>61.480000000000004</c:v>
                </c:pt>
                <c:pt idx="8570">
                  <c:v>61.480000000000004</c:v>
                </c:pt>
                <c:pt idx="8571">
                  <c:v>61.480000000000004</c:v>
                </c:pt>
                <c:pt idx="8572">
                  <c:v>61.480000000000004</c:v>
                </c:pt>
                <c:pt idx="8573">
                  <c:v>61.480000000000004</c:v>
                </c:pt>
                <c:pt idx="8574">
                  <c:v>61.480000000000004</c:v>
                </c:pt>
                <c:pt idx="8575">
                  <c:v>61.480000000000004</c:v>
                </c:pt>
                <c:pt idx="8576">
                  <c:v>61.480000000000004</c:v>
                </c:pt>
                <c:pt idx="8577">
                  <c:v>61.480000000000004</c:v>
                </c:pt>
                <c:pt idx="8578">
                  <c:v>61.480000000000004</c:v>
                </c:pt>
                <c:pt idx="8579">
                  <c:v>61.480000000000004</c:v>
                </c:pt>
                <c:pt idx="8580">
                  <c:v>61.480000000000004</c:v>
                </c:pt>
                <c:pt idx="8581">
                  <c:v>61.480000000000004</c:v>
                </c:pt>
                <c:pt idx="8582">
                  <c:v>61.480000000000004</c:v>
                </c:pt>
                <c:pt idx="8583">
                  <c:v>61.480000000000004</c:v>
                </c:pt>
                <c:pt idx="8584">
                  <c:v>61.480000000000004</c:v>
                </c:pt>
                <c:pt idx="8585">
                  <c:v>61.480000000000004</c:v>
                </c:pt>
                <c:pt idx="8586">
                  <c:v>61.480000000000004</c:v>
                </c:pt>
                <c:pt idx="8587">
                  <c:v>61.480000000000004</c:v>
                </c:pt>
                <c:pt idx="8588">
                  <c:v>61.480000000000004</c:v>
                </c:pt>
                <c:pt idx="8589">
                  <c:v>61.480000000000004</c:v>
                </c:pt>
                <c:pt idx="8590">
                  <c:v>61.480000000000004</c:v>
                </c:pt>
                <c:pt idx="8591">
                  <c:v>61.480000000000004</c:v>
                </c:pt>
                <c:pt idx="8592">
                  <c:v>61.480000000000004</c:v>
                </c:pt>
                <c:pt idx="8593">
                  <c:v>61.480000000000004</c:v>
                </c:pt>
                <c:pt idx="8594">
                  <c:v>61.480000000000004</c:v>
                </c:pt>
                <c:pt idx="8595">
                  <c:v>61.480000000000004</c:v>
                </c:pt>
                <c:pt idx="8596">
                  <c:v>61.480000000000004</c:v>
                </c:pt>
                <c:pt idx="8597">
                  <c:v>61.480000000000004</c:v>
                </c:pt>
                <c:pt idx="8598">
                  <c:v>61.480000000000004</c:v>
                </c:pt>
                <c:pt idx="8599">
                  <c:v>61.480000000000004</c:v>
                </c:pt>
                <c:pt idx="8600">
                  <c:v>61.480000000000004</c:v>
                </c:pt>
                <c:pt idx="8601">
                  <c:v>61.480000000000004</c:v>
                </c:pt>
                <c:pt idx="8602">
                  <c:v>61.480000000000004</c:v>
                </c:pt>
                <c:pt idx="8603">
                  <c:v>61.480000000000004</c:v>
                </c:pt>
                <c:pt idx="8604">
                  <c:v>61.480000000000004</c:v>
                </c:pt>
                <c:pt idx="8605">
                  <c:v>61.480000000000004</c:v>
                </c:pt>
                <c:pt idx="8606">
                  <c:v>61.480000000000004</c:v>
                </c:pt>
                <c:pt idx="8607">
                  <c:v>61.480000000000004</c:v>
                </c:pt>
                <c:pt idx="8608">
                  <c:v>61.480000000000004</c:v>
                </c:pt>
                <c:pt idx="8609">
                  <c:v>61.480000000000004</c:v>
                </c:pt>
                <c:pt idx="8610">
                  <c:v>61.480000000000004</c:v>
                </c:pt>
                <c:pt idx="8611">
                  <c:v>61.480000000000004</c:v>
                </c:pt>
                <c:pt idx="8612">
                  <c:v>61.480000000000004</c:v>
                </c:pt>
                <c:pt idx="8613">
                  <c:v>61.480000000000004</c:v>
                </c:pt>
                <c:pt idx="8614">
                  <c:v>61.480000000000004</c:v>
                </c:pt>
                <c:pt idx="8615">
                  <c:v>61.480000000000004</c:v>
                </c:pt>
                <c:pt idx="8616">
                  <c:v>61.480000000000004</c:v>
                </c:pt>
                <c:pt idx="8617">
                  <c:v>61.480000000000004</c:v>
                </c:pt>
                <c:pt idx="8618">
                  <c:v>61.480000000000004</c:v>
                </c:pt>
                <c:pt idx="8619">
                  <c:v>61.480000000000004</c:v>
                </c:pt>
                <c:pt idx="8620">
                  <c:v>61.480000000000004</c:v>
                </c:pt>
                <c:pt idx="8621">
                  <c:v>61.480000000000004</c:v>
                </c:pt>
                <c:pt idx="8622">
                  <c:v>61.480000000000004</c:v>
                </c:pt>
                <c:pt idx="8623">
                  <c:v>61.480000000000004</c:v>
                </c:pt>
                <c:pt idx="8624">
                  <c:v>61.480000000000004</c:v>
                </c:pt>
                <c:pt idx="8625">
                  <c:v>61.480000000000004</c:v>
                </c:pt>
                <c:pt idx="8626">
                  <c:v>61.480000000000004</c:v>
                </c:pt>
                <c:pt idx="8627">
                  <c:v>61.480000000000004</c:v>
                </c:pt>
                <c:pt idx="8628">
                  <c:v>61.480000000000004</c:v>
                </c:pt>
                <c:pt idx="8629">
                  <c:v>61.480000000000004</c:v>
                </c:pt>
                <c:pt idx="8630">
                  <c:v>61.480000000000004</c:v>
                </c:pt>
                <c:pt idx="8631">
                  <c:v>61.480000000000004</c:v>
                </c:pt>
                <c:pt idx="8632">
                  <c:v>61.480000000000004</c:v>
                </c:pt>
                <c:pt idx="8633">
                  <c:v>61.480000000000004</c:v>
                </c:pt>
                <c:pt idx="8634">
                  <c:v>61.480000000000004</c:v>
                </c:pt>
                <c:pt idx="8635">
                  <c:v>61.480000000000004</c:v>
                </c:pt>
                <c:pt idx="8636">
                  <c:v>61.480000000000004</c:v>
                </c:pt>
                <c:pt idx="8637">
                  <c:v>61.480000000000004</c:v>
                </c:pt>
                <c:pt idx="8638">
                  <c:v>61.480000000000004</c:v>
                </c:pt>
                <c:pt idx="8639">
                  <c:v>61.480000000000004</c:v>
                </c:pt>
                <c:pt idx="8640">
                  <c:v>61.480000000000004</c:v>
                </c:pt>
                <c:pt idx="8641">
                  <c:v>61.480000000000004</c:v>
                </c:pt>
                <c:pt idx="8642">
                  <c:v>61.480000000000004</c:v>
                </c:pt>
                <c:pt idx="8643">
                  <c:v>61.480000000000004</c:v>
                </c:pt>
                <c:pt idx="8644">
                  <c:v>61.480000000000004</c:v>
                </c:pt>
                <c:pt idx="8645">
                  <c:v>61.480000000000004</c:v>
                </c:pt>
                <c:pt idx="8646">
                  <c:v>61.480000000000004</c:v>
                </c:pt>
                <c:pt idx="8647">
                  <c:v>61.480000000000004</c:v>
                </c:pt>
                <c:pt idx="8648">
                  <c:v>61.480000000000004</c:v>
                </c:pt>
                <c:pt idx="8649">
                  <c:v>61.480000000000004</c:v>
                </c:pt>
                <c:pt idx="8650">
                  <c:v>61.480000000000004</c:v>
                </c:pt>
                <c:pt idx="8651">
                  <c:v>61.480000000000004</c:v>
                </c:pt>
                <c:pt idx="8652">
                  <c:v>61.480000000000004</c:v>
                </c:pt>
                <c:pt idx="8653">
                  <c:v>61.480000000000004</c:v>
                </c:pt>
                <c:pt idx="8654">
                  <c:v>61.480000000000004</c:v>
                </c:pt>
                <c:pt idx="8655">
                  <c:v>61.480000000000004</c:v>
                </c:pt>
                <c:pt idx="8656">
                  <c:v>61.480000000000004</c:v>
                </c:pt>
                <c:pt idx="8657">
                  <c:v>61.480000000000004</c:v>
                </c:pt>
                <c:pt idx="8658">
                  <c:v>61.480000000000004</c:v>
                </c:pt>
                <c:pt idx="8659">
                  <c:v>61.480000000000004</c:v>
                </c:pt>
                <c:pt idx="8660">
                  <c:v>61.480000000000004</c:v>
                </c:pt>
                <c:pt idx="8661">
                  <c:v>61.480000000000004</c:v>
                </c:pt>
                <c:pt idx="8662">
                  <c:v>61.480000000000004</c:v>
                </c:pt>
                <c:pt idx="8663">
                  <c:v>61.480000000000004</c:v>
                </c:pt>
                <c:pt idx="8664">
                  <c:v>61.480000000000004</c:v>
                </c:pt>
                <c:pt idx="8665">
                  <c:v>61.480000000000004</c:v>
                </c:pt>
                <c:pt idx="8666">
                  <c:v>61.480000000000004</c:v>
                </c:pt>
                <c:pt idx="8667">
                  <c:v>61.480000000000004</c:v>
                </c:pt>
                <c:pt idx="8668">
                  <c:v>61.480000000000004</c:v>
                </c:pt>
                <c:pt idx="8669">
                  <c:v>61.480000000000004</c:v>
                </c:pt>
                <c:pt idx="8670">
                  <c:v>61.480000000000004</c:v>
                </c:pt>
                <c:pt idx="8671">
                  <c:v>61.480000000000004</c:v>
                </c:pt>
                <c:pt idx="8672">
                  <c:v>61.480000000000004</c:v>
                </c:pt>
                <c:pt idx="8673">
                  <c:v>61.480000000000004</c:v>
                </c:pt>
                <c:pt idx="8674">
                  <c:v>61.480000000000004</c:v>
                </c:pt>
                <c:pt idx="8675">
                  <c:v>61.480000000000004</c:v>
                </c:pt>
                <c:pt idx="8676">
                  <c:v>61.480000000000004</c:v>
                </c:pt>
                <c:pt idx="8677">
                  <c:v>61.480000000000004</c:v>
                </c:pt>
                <c:pt idx="8678">
                  <c:v>61.480000000000004</c:v>
                </c:pt>
                <c:pt idx="8679">
                  <c:v>61.480000000000004</c:v>
                </c:pt>
                <c:pt idx="8680">
                  <c:v>61.480000000000004</c:v>
                </c:pt>
                <c:pt idx="8681">
                  <c:v>61.480000000000004</c:v>
                </c:pt>
                <c:pt idx="8682">
                  <c:v>61.480000000000004</c:v>
                </c:pt>
                <c:pt idx="8683">
                  <c:v>61.480000000000004</c:v>
                </c:pt>
                <c:pt idx="8684">
                  <c:v>61.480000000000004</c:v>
                </c:pt>
                <c:pt idx="8685">
                  <c:v>61.480000000000004</c:v>
                </c:pt>
                <c:pt idx="8686">
                  <c:v>61.480000000000004</c:v>
                </c:pt>
                <c:pt idx="8687">
                  <c:v>61.480000000000004</c:v>
                </c:pt>
                <c:pt idx="8688">
                  <c:v>61.480000000000004</c:v>
                </c:pt>
                <c:pt idx="8689">
                  <c:v>61.480000000000004</c:v>
                </c:pt>
                <c:pt idx="8690">
                  <c:v>61.480000000000004</c:v>
                </c:pt>
                <c:pt idx="8691">
                  <c:v>61.480000000000004</c:v>
                </c:pt>
                <c:pt idx="8692">
                  <c:v>61.480000000000004</c:v>
                </c:pt>
                <c:pt idx="8693">
                  <c:v>61.480000000000004</c:v>
                </c:pt>
                <c:pt idx="8694">
                  <c:v>61.480000000000004</c:v>
                </c:pt>
                <c:pt idx="8695">
                  <c:v>61.480000000000004</c:v>
                </c:pt>
                <c:pt idx="8696">
                  <c:v>61.480000000000004</c:v>
                </c:pt>
                <c:pt idx="8697">
                  <c:v>61.480000000000004</c:v>
                </c:pt>
                <c:pt idx="8698">
                  <c:v>61.480000000000004</c:v>
                </c:pt>
                <c:pt idx="8699">
                  <c:v>61.480000000000004</c:v>
                </c:pt>
                <c:pt idx="8700">
                  <c:v>61.480000000000004</c:v>
                </c:pt>
                <c:pt idx="8701">
                  <c:v>61.480000000000004</c:v>
                </c:pt>
                <c:pt idx="8702">
                  <c:v>61.480000000000004</c:v>
                </c:pt>
                <c:pt idx="8703">
                  <c:v>62.17</c:v>
                </c:pt>
                <c:pt idx="8704">
                  <c:v>62.17</c:v>
                </c:pt>
                <c:pt idx="8705">
                  <c:v>62.17</c:v>
                </c:pt>
                <c:pt idx="8706">
                  <c:v>61.480000000000004</c:v>
                </c:pt>
                <c:pt idx="8707">
                  <c:v>62.17</c:v>
                </c:pt>
                <c:pt idx="8708">
                  <c:v>62.17</c:v>
                </c:pt>
                <c:pt idx="8709">
                  <c:v>62.17</c:v>
                </c:pt>
                <c:pt idx="8710">
                  <c:v>62.17</c:v>
                </c:pt>
                <c:pt idx="8711">
                  <c:v>62.17</c:v>
                </c:pt>
                <c:pt idx="8712">
                  <c:v>62.17</c:v>
                </c:pt>
                <c:pt idx="8713">
                  <c:v>62.17</c:v>
                </c:pt>
                <c:pt idx="8714">
                  <c:v>62.17</c:v>
                </c:pt>
                <c:pt idx="8715">
                  <c:v>62.17</c:v>
                </c:pt>
                <c:pt idx="8716">
                  <c:v>62.17</c:v>
                </c:pt>
                <c:pt idx="8717">
                  <c:v>62.17</c:v>
                </c:pt>
                <c:pt idx="8718">
                  <c:v>62.17</c:v>
                </c:pt>
                <c:pt idx="8719">
                  <c:v>62.17</c:v>
                </c:pt>
                <c:pt idx="8720">
                  <c:v>62.17</c:v>
                </c:pt>
                <c:pt idx="8721">
                  <c:v>62.17</c:v>
                </c:pt>
                <c:pt idx="8722">
                  <c:v>62.17</c:v>
                </c:pt>
                <c:pt idx="8723">
                  <c:v>62.17</c:v>
                </c:pt>
                <c:pt idx="8724">
                  <c:v>62.17</c:v>
                </c:pt>
                <c:pt idx="8725">
                  <c:v>62.17</c:v>
                </c:pt>
                <c:pt idx="8726">
                  <c:v>62.17</c:v>
                </c:pt>
                <c:pt idx="8727">
                  <c:v>62.17</c:v>
                </c:pt>
                <c:pt idx="8728">
                  <c:v>62.17</c:v>
                </c:pt>
                <c:pt idx="8729">
                  <c:v>62.17</c:v>
                </c:pt>
                <c:pt idx="8730">
                  <c:v>62.17</c:v>
                </c:pt>
                <c:pt idx="8731">
                  <c:v>62.17</c:v>
                </c:pt>
                <c:pt idx="8732">
                  <c:v>62.17</c:v>
                </c:pt>
                <c:pt idx="8733">
                  <c:v>62.17</c:v>
                </c:pt>
                <c:pt idx="8734">
                  <c:v>62.17</c:v>
                </c:pt>
                <c:pt idx="8735">
                  <c:v>62.17</c:v>
                </c:pt>
                <c:pt idx="8736">
                  <c:v>62.17</c:v>
                </c:pt>
                <c:pt idx="8737">
                  <c:v>62.17</c:v>
                </c:pt>
                <c:pt idx="8738">
                  <c:v>62.17</c:v>
                </c:pt>
                <c:pt idx="8739">
                  <c:v>62.17</c:v>
                </c:pt>
                <c:pt idx="8740">
                  <c:v>62.17</c:v>
                </c:pt>
                <c:pt idx="8741">
                  <c:v>62.17</c:v>
                </c:pt>
                <c:pt idx="8742">
                  <c:v>62.17</c:v>
                </c:pt>
                <c:pt idx="8743">
                  <c:v>62.17</c:v>
                </c:pt>
                <c:pt idx="8744">
                  <c:v>62.17</c:v>
                </c:pt>
                <c:pt idx="8745">
                  <c:v>62.17</c:v>
                </c:pt>
                <c:pt idx="8746">
                  <c:v>62.17</c:v>
                </c:pt>
                <c:pt idx="8747">
                  <c:v>62.17</c:v>
                </c:pt>
                <c:pt idx="8748">
                  <c:v>62.17</c:v>
                </c:pt>
                <c:pt idx="8749">
                  <c:v>62.17</c:v>
                </c:pt>
                <c:pt idx="8750">
                  <c:v>62.17</c:v>
                </c:pt>
                <c:pt idx="8751">
                  <c:v>62.17</c:v>
                </c:pt>
                <c:pt idx="8752">
                  <c:v>62.17</c:v>
                </c:pt>
                <c:pt idx="8753">
                  <c:v>62.17</c:v>
                </c:pt>
                <c:pt idx="8754">
                  <c:v>62.17</c:v>
                </c:pt>
                <c:pt idx="8755">
                  <c:v>62.17</c:v>
                </c:pt>
                <c:pt idx="8756">
                  <c:v>62.17</c:v>
                </c:pt>
                <c:pt idx="8757">
                  <c:v>62.17</c:v>
                </c:pt>
                <c:pt idx="8758">
                  <c:v>62.17</c:v>
                </c:pt>
                <c:pt idx="8759">
                  <c:v>62.17</c:v>
                </c:pt>
                <c:pt idx="8760">
                  <c:v>62.17</c:v>
                </c:pt>
                <c:pt idx="8761">
                  <c:v>62.17</c:v>
                </c:pt>
                <c:pt idx="8762">
                  <c:v>62.17</c:v>
                </c:pt>
                <c:pt idx="8763">
                  <c:v>62.17</c:v>
                </c:pt>
                <c:pt idx="8764">
                  <c:v>62.17</c:v>
                </c:pt>
                <c:pt idx="8765">
                  <c:v>62.17</c:v>
                </c:pt>
                <c:pt idx="8766">
                  <c:v>62.17</c:v>
                </c:pt>
                <c:pt idx="8767">
                  <c:v>62.17</c:v>
                </c:pt>
                <c:pt idx="8768">
                  <c:v>62.17</c:v>
                </c:pt>
                <c:pt idx="8769">
                  <c:v>62.17</c:v>
                </c:pt>
                <c:pt idx="8770">
                  <c:v>62.17</c:v>
                </c:pt>
                <c:pt idx="8771">
                  <c:v>62.17</c:v>
                </c:pt>
                <c:pt idx="8772">
                  <c:v>62.17</c:v>
                </c:pt>
                <c:pt idx="8773">
                  <c:v>62.17</c:v>
                </c:pt>
                <c:pt idx="8774">
                  <c:v>62.17</c:v>
                </c:pt>
                <c:pt idx="8775">
                  <c:v>62.17</c:v>
                </c:pt>
                <c:pt idx="8776">
                  <c:v>62.17</c:v>
                </c:pt>
                <c:pt idx="8777">
                  <c:v>62.17</c:v>
                </c:pt>
                <c:pt idx="8778">
                  <c:v>62.17</c:v>
                </c:pt>
                <c:pt idx="8779">
                  <c:v>62.17</c:v>
                </c:pt>
                <c:pt idx="8780">
                  <c:v>62.17</c:v>
                </c:pt>
                <c:pt idx="8781">
                  <c:v>62.17</c:v>
                </c:pt>
                <c:pt idx="8782">
                  <c:v>62.17</c:v>
                </c:pt>
                <c:pt idx="8783">
                  <c:v>62.17</c:v>
                </c:pt>
                <c:pt idx="8784">
                  <c:v>62.17</c:v>
                </c:pt>
                <c:pt idx="8785">
                  <c:v>62.17</c:v>
                </c:pt>
                <c:pt idx="8786">
                  <c:v>62.17</c:v>
                </c:pt>
                <c:pt idx="8787">
                  <c:v>62.17</c:v>
                </c:pt>
                <c:pt idx="8788">
                  <c:v>62.17</c:v>
                </c:pt>
                <c:pt idx="8789">
                  <c:v>62.17</c:v>
                </c:pt>
                <c:pt idx="8790">
                  <c:v>62.17</c:v>
                </c:pt>
                <c:pt idx="8791">
                  <c:v>62.17</c:v>
                </c:pt>
                <c:pt idx="8792">
                  <c:v>62.17</c:v>
                </c:pt>
                <c:pt idx="8793">
                  <c:v>62.17</c:v>
                </c:pt>
                <c:pt idx="8794">
                  <c:v>62.17</c:v>
                </c:pt>
                <c:pt idx="8795">
                  <c:v>62.17</c:v>
                </c:pt>
                <c:pt idx="8796">
                  <c:v>62.17</c:v>
                </c:pt>
                <c:pt idx="8797">
                  <c:v>62.17</c:v>
                </c:pt>
                <c:pt idx="8798">
                  <c:v>62.17</c:v>
                </c:pt>
                <c:pt idx="8799">
                  <c:v>62.17</c:v>
                </c:pt>
                <c:pt idx="8800">
                  <c:v>62.17</c:v>
                </c:pt>
                <c:pt idx="8801">
                  <c:v>62.17</c:v>
                </c:pt>
                <c:pt idx="8802">
                  <c:v>62.17</c:v>
                </c:pt>
                <c:pt idx="8803">
                  <c:v>62.17</c:v>
                </c:pt>
                <c:pt idx="8804">
                  <c:v>62.17</c:v>
                </c:pt>
                <c:pt idx="8805">
                  <c:v>62.17</c:v>
                </c:pt>
                <c:pt idx="8806">
                  <c:v>62.17</c:v>
                </c:pt>
                <c:pt idx="8807">
                  <c:v>62.17</c:v>
                </c:pt>
                <c:pt idx="8808">
                  <c:v>62.17</c:v>
                </c:pt>
                <c:pt idx="8809">
                  <c:v>62.17</c:v>
                </c:pt>
                <c:pt idx="8810">
                  <c:v>62.17</c:v>
                </c:pt>
                <c:pt idx="8811">
                  <c:v>62.17</c:v>
                </c:pt>
                <c:pt idx="8812">
                  <c:v>62.17</c:v>
                </c:pt>
                <c:pt idx="8813">
                  <c:v>62.17</c:v>
                </c:pt>
                <c:pt idx="8814">
                  <c:v>62.17</c:v>
                </c:pt>
                <c:pt idx="8815">
                  <c:v>62.17</c:v>
                </c:pt>
                <c:pt idx="8816">
                  <c:v>62.17</c:v>
                </c:pt>
                <c:pt idx="8817">
                  <c:v>62.17</c:v>
                </c:pt>
                <c:pt idx="8818">
                  <c:v>62.17</c:v>
                </c:pt>
                <c:pt idx="8819">
                  <c:v>62.17</c:v>
                </c:pt>
                <c:pt idx="8820">
                  <c:v>62.17</c:v>
                </c:pt>
                <c:pt idx="8821">
                  <c:v>62.17</c:v>
                </c:pt>
                <c:pt idx="8822">
                  <c:v>62.17</c:v>
                </c:pt>
                <c:pt idx="8823">
                  <c:v>62.17</c:v>
                </c:pt>
                <c:pt idx="8824">
                  <c:v>62.17</c:v>
                </c:pt>
                <c:pt idx="8825">
                  <c:v>62.17</c:v>
                </c:pt>
                <c:pt idx="8826">
                  <c:v>62.17</c:v>
                </c:pt>
                <c:pt idx="8827">
                  <c:v>62.17</c:v>
                </c:pt>
                <c:pt idx="8828">
                  <c:v>62.17</c:v>
                </c:pt>
                <c:pt idx="8829">
                  <c:v>62.17</c:v>
                </c:pt>
                <c:pt idx="8830">
                  <c:v>62.17</c:v>
                </c:pt>
                <c:pt idx="8831">
                  <c:v>62.17</c:v>
                </c:pt>
                <c:pt idx="8832">
                  <c:v>62.17</c:v>
                </c:pt>
                <c:pt idx="8833">
                  <c:v>62.17</c:v>
                </c:pt>
                <c:pt idx="8834">
                  <c:v>62.17</c:v>
                </c:pt>
                <c:pt idx="8835">
                  <c:v>62.17</c:v>
                </c:pt>
                <c:pt idx="8836">
                  <c:v>62.17</c:v>
                </c:pt>
                <c:pt idx="8837">
                  <c:v>62.17</c:v>
                </c:pt>
                <c:pt idx="8838">
                  <c:v>62.17</c:v>
                </c:pt>
                <c:pt idx="8839">
                  <c:v>62.17</c:v>
                </c:pt>
                <c:pt idx="8840">
                  <c:v>62.849999999999994</c:v>
                </c:pt>
                <c:pt idx="8841">
                  <c:v>62.17</c:v>
                </c:pt>
                <c:pt idx="8842">
                  <c:v>62.17</c:v>
                </c:pt>
                <c:pt idx="8843">
                  <c:v>62.17</c:v>
                </c:pt>
                <c:pt idx="8844">
                  <c:v>62.17</c:v>
                </c:pt>
                <c:pt idx="8845">
                  <c:v>62.849999999999994</c:v>
                </c:pt>
                <c:pt idx="8846">
                  <c:v>62.849999999999994</c:v>
                </c:pt>
                <c:pt idx="8847">
                  <c:v>62.849999999999994</c:v>
                </c:pt>
                <c:pt idx="8848">
                  <c:v>62.849999999999994</c:v>
                </c:pt>
                <c:pt idx="8849">
                  <c:v>62.849999999999994</c:v>
                </c:pt>
                <c:pt idx="8850">
                  <c:v>62.849999999999994</c:v>
                </c:pt>
                <c:pt idx="8851">
                  <c:v>62.849999999999994</c:v>
                </c:pt>
                <c:pt idx="8852">
                  <c:v>62.849999999999994</c:v>
                </c:pt>
                <c:pt idx="8853">
                  <c:v>62.849999999999994</c:v>
                </c:pt>
                <c:pt idx="8854">
                  <c:v>62.849999999999994</c:v>
                </c:pt>
                <c:pt idx="8855">
                  <c:v>62.849999999999994</c:v>
                </c:pt>
                <c:pt idx="8856">
                  <c:v>62.849999999999994</c:v>
                </c:pt>
                <c:pt idx="8857">
                  <c:v>62.849999999999994</c:v>
                </c:pt>
                <c:pt idx="8858">
                  <c:v>62.849999999999994</c:v>
                </c:pt>
                <c:pt idx="8859">
                  <c:v>62.849999999999994</c:v>
                </c:pt>
                <c:pt idx="8860">
                  <c:v>62.849999999999994</c:v>
                </c:pt>
                <c:pt idx="8861">
                  <c:v>62.849999999999994</c:v>
                </c:pt>
                <c:pt idx="8862">
                  <c:v>62.849999999999994</c:v>
                </c:pt>
                <c:pt idx="8863">
                  <c:v>62.849999999999994</c:v>
                </c:pt>
                <c:pt idx="8864">
                  <c:v>62.849999999999994</c:v>
                </c:pt>
                <c:pt idx="8865">
                  <c:v>62.849999999999994</c:v>
                </c:pt>
                <c:pt idx="8866">
                  <c:v>62.849999999999994</c:v>
                </c:pt>
                <c:pt idx="8867">
                  <c:v>62.849999999999994</c:v>
                </c:pt>
                <c:pt idx="8868">
                  <c:v>62.849999999999994</c:v>
                </c:pt>
                <c:pt idx="8869">
                  <c:v>62.849999999999994</c:v>
                </c:pt>
                <c:pt idx="8870">
                  <c:v>62.849999999999994</c:v>
                </c:pt>
                <c:pt idx="8871">
                  <c:v>62.849999999999994</c:v>
                </c:pt>
                <c:pt idx="8872">
                  <c:v>62.849999999999994</c:v>
                </c:pt>
                <c:pt idx="8873">
                  <c:v>62.849999999999994</c:v>
                </c:pt>
                <c:pt idx="8874">
                  <c:v>62.849999999999994</c:v>
                </c:pt>
                <c:pt idx="8875">
                  <c:v>62.849999999999994</c:v>
                </c:pt>
                <c:pt idx="8876">
                  <c:v>62.849999999999994</c:v>
                </c:pt>
                <c:pt idx="8877">
                  <c:v>62.849999999999994</c:v>
                </c:pt>
                <c:pt idx="8878">
                  <c:v>62.849999999999994</c:v>
                </c:pt>
                <c:pt idx="8879">
                  <c:v>62.849999999999994</c:v>
                </c:pt>
                <c:pt idx="8880">
                  <c:v>62.849999999999994</c:v>
                </c:pt>
                <c:pt idx="8881">
                  <c:v>62.849999999999994</c:v>
                </c:pt>
                <c:pt idx="8882">
                  <c:v>62.849999999999994</c:v>
                </c:pt>
                <c:pt idx="8883">
                  <c:v>62.849999999999994</c:v>
                </c:pt>
                <c:pt idx="8884">
                  <c:v>62.849999999999994</c:v>
                </c:pt>
                <c:pt idx="8885">
                  <c:v>62.849999999999994</c:v>
                </c:pt>
                <c:pt idx="8886">
                  <c:v>62.849999999999994</c:v>
                </c:pt>
                <c:pt idx="8887">
                  <c:v>62.849999999999994</c:v>
                </c:pt>
                <c:pt idx="8888">
                  <c:v>62.849999999999994</c:v>
                </c:pt>
                <c:pt idx="8889">
                  <c:v>62.849999999999994</c:v>
                </c:pt>
                <c:pt idx="8890">
                  <c:v>62.849999999999994</c:v>
                </c:pt>
                <c:pt idx="8891">
                  <c:v>62.849999999999994</c:v>
                </c:pt>
                <c:pt idx="8892">
                  <c:v>62.849999999999994</c:v>
                </c:pt>
                <c:pt idx="8893">
                  <c:v>62.849999999999994</c:v>
                </c:pt>
                <c:pt idx="8894">
                  <c:v>62.849999999999994</c:v>
                </c:pt>
                <c:pt idx="8895">
                  <c:v>62.849999999999994</c:v>
                </c:pt>
                <c:pt idx="8896">
                  <c:v>62.849999999999994</c:v>
                </c:pt>
                <c:pt idx="8897">
                  <c:v>62.849999999999994</c:v>
                </c:pt>
                <c:pt idx="8898">
                  <c:v>62.849999999999994</c:v>
                </c:pt>
                <c:pt idx="8899">
                  <c:v>62.849999999999994</c:v>
                </c:pt>
                <c:pt idx="8900">
                  <c:v>62.849999999999994</c:v>
                </c:pt>
                <c:pt idx="8901">
                  <c:v>62.849999999999994</c:v>
                </c:pt>
                <c:pt idx="8902">
                  <c:v>62.849999999999994</c:v>
                </c:pt>
                <c:pt idx="8903">
                  <c:v>62.849999999999994</c:v>
                </c:pt>
                <c:pt idx="8904">
                  <c:v>62.849999999999994</c:v>
                </c:pt>
                <c:pt idx="8905">
                  <c:v>62.849999999999994</c:v>
                </c:pt>
                <c:pt idx="8906">
                  <c:v>62.849999999999994</c:v>
                </c:pt>
                <c:pt idx="8907">
                  <c:v>62.849999999999994</c:v>
                </c:pt>
                <c:pt idx="8908">
                  <c:v>62.849999999999994</c:v>
                </c:pt>
                <c:pt idx="8909">
                  <c:v>62.849999999999994</c:v>
                </c:pt>
                <c:pt idx="8910">
                  <c:v>62.849999999999994</c:v>
                </c:pt>
                <c:pt idx="8911">
                  <c:v>62.849999999999994</c:v>
                </c:pt>
                <c:pt idx="8912">
                  <c:v>62.849999999999994</c:v>
                </c:pt>
                <c:pt idx="8913">
                  <c:v>62.849999999999994</c:v>
                </c:pt>
                <c:pt idx="8914">
                  <c:v>62.849999999999994</c:v>
                </c:pt>
                <c:pt idx="8915">
                  <c:v>62.849999999999994</c:v>
                </c:pt>
                <c:pt idx="8916">
                  <c:v>62.849999999999994</c:v>
                </c:pt>
                <c:pt idx="8917">
                  <c:v>62.849999999999994</c:v>
                </c:pt>
                <c:pt idx="8918">
                  <c:v>62.849999999999994</c:v>
                </c:pt>
                <c:pt idx="8919">
                  <c:v>62.849999999999994</c:v>
                </c:pt>
                <c:pt idx="8920">
                  <c:v>62.849999999999994</c:v>
                </c:pt>
                <c:pt idx="8921">
                  <c:v>62.849999999999994</c:v>
                </c:pt>
                <c:pt idx="8922">
                  <c:v>62.849999999999994</c:v>
                </c:pt>
                <c:pt idx="8923">
                  <c:v>62.849999999999994</c:v>
                </c:pt>
                <c:pt idx="8924">
                  <c:v>62.849999999999994</c:v>
                </c:pt>
                <c:pt idx="8925">
                  <c:v>62.849999999999994</c:v>
                </c:pt>
                <c:pt idx="8926">
                  <c:v>62.849999999999994</c:v>
                </c:pt>
                <c:pt idx="8927">
                  <c:v>62.849999999999994</c:v>
                </c:pt>
                <c:pt idx="8928">
                  <c:v>62.849999999999994</c:v>
                </c:pt>
                <c:pt idx="8929">
                  <c:v>62.849999999999994</c:v>
                </c:pt>
                <c:pt idx="8930">
                  <c:v>62.849999999999994</c:v>
                </c:pt>
                <c:pt idx="8931">
                  <c:v>62.849999999999994</c:v>
                </c:pt>
                <c:pt idx="8932">
                  <c:v>62.849999999999994</c:v>
                </c:pt>
                <c:pt idx="8933">
                  <c:v>62.849999999999994</c:v>
                </c:pt>
                <c:pt idx="8934">
                  <c:v>62.849999999999994</c:v>
                </c:pt>
                <c:pt idx="8935">
                  <c:v>62.849999999999994</c:v>
                </c:pt>
                <c:pt idx="8936">
                  <c:v>62.849999999999994</c:v>
                </c:pt>
                <c:pt idx="8937">
                  <c:v>62.849999999999994</c:v>
                </c:pt>
                <c:pt idx="8938">
                  <c:v>62.849999999999994</c:v>
                </c:pt>
                <c:pt idx="8939">
                  <c:v>62.849999999999994</c:v>
                </c:pt>
                <c:pt idx="8940">
                  <c:v>62.849999999999994</c:v>
                </c:pt>
                <c:pt idx="8941">
                  <c:v>62.849999999999994</c:v>
                </c:pt>
                <c:pt idx="8942">
                  <c:v>62.849999999999994</c:v>
                </c:pt>
                <c:pt idx="8943">
                  <c:v>62.849999999999994</c:v>
                </c:pt>
                <c:pt idx="8944">
                  <c:v>62.849999999999994</c:v>
                </c:pt>
                <c:pt idx="8945">
                  <c:v>62.849999999999994</c:v>
                </c:pt>
                <c:pt idx="8946">
                  <c:v>62.849999999999994</c:v>
                </c:pt>
                <c:pt idx="8947">
                  <c:v>62.849999999999994</c:v>
                </c:pt>
                <c:pt idx="8948">
                  <c:v>62.849999999999994</c:v>
                </c:pt>
                <c:pt idx="8949">
                  <c:v>62.849999999999994</c:v>
                </c:pt>
                <c:pt idx="8950">
                  <c:v>62.849999999999994</c:v>
                </c:pt>
                <c:pt idx="8951">
                  <c:v>62.849999999999994</c:v>
                </c:pt>
                <c:pt idx="8952">
                  <c:v>62.849999999999994</c:v>
                </c:pt>
                <c:pt idx="8953">
                  <c:v>62.849999999999994</c:v>
                </c:pt>
                <c:pt idx="8954">
                  <c:v>62.849999999999994</c:v>
                </c:pt>
                <c:pt idx="8955">
                  <c:v>62.849999999999994</c:v>
                </c:pt>
                <c:pt idx="8956">
                  <c:v>62.849999999999994</c:v>
                </c:pt>
                <c:pt idx="8957">
                  <c:v>62.849999999999994</c:v>
                </c:pt>
                <c:pt idx="8958">
                  <c:v>62.849999999999994</c:v>
                </c:pt>
                <c:pt idx="8959">
                  <c:v>62.849999999999994</c:v>
                </c:pt>
                <c:pt idx="8960">
                  <c:v>62.849999999999994</c:v>
                </c:pt>
                <c:pt idx="8961">
                  <c:v>62.849999999999994</c:v>
                </c:pt>
                <c:pt idx="8962">
                  <c:v>62.849999999999994</c:v>
                </c:pt>
                <c:pt idx="8963">
                  <c:v>62.849999999999994</c:v>
                </c:pt>
                <c:pt idx="8964">
                  <c:v>62.849999999999994</c:v>
                </c:pt>
                <c:pt idx="8965">
                  <c:v>62.849999999999994</c:v>
                </c:pt>
                <c:pt idx="8966">
                  <c:v>62.849999999999994</c:v>
                </c:pt>
                <c:pt idx="8967">
                  <c:v>62.849999999999994</c:v>
                </c:pt>
                <c:pt idx="8968">
                  <c:v>62.849999999999994</c:v>
                </c:pt>
                <c:pt idx="8969">
                  <c:v>62.849999999999994</c:v>
                </c:pt>
                <c:pt idx="8970">
                  <c:v>62.849999999999994</c:v>
                </c:pt>
                <c:pt idx="8971">
                  <c:v>62.849999999999994</c:v>
                </c:pt>
                <c:pt idx="8972">
                  <c:v>62.849999999999994</c:v>
                </c:pt>
                <c:pt idx="8973">
                  <c:v>62.849999999999994</c:v>
                </c:pt>
                <c:pt idx="8974">
                  <c:v>62.849999999999994</c:v>
                </c:pt>
                <c:pt idx="8975">
                  <c:v>62.849999999999994</c:v>
                </c:pt>
                <c:pt idx="8976">
                  <c:v>62.849999999999994</c:v>
                </c:pt>
                <c:pt idx="8977">
                  <c:v>62.849999999999994</c:v>
                </c:pt>
                <c:pt idx="8978">
                  <c:v>62.849999999999994</c:v>
                </c:pt>
                <c:pt idx="8979">
                  <c:v>62.849999999999994</c:v>
                </c:pt>
                <c:pt idx="8980">
                  <c:v>62.849999999999994</c:v>
                </c:pt>
                <c:pt idx="8981">
                  <c:v>62.849999999999994</c:v>
                </c:pt>
                <c:pt idx="8982">
                  <c:v>62.849999999999994</c:v>
                </c:pt>
                <c:pt idx="8983">
                  <c:v>62.849999999999994</c:v>
                </c:pt>
                <c:pt idx="8984">
                  <c:v>62.849999999999994</c:v>
                </c:pt>
                <c:pt idx="8985">
                  <c:v>62.849999999999994</c:v>
                </c:pt>
                <c:pt idx="8986">
                  <c:v>62.849999999999994</c:v>
                </c:pt>
                <c:pt idx="8987">
                  <c:v>62.849999999999994</c:v>
                </c:pt>
                <c:pt idx="8988">
                  <c:v>63.540000000000006</c:v>
                </c:pt>
                <c:pt idx="8989">
                  <c:v>63.540000000000006</c:v>
                </c:pt>
                <c:pt idx="8990">
                  <c:v>62.849999999999994</c:v>
                </c:pt>
                <c:pt idx="8991">
                  <c:v>63.540000000000006</c:v>
                </c:pt>
                <c:pt idx="8992">
                  <c:v>63.540000000000006</c:v>
                </c:pt>
                <c:pt idx="8993">
                  <c:v>63.540000000000006</c:v>
                </c:pt>
                <c:pt idx="8994">
                  <c:v>63.540000000000006</c:v>
                </c:pt>
                <c:pt idx="8995">
                  <c:v>63.540000000000006</c:v>
                </c:pt>
                <c:pt idx="8996">
                  <c:v>63.540000000000006</c:v>
                </c:pt>
                <c:pt idx="8997">
                  <c:v>63.540000000000006</c:v>
                </c:pt>
                <c:pt idx="8998">
                  <c:v>63.540000000000006</c:v>
                </c:pt>
                <c:pt idx="8999">
                  <c:v>63.540000000000006</c:v>
                </c:pt>
                <c:pt idx="9000">
                  <c:v>63.540000000000006</c:v>
                </c:pt>
                <c:pt idx="9001">
                  <c:v>63.540000000000006</c:v>
                </c:pt>
                <c:pt idx="9002">
                  <c:v>63.540000000000006</c:v>
                </c:pt>
                <c:pt idx="9003">
                  <c:v>63.540000000000006</c:v>
                </c:pt>
                <c:pt idx="9004">
                  <c:v>63.540000000000006</c:v>
                </c:pt>
                <c:pt idx="9005">
                  <c:v>63.540000000000006</c:v>
                </c:pt>
                <c:pt idx="9006">
                  <c:v>63.540000000000006</c:v>
                </c:pt>
                <c:pt idx="9007">
                  <c:v>63.540000000000006</c:v>
                </c:pt>
                <c:pt idx="9008">
                  <c:v>63.540000000000006</c:v>
                </c:pt>
                <c:pt idx="9009">
                  <c:v>63.540000000000006</c:v>
                </c:pt>
                <c:pt idx="9010">
                  <c:v>63.540000000000006</c:v>
                </c:pt>
                <c:pt idx="9011">
                  <c:v>63.540000000000006</c:v>
                </c:pt>
                <c:pt idx="9012">
                  <c:v>63.540000000000006</c:v>
                </c:pt>
                <c:pt idx="9013">
                  <c:v>63.540000000000006</c:v>
                </c:pt>
                <c:pt idx="9014">
                  <c:v>63.540000000000006</c:v>
                </c:pt>
                <c:pt idx="9015">
                  <c:v>63.540000000000006</c:v>
                </c:pt>
                <c:pt idx="9016">
                  <c:v>63.540000000000006</c:v>
                </c:pt>
                <c:pt idx="9017">
                  <c:v>63.540000000000006</c:v>
                </c:pt>
                <c:pt idx="9018">
                  <c:v>63.540000000000006</c:v>
                </c:pt>
                <c:pt idx="9019">
                  <c:v>63.540000000000006</c:v>
                </c:pt>
                <c:pt idx="9020">
                  <c:v>63.540000000000006</c:v>
                </c:pt>
                <c:pt idx="9021">
                  <c:v>63.540000000000006</c:v>
                </c:pt>
                <c:pt idx="9022">
                  <c:v>63.540000000000006</c:v>
                </c:pt>
                <c:pt idx="9023">
                  <c:v>63.540000000000006</c:v>
                </c:pt>
                <c:pt idx="9024">
                  <c:v>63.540000000000006</c:v>
                </c:pt>
                <c:pt idx="9025">
                  <c:v>63.540000000000006</c:v>
                </c:pt>
                <c:pt idx="9026">
                  <c:v>63.540000000000006</c:v>
                </c:pt>
                <c:pt idx="9027">
                  <c:v>63.540000000000006</c:v>
                </c:pt>
                <c:pt idx="9028">
                  <c:v>63.540000000000006</c:v>
                </c:pt>
                <c:pt idx="9029">
                  <c:v>63.540000000000006</c:v>
                </c:pt>
                <c:pt idx="9030">
                  <c:v>63.540000000000006</c:v>
                </c:pt>
                <c:pt idx="9031">
                  <c:v>63.540000000000006</c:v>
                </c:pt>
                <c:pt idx="9032">
                  <c:v>63.540000000000006</c:v>
                </c:pt>
                <c:pt idx="9033">
                  <c:v>63.540000000000006</c:v>
                </c:pt>
                <c:pt idx="9034">
                  <c:v>63.540000000000006</c:v>
                </c:pt>
                <c:pt idx="9035">
                  <c:v>63.540000000000006</c:v>
                </c:pt>
                <c:pt idx="9036">
                  <c:v>63.540000000000006</c:v>
                </c:pt>
                <c:pt idx="9037">
                  <c:v>63.540000000000006</c:v>
                </c:pt>
                <c:pt idx="9038">
                  <c:v>63.540000000000006</c:v>
                </c:pt>
                <c:pt idx="9039">
                  <c:v>63.540000000000006</c:v>
                </c:pt>
                <c:pt idx="9040">
                  <c:v>63.540000000000006</c:v>
                </c:pt>
                <c:pt idx="9041">
                  <c:v>63.540000000000006</c:v>
                </c:pt>
                <c:pt idx="9042">
                  <c:v>63.540000000000006</c:v>
                </c:pt>
                <c:pt idx="9043">
                  <c:v>63.540000000000006</c:v>
                </c:pt>
                <c:pt idx="9044">
                  <c:v>63.540000000000006</c:v>
                </c:pt>
                <c:pt idx="9045">
                  <c:v>63.540000000000006</c:v>
                </c:pt>
                <c:pt idx="9046">
                  <c:v>63.540000000000006</c:v>
                </c:pt>
                <c:pt idx="9047">
                  <c:v>63.540000000000006</c:v>
                </c:pt>
                <c:pt idx="9048">
                  <c:v>63.540000000000006</c:v>
                </c:pt>
                <c:pt idx="9049">
                  <c:v>63.540000000000006</c:v>
                </c:pt>
                <c:pt idx="9050">
                  <c:v>63.540000000000006</c:v>
                </c:pt>
                <c:pt idx="9051">
                  <c:v>63.540000000000006</c:v>
                </c:pt>
                <c:pt idx="9052">
                  <c:v>63.540000000000006</c:v>
                </c:pt>
                <c:pt idx="9053">
                  <c:v>63.540000000000006</c:v>
                </c:pt>
                <c:pt idx="9054">
                  <c:v>63.540000000000006</c:v>
                </c:pt>
                <c:pt idx="9055">
                  <c:v>63.540000000000006</c:v>
                </c:pt>
                <c:pt idx="9056">
                  <c:v>63.540000000000006</c:v>
                </c:pt>
                <c:pt idx="9057">
                  <c:v>63.540000000000006</c:v>
                </c:pt>
                <c:pt idx="9058">
                  <c:v>63.540000000000006</c:v>
                </c:pt>
                <c:pt idx="9059">
                  <c:v>63.540000000000006</c:v>
                </c:pt>
                <c:pt idx="9060">
                  <c:v>63.540000000000006</c:v>
                </c:pt>
                <c:pt idx="9061">
                  <c:v>63.540000000000006</c:v>
                </c:pt>
                <c:pt idx="9062">
                  <c:v>63.540000000000006</c:v>
                </c:pt>
                <c:pt idx="9063">
                  <c:v>63.540000000000006</c:v>
                </c:pt>
                <c:pt idx="9064">
                  <c:v>63.540000000000006</c:v>
                </c:pt>
                <c:pt idx="9065">
                  <c:v>63.540000000000006</c:v>
                </c:pt>
                <c:pt idx="9066">
                  <c:v>63.540000000000006</c:v>
                </c:pt>
                <c:pt idx="9067">
                  <c:v>63.540000000000006</c:v>
                </c:pt>
                <c:pt idx="9068">
                  <c:v>63.540000000000006</c:v>
                </c:pt>
                <c:pt idx="9069">
                  <c:v>63.540000000000006</c:v>
                </c:pt>
                <c:pt idx="9070">
                  <c:v>63.540000000000006</c:v>
                </c:pt>
                <c:pt idx="9071">
                  <c:v>63.540000000000006</c:v>
                </c:pt>
                <c:pt idx="9072">
                  <c:v>63.540000000000006</c:v>
                </c:pt>
                <c:pt idx="9073">
                  <c:v>63.540000000000006</c:v>
                </c:pt>
                <c:pt idx="9074">
                  <c:v>63.540000000000006</c:v>
                </c:pt>
                <c:pt idx="9075">
                  <c:v>63.540000000000006</c:v>
                </c:pt>
                <c:pt idx="9076">
                  <c:v>63.540000000000006</c:v>
                </c:pt>
                <c:pt idx="9077">
                  <c:v>63.540000000000006</c:v>
                </c:pt>
                <c:pt idx="9078">
                  <c:v>63.540000000000006</c:v>
                </c:pt>
                <c:pt idx="9079">
                  <c:v>63.540000000000006</c:v>
                </c:pt>
                <c:pt idx="9080">
                  <c:v>63.540000000000006</c:v>
                </c:pt>
                <c:pt idx="9081">
                  <c:v>63.540000000000006</c:v>
                </c:pt>
                <c:pt idx="9082">
                  <c:v>63.540000000000006</c:v>
                </c:pt>
                <c:pt idx="9083">
                  <c:v>63.540000000000006</c:v>
                </c:pt>
                <c:pt idx="9084">
                  <c:v>63.540000000000006</c:v>
                </c:pt>
                <c:pt idx="9085">
                  <c:v>63.540000000000006</c:v>
                </c:pt>
                <c:pt idx="9086">
                  <c:v>63.540000000000006</c:v>
                </c:pt>
                <c:pt idx="9087">
                  <c:v>63.540000000000006</c:v>
                </c:pt>
                <c:pt idx="9088">
                  <c:v>63.540000000000006</c:v>
                </c:pt>
                <c:pt idx="9089">
                  <c:v>63.540000000000006</c:v>
                </c:pt>
                <c:pt idx="9090">
                  <c:v>63.540000000000006</c:v>
                </c:pt>
                <c:pt idx="9091">
                  <c:v>63.540000000000006</c:v>
                </c:pt>
                <c:pt idx="9092">
                  <c:v>63.540000000000006</c:v>
                </c:pt>
                <c:pt idx="9093">
                  <c:v>63.540000000000006</c:v>
                </c:pt>
                <c:pt idx="9094">
                  <c:v>63.540000000000006</c:v>
                </c:pt>
                <c:pt idx="9095">
                  <c:v>63.540000000000006</c:v>
                </c:pt>
                <c:pt idx="9096">
                  <c:v>63.540000000000006</c:v>
                </c:pt>
                <c:pt idx="9097">
                  <c:v>63.540000000000006</c:v>
                </c:pt>
                <c:pt idx="9098">
                  <c:v>63.540000000000006</c:v>
                </c:pt>
                <c:pt idx="9099">
                  <c:v>63.540000000000006</c:v>
                </c:pt>
                <c:pt idx="9100">
                  <c:v>63.540000000000006</c:v>
                </c:pt>
                <c:pt idx="9101">
                  <c:v>63.540000000000006</c:v>
                </c:pt>
                <c:pt idx="9102">
                  <c:v>63.540000000000006</c:v>
                </c:pt>
                <c:pt idx="9103">
                  <c:v>63.540000000000006</c:v>
                </c:pt>
                <c:pt idx="9104">
                  <c:v>63.540000000000006</c:v>
                </c:pt>
                <c:pt idx="9105">
                  <c:v>63.540000000000006</c:v>
                </c:pt>
                <c:pt idx="9106">
                  <c:v>63.540000000000006</c:v>
                </c:pt>
                <c:pt idx="9107">
                  <c:v>63.540000000000006</c:v>
                </c:pt>
                <c:pt idx="9108">
                  <c:v>63.540000000000006</c:v>
                </c:pt>
                <c:pt idx="9109">
                  <c:v>63.540000000000006</c:v>
                </c:pt>
                <c:pt idx="9110">
                  <c:v>63.540000000000006</c:v>
                </c:pt>
                <c:pt idx="9111">
                  <c:v>63.540000000000006</c:v>
                </c:pt>
                <c:pt idx="9112">
                  <c:v>63.540000000000006</c:v>
                </c:pt>
                <c:pt idx="9113">
                  <c:v>63.540000000000006</c:v>
                </c:pt>
                <c:pt idx="9114">
                  <c:v>63.540000000000006</c:v>
                </c:pt>
                <c:pt idx="9115">
                  <c:v>64.22</c:v>
                </c:pt>
                <c:pt idx="9116">
                  <c:v>64.22</c:v>
                </c:pt>
                <c:pt idx="9117">
                  <c:v>64.22</c:v>
                </c:pt>
                <c:pt idx="9118">
                  <c:v>64.22</c:v>
                </c:pt>
                <c:pt idx="9119">
                  <c:v>64.22</c:v>
                </c:pt>
                <c:pt idx="9120">
                  <c:v>64.22</c:v>
                </c:pt>
                <c:pt idx="9121">
                  <c:v>64.22</c:v>
                </c:pt>
                <c:pt idx="9122">
                  <c:v>64.22</c:v>
                </c:pt>
                <c:pt idx="9123">
                  <c:v>64.22</c:v>
                </c:pt>
                <c:pt idx="9124">
                  <c:v>64.22</c:v>
                </c:pt>
                <c:pt idx="9125">
                  <c:v>64.22</c:v>
                </c:pt>
                <c:pt idx="9126">
                  <c:v>64.22</c:v>
                </c:pt>
                <c:pt idx="9127">
                  <c:v>64.22</c:v>
                </c:pt>
                <c:pt idx="9128">
                  <c:v>64.22</c:v>
                </c:pt>
                <c:pt idx="9129">
                  <c:v>64.22</c:v>
                </c:pt>
                <c:pt idx="9130">
                  <c:v>64.22</c:v>
                </c:pt>
                <c:pt idx="9131">
                  <c:v>64.22</c:v>
                </c:pt>
                <c:pt idx="9132">
                  <c:v>64.22</c:v>
                </c:pt>
                <c:pt idx="9133">
                  <c:v>64.22</c:v>
                </c:pt>
                <c:pt idx="9134">
                  <c:v>64.22</c:v>
                </c:pt>
                <c:pt idx="9135">
                  <c:v>64.22</c:v>
                </c:pt>
                <c:pt idx="9136">
                  <c:v>64.22</c:v>
                </c:pt>
                <c:pt idx="9137">
                  <c:v>64.22</c:v>
                </c:pt>
                <c:pt idx="9138">
                  <c:v>64.22</c:v>
                </c:pt>
                <c:pt idx="9139">
                  <c:v>64.22</c:v>
                </c:pt>
                <c:pt idx="9140">
                  <c:v>64.22</c:v>
                </c:pt>
                <c:pt idx="9141">
                  <c:v>64.22</c:v>
                </c:pt>
                <c:pt idx="9142">
                  <c:v>64.22</c:v>
                </c:pt>
                <c:pt idx="9143">
                  <c:v>64.22</c:v>
                </c:pt>
                <c:pt idx="9144">
                  <c:v>64.22</c:v>
                </c:pt>
                <c:pt idx="9145">
                  <c:v>64.22</c:v>
                </c:pt>
                <c:pt idx="9146">
                  <c:v>64.22</c:v>
                </c:pt>
                <c:pt idx="9147">
                  <c:v>64.22</c:v>
                </c:pt>
                <c:pt idx="9148">
                  <c:v>64.22</c:v>
                </c:pt>
                <c:pt idx="9149">
                  <c:v>64.22</c:v>
                </c:pt>
                <c:pt idx="9150">
                  <c:v>64.22</c:v>
                </c:pt>
                <c:pt idx="9151">
                  <c:v>64.22</c:v>
                </c:pt>
                <c:pt idx="9152">
                  <c:v>64.22</c:v>
                </c:pt>
                <c:pt idx="9153">
                  <c:v>64.22</c:v>
                </c:pt>
                <c:pt idx="9154">
                  <c:v>64.22</c:v>
                </c:pt>
                <c:pt idx="9155">
                  <c:v>64.22</c:v>
                </c:pt>
                <c:pt idx="9156">
                  <c:v>64.22</c:v>
                </c:pt>
                <c:pt idx="9157">
                  <c:v>64.22</c:v>
                </c:pt>
                <c:pt idx="9158">
                  <c:v>64.22</c:v>
                </c:pt>
                <c:pt idx="9159">
                  <c:v>64.22</c:v>
                </c:pt>
                <c:pt idx="9160">
                  <c:v>64.22</c:v>
                </c:pt>
                <c:pt idx="9161">
                  <c:v>64.22</c:v>
                </c:pt>
                <c:pt idx="9162">
                  <c:v>64.22</c:v>
                </c:pt>
                <c:pt idx="9163">
                  <c:v>64.22</c:v>
                </c:pt>
                <c:pt idx="9164">
                  <c:v>64.22</c:v>
                </c:pt>
                <c:pt idx="9165">
                  <c:v>64.22</c:v>
                </c:pt>
                <c:pt idx="9166">
                  <c:v>64.22</c:v>
                </c:pt>
                <c:pt idx="9167">
                  <c:v>64.22</c:v>
                </c:pt>
                <c:pt idx="9168">
                  <c:v>64.22</c:v>
                </c:pt>
                <c:pt idx="9169">
                  <c:v>64.22</c:v>
                </c:pt>
                <c:pt idx="9170">
                  <c:v>64.22</c:v>
                </c:pt>
                <c:pt idx="9171">
                  <c:v>64.22</c:v>
                </c:pt>
                <c:pt idx="9172">
                  <c:v>64.22</c:v>
                </c:pt>
                <c:pt idx="9173">
                  <c:v>64.22</c:v>
                </c:pt>
                <c:pt idx="9174">
                  <c:v>64.22</c:v>
                </c:pt>
                <c:pt idx="9175">
                  <c:v>64.22</c:v>
                </c:pt>
                <c:pt idx="9176">
                  <c:v>64.22</c:v>
                </c:pt>
                <c:pt idx="9177">
                  <c:v>64.22</c:v>
                </c:pt>
                <c:pt idx="9178">
                  <c:v>64.22</c:v>
                </c:pt>
                <c:pt idx="9179">
                  <c:v>64.22</c:v>
                </c:pt>
                <c:pt idx="9180">
                  <c:v>64.22</c:v>
                </c:pt>
                <c:pt idx="9181">
                  <c:v>64.22</c:v>
                </c:pt>
                <c:pt idx="9182">
                  <c:v>64.22</c:v>
                </c:pt>
                <c:pt idx="9183">
                  <c:v>64.22</c:v>
                </c:pt>
                <c:pt idx="9184">
                  <c:v>64.22</c:v>
                </c:pt>
                <c:pt idx="9185">
                  <c:v>64.22</c:v>
                </c:pt>
                <c:pt idx="9186">
                  <c:v>64.22</c:v>
                </c:pt>
                <c:pt idx="9187">
                  <c:v>64.22</c:v>
                </c:pt>
                <c:pt idx="9188">
                  <c:v>64.22</c:v>
                </c:pt>
                <c:pt idx="9189">
                  <c:v>64.22</c:v>
                </c:pt>
                <c:pt idx="9190">
                  <c:v>64.22</c:v>
                </c:pt>
                <c:pt idx="9191">
                  <c:v>64.22</c:v>
                </c:pt>
                <c:pt idx="9192">
                  <c:v>64.22</c:v>
                </c:pt>
                <c:pt idx="9193">
                  <c:v>64.22</c:v>
                </c:pt>
                <c:pt idx="9194">
                  <c:v>64.22</c:v>
                </c:pt>
                <c:pt idx="9195">
                  <c:v>64.22</c:v>
                </c:pt>
                <c:pt idx="9196">
                  <c:v>64.22</c:v>
                </c:pt>
                <c:pt idx="9197">
                  <c:v>64.22</c:v>
                </c:pt>
                <c:pt idx="9198">
                  <c:v>64.22</c:v>
                </c:pt>
                <c:pt idx="9199">
                  <c:v>64.22</c:v>
                </c:pt>
                <c:pt idx="9200">
                  <c:v>64.22</c:v>
                </c:pt>
                <c:pt idx="9201">
                  <c:v>64.22</c:v>
                </c:pt>
                <c:pt idx="9202">
                  <c:v>64.22</c:v>
                </c:pt>
                <c:pt idx="9203">
                  <c:v>64.22</c:v>
                </c:pt>
                <c:pt idx="9204">
                  <c:v>64.22</c:v>
                </c:pt>
                <c:pt idx="9205">
                  <c:v>64.22</c:v>
                </c:pt>
                <c:pt idx="9206">
                  <c:v>64.22</c:v>
                </c:pt>
                <c:pt idx="9207">
                  <c:v>64.22</c:v>
                </c:pt>
                <c:pt idx="9208">
                  <c:v>64.22</c:v>
                </c:pt>
                <c:pt idx="9209">
                  <c:v>64.22</c:v>
                </c:pt>
                <c:pt idx="9210">
                  <c:v>64.22</c:v>
                </c:pt>
                <c:pt idx="9211">
                  <c:v>64.22</c:v>
                </c:pt>
                <c:pt idx="9212">
                  <c:v>64.22</c:v>
                </c:pt>
                <c:pt idx="9213">
                  <c:v>64.22</c:v>
                </c:pt>
                <c:pt idx="9214">
                  <c:v>64.22</c:v>
                </c:pt>
                <c:pt idx="9215">
                  <c:v>64.22</c:v>
                </c:pt>
                <c:pt idx="9216">
                  <c:v>64.22</c:v>
                </c:pt>
                <c:pt idx="9217">
                  <c:v>64.22</c:v>
                </c:pt>
                <c:pt idx="9218">
                  <c:v>64.22</c:v>
                </c:pt>
                <c:pt idx="9219">
                  <c:v>64.22</c:v>
                </c:pt>
                <c:pt idx="9220">
                  <c:v>64.22</c:v>
                </c:pt>
                <c:pt idx="9221">
                  <c:v>64.22</c:v>
                </c:pt>
                <c:pt idx="9222">
                  <c:v>64.22</c:v>
                </c:pt>
                <c:pt idx="9223">
                  <c:v>64.22</c:v>
                </c:pt>
                <c:pt idx="9224">
                  <c:v>64.22</c:v>
                </c:pt>
                <c:pt idx="9225">
                  <c:v>64.22</c:v>
                </c:pt>
                <c:pt idx="9226">
                  <c:v>64.22</c:v>
                </c:pt>
                <c:pt idx="9227">
                  <c:v>64.22</c:v>
                </c:pt>
                <c:pt idx="9228">
                  <c:v>64.22</c:v>
                </c:pt>
                <c:pt idx="9229">
                  <c:v>64.22</c:v>
                </c:pt>
                <c:pt idx="9230">
                  <c:v>64.22</c:v>
                </c:pt>
                <c:pt idx="9231">
                  <c:v>64.22</c:v>
                </c:pt>
                <c:pt idx="9232">
                  <c:v>64.22</c:v>
                </c:pt>
                <c:pt idx="9233">
                  <c:v>64.22</c:v>
                </c:pt>
                <c:pt idx="9234">
                  <c:v>64.22</c:v>
                </c:pt>
                <c:pt idx="9235">
                  <c:v>64.22</c:v>
                </c:pt>
                <c:pt idx="9236">
                  <c:v>64.910000000000025</c:v>
                </c:pt>
                <c:pt idx="9237">
                  <c:v>64.910000000000025</c:v>
                </c:pt>
                <c:pt idx="9238">
                  <c:v>64.22</c:v>
                </c:pt>
                <c:pt idx="9239">
                  <c:v>64.910000000000025</c:v>
                </c:pt>
                <c:pt idx="9240">
                  <c:v>64.910000000000025</c:v>
                </c:pt>
                <c:pt idx="9241">
                  <c:v>64.910000000000025</c:v>
                </c:pt>
                <c:pt idx="9242">
                  <c:v>64.910000000000025</c:v>
                </c:pt>
                <c:pt idx="9243">
                  <c:v>64.910000000000025</c:v>
                </c:pt>
                <c:pt idx="9244">
                  <c:v>64.910000000000025</c:v>
                </c:pt>
                <c:pt idx="9245">
                  <c:v>64.910000000000025</c:v>
                </c:pt>
                <c:pt idx="9246">
                  <c:v>64.910000000000025</c:v>
                </c:pt>
                <c:pt idx="9247">
                  <c:v>64.910000000000025</c:v>
                </c:pt>
                <c:pt idx="9248">
                  <c:v>64.910000000000025</c:v>
                </c:pt>
                <c:pt idx="9249">
                  <c:v>64.910000000000025</c:v>
                </c:pt>
                <c:pt idx="9250">
                  <c:v>64.910000000000025</c:v>
                </c:pt>
                <c:pt idx="9251">
                  <c:v>64.910000000000025</c:v>
                </c:pt>
                <c:pt idx="9252">
                  <c:v>64.910000000000025</c:v>
                </c:pt>
                <c:pt idx="9253">
                  <c:v>64.910000000000025</c:v>
                </c:pt>
                <c:pt idx="9254">
                  <c:v>64.910000000000025</c:v>
                </c:pt>
                <c:pt idx="9255">
                  <c:v>64.910000000000025</c:v>
                </c:pt>
                <c:pt idx="9256">
                  <c:v>64.910000000000025</c:v>
                </c:pt>
                <c:pt idx="9257">
                  <c:v>64.910000000000025</c:v>
                </c:pt>
                <c:pt idx="9258">
                  <c:v>64.910000000000025</c:v>
                </c:pt>
                <c:pt idx="9259">
                  <c:v>64.910000000000025</c:v>
                </c:pt>
                <c:pt idx="9260">
                  <c:v>64.910000000000025</c:v>
                </c:pt>
                <c:pt idx="9261">
                  <c:v>64.910000000000025</c:v>
                </c:pt>
                <c:pt idx="9262">
                  <c:v>64.910000000000025</c:v>
                </c:pt>
                <c:pt idx="9263">
                  <c:v>64.910000000000025</c:v>
                </c:pt>
                <c:pt idx="9264">
                  <c:v>64.910000000000025</c:v>
                </c:pt>
                <c:pt idx="9265">
                  <c:v>64.910000000000025</c:v>
                </c:pt>
                <c:pt idx="9266">
                  <c:v>64.910000000000025</c:v>
                </c:pt>
                <c:pt idx="9267">
                  <c:v>64.910000000000025</c:v>
                </c:pt>
                <c:pt idx="9268">
                  <c:v>64.910000000000025</c:v>
                </c:pt>
                <c:pt idx="9269">
                  <c:v>64.910000000000025</c:v>
                </c:pt>
                <c:pt idx="9270">
                  <c:v>64.910000000000025</c:v>
                </c:pt>
                <c:pt idx="9271">
                  <c:v>64.910000000000025</c:v>
                </c:pt>
                <c:pt idx="9272">
                  <c:v>64.910000000000025</c:v>
                </c:pt>
                <c:pt idx="9273">
                  <c:v>64.910000000000025</c:v>
                </c:pt>
                <c:pt idx="9274">
                  <c:v>64.910000000000025</c:v>
                </c:pt>
                <c:pt idx="9275">
                  <c:v>64.910000000000025</c:v>
                </c:pt>
                <c:pt idx="9276">
                  <c:v>64.910000000000025</c:v>
                </c:pt>
                <c:pt idx="9277">
                  <c:v>64.910000000000025</c:v>
                </c:pt>
                <c:pt idx="9278">
                  <c:v>64.910000000000025</c:v>
                </c:pt>
                <c:pt idx="9279">
                  <c:v>64.910000000000025</c:v>
                </c:pt>
                <c:pt idx="9280">
                  <c:v>64.910000000000025</c:v>
                </c:pt>
                <c:pt idx="9281">
                  <c:v>64.910000000000025</c:v>
                </c:pt>
                <c:pt idx="9282">
                  <c:v>64.910000000000025</c:v>
                </c:pt>
                <c:pt idx="9283">
                  <c:v>64.910000000000025</c:v>
                </c:pt>
                <c:pt idx="9284">
                  <c:v>64.910000000000025</c:v>
                </c:pt>
                <c:pt idx="9285">
                  <c:v>64.910000000000025</c:v>
                </c:pt>
                <c:pt idx="9286">
                  <c:v>64.910000000000025</c:v>
                </c:pt>
                <c:pt idx="9287">
                  <c:v>64.910000000000025</c:v>
                </c:pt>
                <c:pt idx="9288">
                  <c:v>64.910000000000025</c:v>
                </c:pt>
                <c:pt idx="9289">
                  <c:v>64.910000000000025</c:v>
                </c:pt>
                <c:pt idx="9290">
                  <c:v>64.910000000000025</c:v>
                </c:pt>
                <c:pt idx="9291">
                  <c:v>64.910000000000025</c:v>
                </c:pt>
                <c:pt idx="9292">
                  <c:v>64.910000000000025</c:v>
                </c:pt>
                <c:pt idx="9293">
                  <c:v>64.910000000000025</c:v>
                </c:pt>
                <c:pt idx="9294">
                  <c:v>64.910000000000025</c:v>
                </c:pt>
                <c:pt idx="9295">
                  <c:v>64.910000000000025</c:v>
                </c:pt>
                <c:pt idx="9296">
                  <c:v>64.910000000000025</c:v>
                </c:pt>
                <c:pt idx="9297">
                  <c:v>64.910000000000025</c:v>
                </c:pt>
                <c:pt idx="9298">
                  <c:v>64.910000000000025</c:v>
                </c:pt>
                <c:pt idx="9299">
                  <c:v>64.910000000000025</c:v>
                </c:pt>
                <c:pt idx="9300">
                  <c:v>64.910000000000025</c:v>
                </c:pt>
                <c:pt idx="9301">
                  <c:v>64.910000000000025</c:v>
                </c:pt>
                <c:pt idx="9302">
                  <c:v>64.910000000000025</c:v>
                </c:pt>
                <c:pt idx="9303">
                  <c:v>64.910000000000025</c:v>
                </c:pt>
                <c:pt idx="9304">
                  <c:v>64.910000000000025</c:v>
                </c:pt>
                <c:pt idx="9305">
                  <c:v>64.910000000000025</c:v>
                </c:pt>
                <c:pt idx="9306">
                  <c:v>64.910000000000025</c:v>
                </c:pt>
                <c:pt idx="9307">
                  <c:v>64.910000000000025</c:v>
                </c:pt>
                <c:pt idx="9308">
                  <c:v>64.910000000000025</c:v>
                </c:pt>
                <c:pt idx="9309">
                  <c:v>64.910000000000025</c:v>
                </c:pt>
                <c:pt idx="9310">
                  <c:v>64.910000000000025</c:v>
                </c:pt>
                <c:pt idx="9311">
                  <c:v>64.910000000000025</c:v>
                </c:pt>
                <c:pt idx="9312">
                  <c:v>64.910000000000025</c:v>
                </c:pt>
                <c:pt idx="9313">
                  <c:v>64.910000000000025</c:v>
                </c:pt>
                <c:pt idx="9314">
                  <c:v>64.910000000000025</c:v>
                </c:pt>
                <c:pt idx="9315">
                  <c:v>64.910000000000025</c:v>
                </c:pt>
                <c:pt idx="9316">
                  <c:v>64.910000000000025</c:v>
                </c:pt>
                <c:pt idx="9317">
                  <c:v>64.910000000000025</c:v>
                </c:pt>
                <c:pt idx="9318">
                  <c:v>64.910000000000025</c:v>
                </c:pt>
                <c:pt idx="9319">
                  <c:v>64.910000000000025</c:v>
                </c:pt>
                <c:pt idx="9320">
                  <c:v>64.910000000000025</c:v>
                </c:pt>
                <c:pt idx="9321">
                  <c:v>64.910000000000025</c:v>
                </c:pt>
                <c:pt idx="9322">
                  <c:v>64.910000000000025</c:v>
                </c:pt>
                <c:pt idx="9323">
                  <c:v>64.910000000000025</c:v>
                </c:pt>
                <c:pt idx="9324">
                  <c:v>64.910000000000025</c:v>
                </c:pt>
                <c:pt idx="9325">
                  <c:v>64.910000000000025</c:v>
                </c:pt>
                <c:pt idx="9326">
                  <c:v>64.910000000000025</c:v>
                </c:pt>
                <c:pt idx="9327">
                  <c:v>64.910000000000025</c:v>
                </c:pt>
                <c:pt idx="9328">
                  <c:v>64.910000000000025</c:v>
                </c:pt>
                <c:pt idx="9329">
                  <c:v>64.910000000000025</c:v>
                </c:pt>
                <c:pt idx="9330">
                  <c:v>64.910000000000025</c:v>
                </c:pt>
                <c:pt idx="9331">
                  <c:v>64.910000000000025</c:v>
                </c:pt>
                <c:pt idx="9332">
                  <c:v>64.910000000000025</c:v>
                </c:pt>
                <c:pt idx="9333">
                  <c:v>64.910000000000025</c:v>
                </c:pt>
                <c:pt idx="9334">
                  <c:v>64.910000000000025</c:v>
                </c:pt>
                <c:pt idx="9335">
                  <c:v>64.910000000000025</c:v>
                </c:pt>
                <c:pt idx="9336">
                  <c:v>64.910000000000025</c:v>
                </c:pt>
                <c:pt idx="9337">
                  <c:v>64.910000000000025</c:v>
                </c:pt>
                <c:pt idx="9338">
                  <c:v>64.910000000000025</c:v>
                </c:pt>
                <c:pt idx="9339">
                  <c:v>64.910000000000025</c:v>
                </c:pt>
                <c:pt idx="9340">
                  <c:v>64.910000000000025</c:v>
                </c:pt>
                <c:pt idx="9341">
                  <c:v>64.910000000000025</c:v>
                </c:pt>
                <c:pt idx="9342">
                  <c:v>64.910000000000025</c:v>
                </c:pt>
                <c:pt idx="9343">
                  <c:v>64.910000000000025</c:v>
                </c:pt>
                <c:pt idx="9344">
                  <c:v>64.910000000000025</c:v>
                </c:pt>
                <c:pt idx="9345">
                  <c:v>64.910000000000025</c:v>
                </c:pt>
                <c:pt idx="9346">
                  <c:v>64.910000000000025</c:v>
                </c:pt>
                <c:pt idx="9347">
                  <c:v>64.910000000000025</c:v>
                </c:pt>
                <c:pt idx="9348">
                  <c:v>65.59</c:v>
                </c:pt>
                <c:pt idx="9349">
                  <c:v>64.910000000000025</c:v>
                </c:pt>
                <c:pt idx="9350">
                  <c:v>64.910000000000025</c:v>
                </c:pt>
                <c:pt idx="9351">
                  <c:v>64.910000000000025</c:v>
                </c:pt>
                <c:pt idx="9352">
                  <c:v>65.59</c:v>
                </c:pt>
                <c:pt idx="9353">
                  <c:v>65.59</c:v>
                </c:pt>
                <c:pt idx="9354">
                  <c:v>65.59</c:v>
                </c:pt>
                <c:pt idx="9355">
                  <c:v>65.59</c:v>
                </c:pt>
                <c:pt idx="9356">
                  <c:v>65.59</c:v>
                </c:pt>
                <c:pt idx="9357">
                  <c:v>65.59</c:v>
                </c:pt>
                <c:pt idx="9358">
                  <c:v>65.59</c:v>
                </c:pt>
                <c:pt idx="9359">
                  <c:v>65.59</c:v>
                </c:pt>
                <c:pt idx="9360">
                  <c:v>65.59</c:v>
                </c:pt>
                <c:pt idx="9361">
                  <c:v>65.59</c:v>
                </c:pt>
                <c:pt idx="9362">
                  <c:v>65.59</c:v>
                </c:pt>
                <c:pt idx="9363">
                  <c:v>65.59</c:v>
                </c:pt>
                <c:pt idx="9364">
                  <c:v>65.59</c:v>
                </c:pt>
                <c:pt idx="9365">
                  <c:v>65.59</c:v>
                </c:pt>
                <c:pt idx="9366">
                  <c:v>65.59</c:v>
                </c:pt>
                <c:pt idx="9367">
                  <c:v>65.59</c:v>
                </c:pt>
                <c:pt idx="9368">
                  <c:v>65.59</c:v>
                </c:pt>
                <c:pt idx="9369">
                  <c:v>65.59</c:v>
                </c:pt>
                <c:pt idx="9370">
                  <c:v>65.59</c:v>
                </c:pt>
                <c:pt idx="9371">
                  <c:v>65.59</c:v>
                </c:pt>
                <c:pt idx="9372">
                  <c:v>65.59</c:v>
                </c:pt>
                <c:pt idx="9373">
                  <c:v>65.59</c:v>
                </c:pt>
                <c:pt idx="9374">
                  <c:v>65.59</c:v>
                </c:pt>
                <c:pt idx="9375">
                  <c:v>65.59</c:v>
                </c:pt>
                <c:pt idx="9376">
                  <c:v>65.59</c:v>
                </c:pt>
                <c:pt idx="9377">
                  <c:v>65.59</c:v>
                </c:pt>
                <c:pt idx="9378">
                  <c:v>65.59</c:v>
                </c:pt>
                <c:pt idx="9379">
                  <c:v>65.59</c:v>
                </c:pt>
                <c:pt idx="9380">
                  <c:v>65.59</c:v>
                </c:pt>
                <c:pt idx="9381">
                  <c:v>65.59</c:v>
                </c:pt>
                <c:pt idx="9382">
                  <c:v>65.59</c:v>
                </c:pt>
                <c:pt idx="9383">
                  <c:v>65.59</c:v>
                </c:pt>
                <c:pt idx="9384">
                  <c:v>65.59</c:v>
                </c:pt>
                <c:pt idx="9385">
                  <c:v>65.59</c:v>
                </c:pt>
                <c:pt idx="9386">
                  <c:v>65.59</c:v>
                </c:pt>
                <c:pt idx="9387">
                  <c:v>65.59</c:v>
                </c:pt>
                <c:pt idx="9388">
                  <c:v>65.59</c:v>
                </c:pt>
                <c:pt idx="9389">
                  <c:v>65.59</c:v>
                </c:pt>
                <c:pt idx="9390">
                  <c:v>65.59</c:v>
                </c:pt>
                <c:pt idx="9391">
                  <c:v>65.59</c:v>
                </c:pt>
                <c:pt idx="9392">
                  <c:v>65.59</c:v>
                </c:pt>
                <c:pt idx="9393">
                  <c:v>65.59</c:v>
                </c:pt>
                <c:pt idx="9394">
                  <c:v>65.59</c:v>
                </c:pt>
                <c:pt idx="9395">
                  <c:v>65.59</c:v>
                </c:pt>
                <c:pt idx="9396">
                  <c:v>65.59</c:v>
                </c:pt>
                <c:pt idx="9397">
                  <c:v>65.59</c:v>
                </c:pt>
                <c:pt idx="9398">
                  <c:v>65.59</c:v>
                </c:pt>
                <c:pt idx="9399">
                  <c:v>65.59</c:v>
                </c:pt>
                <c:pt idx="9400">
                  <c:v>65.59</c:v>
                </c:pt>
                <c:pt idx="9401">
                  <c:v>65.59</c:v>
                </c:pt>
                <c:pt idx="9402">
                  <c:v>65.59</c:v>
                </c:pt>
                <c:pt idx="9403">
                  <c:v>65.59</c:v>
                </c:pt>
                <c:pt idx="9404">
                  <c:v>65.59</c:v>
                </c:pt>
                <c:pt idx="9405">
                  <c:v>65.59</c:v>
                </c:pt>
                <c:pt idx="9406">
                  <c:v>65.59</c:v>
                </c:pt>
                <c:pt idx="9407">
                  <c:v>65.59</c:v>
                </c:pt>
                <c:pt idx="9408">
                  <c:v>65.59</c:v>
                </c:pt>
                <c:pt idx="9409">
                  <c:v>65.59</c:v>
                </c:pt>
                <c:pt idx="9410">
                  <c:v>65.59</c:v>
                </c:pt>
                <c:pt idx="9411">
                  <c:v>65.59</c:v>
                </c:pt>
                <c:pt idx="9412">
                  <c:v>65.59</c:v>
                </c:pt>
                <c:pt idx="9413">
                  <c:v>65.59</c:v>
                </c:pt>
                <c:pt idx="9414">
                  <c:v>65.59</c:v>
                </c:pt>
                <c:pt idx="9415">
                  <c:v>65.59</c:v>
                </c:pt>
                <c:pt idx="9416">
                  <c:v>65.59</c:v>
                </c:pt>
                <c:pt idx="9417">
                  <c:v>65.59</c:v>
                </c:pt>
                <c:pt idx="9418">
                  <c:v>65.59</c:v>
                </c:pt>
                <c:pt idx="9419">
                  <c:v>65.59</c:v>
                </c:pt>
                <c:pt idx="9420">
                  <c:v>65.59</c:v>
                </c:pt>
                <c:pt idx="9421">
                  <c:v>65.59</c:v>
                </c:pt>
                <c:pt idx="9422">
                  <c:v>65.59</c:v>
                </c:pt>
                <c:pt idx="9423">
                  <c:v>65.59</c:v>
                </c:pt>
                <c:pt idx="9424">
                  <c:v>65.59</c:v>
                </c:pt>
                <c:pt idx="9425">
                  <c:v>65.59</c:v>
                </c:pt>
                <c:pt idx="9426">
                  <c:v>65.59</c:v>
                </c:pt>
                <c:pt idx="9427">
                  <c:v>65.59</c:v>
                </c:pt>
                <c:pt idx="9428">
                  <c:v>65.59</c:v>
                </c:pt>
                <c:pt idx="9429">
                  <c:v>65.59</c:v>
                </c:pt>
                <c:pt idx="9430">
                  <c:v>65.59</c:v>
                </c:pt>
                <c:pt idx="9431">
                  <c:v>65.59</c:v>
                </c:pt>
                <c:pt idx="9432">
                  <c:v>65.59</c:v>
                </c:pt>
                <c:pt idx="9433">
                  <c:v>65.59</c:v>
                </c:pt>
                <c:pt idx="9434">
                  <c:v>65.59</c:v>
                </c:pt>
                <c:pt idx="9435">
                  <c:v>65.59</c:v>
                </c:pt>
                <c:pt idx="9436">
                  <c:v>65.59</c:v>
                </c:pt>
                <c:pt idx="9437">
                  <c:v>65.59</c:v>
                </c:pt>
                <c:pt idx="9438">
                  <c:v>65.59</c:v>
                </c:pt>
                <c:pt idx="9439">
                  <c:v>65.59</c:v>
                </c:pt>
                <c:pt idx="9440">
                  <c:v>65.59</c:v>
                </c:pt>
                <c:pt idx="9441">
                  <c:v>65.59</c:v>
                </c:pt>
                <c:pt idx="9442">
                  <c:v>65.59</c:v>
                </c:pt>
                <c:pt idx="9443">
                  <c:v>65.59</c:v>
                </c:pt>
                <c:pt idx="9444">
                  <c:v>65.59</c:v>
                </c:pt>
                <c:pt idx="9445">
                  <c:v>65.59</c:v>
                </c:pt>
                <c:pt idx="9446">
                  <c:v>65.59</c:v>
                </c:pt>
                <c:pt idx="9447">
                  <c:v>65.59</c:v>
                </c:pt>
                <c:pt idx="9448">
                  <c:v>65.59</c:v>
                </c:pt>
                <c:pt idx="9449">
                  <c:v>65.59</c:v>
                </c:pt>
                <c:pt idx="9450">
                  <c:v>65.59</c:v>
                </c:pt>
                <c:pt idx="9451">
                  <c:v>65.59</c:v>
                </c:pt>
                <c:pt idx="9452">
                  <c:v>65.59</c:v>
                </c:pt>
                <c:pt idx="9453">
                  <c:v>65.59</c:v>
                </c:pt>
                <c:pt idx="9454">
                  <c:v>65.59</c:v>
                </c:pt>
                <c:pt idx="9455">
                  <c:v>65.59</c:v>
                </c:pt>
                <c:pt idx="9456">
                  <c:v>65.59</c:v>
                </c:pt>
                <c:pt idx="9457">
                  <c:v>65.59</c:v>
                </c:pt>
                <c:pt idx="9458">
                  <c:v>65.59</c:v>
                </c:pt>
                <c:pt idx="9459">
                  <c:v>65.59</c:v>
                </c:pt>
                <c:pt idx="9460">
                  <c:v>65.59</c:v>
                </c:pt>
                <c:pt idx="9461">
                  <c:v>65.59</c:v>
                </c:pt>
                <c:pt idx="9462">
                  <c:v>65.59</c:v>
                </c:pt>
                <c:pt idx="9463">
                  <c:v>65.59</c:v>
                </c:pt>
                <c:pt idx="9464">
                  <c:v>65.59</c:v>
                </c:pt>
                <c:pt idx="9465">
                  <c:v>65.59</c:v>
                </c:pt>
                <c:pt idx="9466">
                  <c:v>65.59</c:v>
                </c:pt>
                <c:pt idx="9467">
                  <c:v>65.59</c:v>
                </c:pt>
                <c:pt idx="9468">
                  <c:v>65.59</c:v>
                </c:pt>
                <c:pt idx="9469">
                  <c:v>65.59</c:v>
                </c:pt>
                <c:pt idx="9470">
                  <c:v>66.28</c:v>
                </c:pt>
                <c:pt idx="9471">
                  <c:v>66.28</c:v>
                </c:pt>
                <c:pt idx="9472">
                  <c:v>66.28</c:v>
                </c:pt>
                <c:pt idx="9473">
                  <c:v>65.59</c:v>
                </c:pt>
                <c:pt idx="9474">
                  <c:v>66.28</c:v>
                </c:pt>
                <c:pt idx="9475">
                  <c:v>66.28</c:v>
                </c:pt>
                <c:pt idx="9476">
                  <c:v>66.28</c:v>
                </c:pt>
                <c:pt idx="9477">
                  <c:v>66.28</c:v>
                </c:pt>
                <c:pt idx="9478">
                  <c:v>66.28</c:v>
                </c:pt>
                <c:pt idx="9479">
                  <c:v>66.28</c:v>
                </c:pt>
                <c:pt idx="9480">
                  <c:v>66.28</c:v>
                </c:pt>
                <c:pt idx="9481">
                  <c:v>66.28</c:v>
                </c:pt>
                <c:pt idx="9482">
                  <c:v>66.28</c:v>
                </c:pt>
                <c:pt idx="9483">
                  <c:v>66.28</c:v>
                </c:pt>
                <c:pt idx="9484">
                  <c:v>66.28</c:v>
                </c:pt>
                <c:pt idx="9485">
                  <c:v>66.28</c:v>
                </c:pt>
                <c:pt idx="9486">
                  <c:v>66.28</c:v>
                </c:pt>
                <c:pt idx="9487">
                  <c:v>66.28</c:v>
                </c:pt>
                <c:pt idx="9488">
                  <c:v>66.28</c:v>
                </c:pt>
                <c:pt idx="9489">
                  <c:v>66.28</c:v>
                </c:pt>
                <c:pt idx="9490">
                  <c:v>66.28</c:v>
                </c:pt>
                <c:pt idx="9491">
                  <c:v>66.28</c:v>
                </c:pt>
                <c:pt idx="9492">
                  <c:v>66.28</c:v>
                </c:pt>
                <c:pt idx="9493">
                  <c:v>66.28</c:v>
                </c:pt>
                <c:pt idx="9494">
                  <c:v>66.28</c:v>
                </c:pt>
                <c:pt idx="9495">
                  <c:v>66.28</c:v>
                </c:pt>
                <c:pt idx="9496">
                  <c:v>66.28</c:v>
                </c:pt>
                <c:pt idx="9497">
                  <c:v>66.28</c:v>
                </c:pt>
                <c:pt idx="9498">
                  <c:v>66.28</c:v>
                </c:pt>
                <c:pt idx="9499">
                  <c:v>66.28</c:v>
                </c:pt>
                <c:pt idx="9500">
                  <c:v>66.28</c:v>
                </c:pt>
                <c:pt idx="9501">
                  <c:v>66.28</c:v>
                </c:pt>
                <c:pt idx="9502">
                  <c:v>66.28</c:v>
                </c:pt>
                <c:pt idx="9503">
                  <c:v>66.28</c:v>
                </c:pt>
                <c:pt idx="9504">
                  <c:v>66.28</c:v>
                </c:pt>
                <c:pt idx="9505">
                  <c:v>66.28</c:v>
                </c:pt>
                <c:pt idx="9506">
                  <c:v>66.28</c:v>
                </c:pt>
                <c:pt idx="9507">
                  <c:v>66.28</c:v>
                </c:pt>
                <c:pt idx="9508">
                  <c:v>66.28</c:v>
                </c:pt>
                <c:pt idx="9509">
                  <c:v>66.28</c:v>
                </c:pt>
                <c:pt idx="9510">
                  <c:v>66.28</c:v>
                </c:pt>
                <c:pt idx="9511">
                  <c:v>66.28</c:v>
                </c:pt>
                <c:pt idx="9512">
                  <c:v>66.28</c:v>
                </c:pt>
                <c:pt idx="9513">
                  <c:v>66.28</c:v>
                </c:pt>
                <c:pt idx="9514">
                  <c:v>66.28</c:v>
                </c:pt>
                <c:pt idx="9515">
                  <c:v>66.28</c:v>
                </c:pt>
                <c:pt idx="9516">
                  <c:v>66.28</c:v>
                </c:pt>
                <c:pt idx="9517">
                  <c:v>66.28</c:v>
                </c:pt>
                <c:pt idx="9518">
                  <c:v>66.28</c:v>
                </c:pt>
                <c:pt idx="9519">
                  <c:v>66.28</c:v>
                </c:pt>
                <c:pt idx="9520">
                  <c:v>66.28</c:v>
                </c:pt>
                <c:pt idx="9521">
                  <c:v>66.28</c:v>
                </c:pt>
                <c:pt idx="9522">
                  <c:v>66.28</c:v>
                </c:pt>
                <c:pt idx="9523">
                  <c:v>66.28</c:v>
                </c:pt>
                <c:pt idx="9524">
                  <c:v>66.28</c:v>
                </c:pt>
                <c:pt idx="9525">
                  <c:v>66.28</c:v>
                </c:pt>
                <c:pt idx="9526">
                  <c:v>66.28</c:v>
                </c:pt>
                <c:pt idx="9527">
                  <c:v>66.28</c:v>
                </c:pt>
                <c:pt idx="9528">
                  <c:v>66.28</c:v>
                </c:pt>
                <c:pt idx="9529">
                  <c:v>66.28</c:v>
                </c:pt>
                <c:pt idx="9530">
                  <c:v>66.28</c:v>
                </c:pt>
                <c:pt idx="9531">
                  <c:v>66.28</c:v>
                </c:pt>
                <c:pt idx="9532">
                  <c:v>66.28</c:v>
                </c:pt>
                <c:pt idx="9533">
                  <c:v>66.28</c:v>
                </c:pt>
                <c:pt idx="9534">
                  <c:v>66.28</c:v>
                </c:pt>
                <c:pt idx="9535">
                  <c:v>66.28</c:v>
                </c:pt>
                <c:pt idx="9536">
                  <c:v>66.28</c:v>
                </c:pt>
                <c:pt idx="9537">
                  <c:v>66.28</c:v>
                </c:pt>
                <c:pt idx="9538">
                  <c:v>66.28</c:v>
                </c:pt>
                <c:pt idx="9539">
                  <c:v>66.28</c:v>
                </c:pt>
                <c:pt idx="9540">
                  <c:v>66.28</c:v>
                </c:pt>
                <c:pt idx="9541">
                  <c:v>66.28</c:v>
                </c:pt>
                <c:pt idx="9542">
                  <c:v>66.28</c:v>
                </c:pt>
                <c:pt idx="9543">
                  <c:v>66.28</c:v>
                </c:pt>
                <c:pt idx="9544">
                  <c:v>66.28</c:v>
                </c:pt>
                <c:pt idx="9545">
                  <c:v>66.28</c:v>
                </c:pt>
                <c:pt idx="9546">
                  <c:v>66.28</c:v>
                </c:pt>
                <c:pt idx="9547">
                  <c:v>66.28</c:v>
                </c:pt>
                <c:pt idx="9548">
                  <c:v>66.28</c:v>
                </c:pt>
                <c:pt idx="9549">
                  <c:v>66.28</c:v>
                </c:pt>
                <c:pt idx="9550">
                  <c:v>66.28</c:v>
                </c:pt>
                <c:pt idx="9551">
                  <c:v>66.28</c:v>
                </c:pt>
                <c:pt idx="9552">
                  <c:v>66.28</c:v>
                </c:pt>
                <c:pt idx="9553">
                  <c:v>66.28</c:v>
                </c:pt>
                <c:pt idx="9554">
                  <c:v>66.28</c:v>
                </c:pt>
                <c:pt idx="9555">
                  <c:v>66.28</c:v>
                </c:pt>
                <c:pt idx="9556">
                  <c:v>66.28</c:v>
                </c:pt>
                <c:pt idx="9557">
                  <c:v>66.28</c:v>
                </c:pt>
                <c:pt idx="9558">
                  <c:v>66.28</c:v>
                </c:pt>
                <c:pt idx="9559">
                  <c:v>66.28</c:v>
                </c:pt>
                <c:pt idx="9560">
                  <c:v>66.28</c:v>
                </c:pt>
                <c:pt idx="9561">
                  <c:v>66.28</c:v>
                </c:pt>
                <c:pt idx="9562">
                  <c:v>66.28</c:v>
                </c:pt>
                <c:pt idx="9563">
                  <c:v>66.28</c:v>
                </c:pt>
                <c:pt idx="9564">
                  <c:v>66.28</c:v>
                </c:pt>
                <c:pt idx="9565">
                  <c:v>66.28</c:v>
                </c:pt>
                <c:pt idx="9566">
                  <c:v>66.28</c:v>
                </c:pt>
                <c:pt idx="9567">
                  <c:v>66.28</c:v>
                </c:pt>
                <c:pt idx="9568">
                  <c:v>66.28</c:v>
                </c:pt>
                <c:pt idx="9569">
                  <c:v>66.28</c:v>
                </c:pt>
                <c:pt idx="9570">
                  <c:v>66.28</c:v>
                </c:pt>
                <c:pt idx="9571">
                  <c:v>66.28</c:v>
                </c:pt>
                <c:pt idx="9572">
                  <c:v>66.28</c:v>
                </c:pt>
                <c:pt idx="9573">
                  <c:v>66.28</c:v>
                </c:pt>
                <c:pt idx="9574">
                  <c:v>66.28</c:v>
                </c:pt>
                <c:pt idx="9575">
                  <c:v>66.28</c:v>
                </c:pt>
                <c:pt idx="9576">
                  <c:v>66.28</c:v>
                </c:pt>
                <c:pt idx="9577">
                  <c:v>66.28</c:v>
                </c:pt>
                <c:pt idx="9578">
                  <c:v>66.28</c:v>
                </c:pt>
                <c:pt idx="9579">
                  <c:v>66.28</c:v>
                </c:pt>
                <c:pt idx="9580">
                  <c:v>66.28</c:v>
                </c:pt>
                <c:pt idx="9581">
                  <c:v>66.28</c:v>
                </c:pt>
                <c:pt idx="9582">
                  <c:v>66.28</c:v>
                </c:pt>
                <c:pt idx="9583">
                  <c:v>66.28</c:v>
                </c:pt>
                <c:pt idx="9584">
                  <c:v>66.28</c:v>
                </c:pt>
                <c:pt idx="9585">
                  <c:v>66.28</c:v>
                </c:pt>
                <c:pt idx="9586">
                  <c:v>66.28</c:v>
                </c:pt>
                <c:pt idx="9587">
                  <c:v>66.28</c:v>
                </c:pt>
                <c:pt idx="9588">
                  <c:v>66.28</c:v>
                </c:pt>
                <c:pt idx="9589">
                  <c:v>66.28</c:v>
                </c:pt>
                <c:pt idx="9590">
                  <c:v>66.28</c:v>
                </c:pt>
                <c:pt idx="9591">
                  <c:v>66.28</c:v>
                </c:pt>
                <c:pt idx="9592">
                  <c:v>66.28</c:v>
                </c:pt>
                <c:pt idx="9593">
                  <c:v>66.28</c:v>
                </c:pt>
                <c:pt idx="9594">
                  <c:v>66.28</c:v>
                </c:pt>
                <c:pt idx="9595">
                  <c:v>66.28</c:v>
                </c:pt>
                <c:pt idx="9596">
                  <c:v>66.28</c:v>
                </c:pt>
                <c:pt idx="9597">
                  <c:v>66.960000000000022</c:v>
                </c:pt>
                <c:pt idx="9598">
                  <c:v>66.28</c:v>
                </c:pt>
                <c:pt idx="9599">
                  <c:v>66.960000000000022</c:v>
                </c:pt>
                <c:pt idx="9600">
                  <c:v>66.28</c:v>
                </c:pt>
                <c:pt idx="9601">
                  <c:v>66.960000000000022</c:v>
                </c:pt>
                <c:pt idx="9602">
                  <c:v>66.960000000000022</c:v>
                </c:pt>
                <c:pt idx="9603">
                  <c:v>66.960000000000022</c:v>
                </c:pt>
                <c:pt idx="9604">
                  <c:v>66.960000000000022</c:v>
                </c:pt>
                <c:pt idx="9605">
                  <c:v>66.960000000000022</c:v>
                </c:pt>
                <c:pt idx="9606">
                  <c:v>66.960000000000022</c:v>
                </c:pt>
                <c:pt idx="9607">
                  <c:v>66.960000000000022</c:v>
                </c:pt>
                <c:pt idx="9608">
                  <c:v>66.960000000000022</c:v>
                </c:pt>
                <c:pt idx="9609">
                  <c:v>66.960000000000022</c:v>
                </c:pt>
                <c:pt idx="9610">
                  <c:v>66.960000000000022</c:v>
                </c:pt>
                <c:pt idx="9611">
                  <c:v>66.960000000000022</c:v>
                </c:pt>
                <c:pt idx="9612">
                  <c:v>66.960000000000022</c:v>
                </c:pt>
                <c:pt idx="9613">
                  <c:v>66.960000000000022</c:v>
                </c:pt>
                <c:pt idx="9614">
                  <c:v>66.960000000000022</c:v>
                </c:pt>
                <c:pt idx="9615">
                  <c:v>66.960000000000022</c:v>
                </c:pt>
                <c:pt idx="9616">
                  <c:v>66.960000000000022</c:v>
                </c:pt>
                <c:pt idx="9617">
                  <c:v>66.960000000000022</c:v>
                </c:pt>
                <c:pt idx="9618">
                  <c:v>66.960000000000022</c:v>
                </c:pt>
                <c:pt idx="9619">
                  <c:v>66.960000000000022</c:v>
                </c:pt>
                <c:pt idx="9620">
                  <c:v>66.960000000000022</c:v>
                </c:pt>
                <c:pt idx="9621">
                  <c:v>66.960000000000022</c:v>
                </c:pt>
                <c:pt idx="9622">
                  <c:v>66.960000000000022</c:v>
                </c:pt>
                <c:pt idx="9623">
                  <c:v>66.960000000000022</c:v>
                </c:pt>
                <c:pt idx="9624">
                  <c:v>66.960000000000022</c:v>
                </c:pt>
                <c:pt idx="9625">
                  <c:v>66.960000000000022</c:v>
                </c:pt>
                <c:pt idx="9626">
                  <c:v>66.960000000000022</c:v>
                </c:pt>
                <c:pt idx="9627">
                  <c:v>66.960000000000022</c:v>
                </c:pt>
                <c:pt idx="9628">
                  <c:v>66.960000000000022</c:v>
                </c:pt>
                <c:pt idx="9629">
                  <c:v>66.960000000000022</c:v>
                </c:pt>
                <c:pt idx="9630">
                  <c:v>66.960000000000022</c:v>
                </c:pt>
                <c:pt idx="9631">
                  <c:v>66.960000000000022</c:v>
                </c:pt>
                <c:pt idx="9632">
                  <c:v>66.960000000000022</c:v>
                </c:pt>
                <c:pt idx="9633">
                  <c:v>66.960000000000022</c:v>
                </c:pt>
                <c:pt idx="9634">
                  <c:v>66.960000000000022</c:v>
                </c:pt>
                <c:pt idx="9635">
                  <c:v>66.960000000000022</c:v>
                </c:pt>
                <c:pt idx="9636">
                  <c:v>66.960000000000022</c:v>
                </c:pt>
                <c:pt idx="9637">
                  <c:v>66.960000000000022</c:v>
                </c:pt>
                <c:pt idx="9638">
                  <c:v>66.960000000000022</c:v>
                </c:pt>
                <c:pt idx="9639">
                  <c:v>66.960000000000022</c:v>
                </c:pt>
                <c:pt idx="9640">
                  <c:v>66.960000000000022</c:v>
                </c:pt>
                <c:pt idx="9641">
                  <c:v>66.960000000000022</c:v>
                </c:pt>
                <c:pt idx="9642">
                  <c:v>66.960000000000022</c:v>
                </c:pt>
                <c:pt idx="9643">
                  <c:v>66.960000000000022</c:v>
                </c:pt>
                <c:pt idx="9644">
                  <c:v>66.960000000000022</c:v>
                </c:pt>
                <c:pt idx="9645">
                  <c:v>66.960000000000022</c:v>
                </c:pt>
                <c:pt idx="9646">
                  <c:v>66.960000000000022</c:v>
                </c:pt>
                <c:pt idx="9647">
                  <c:v>66.960000000000022</c:v>
                </c:pt>
                <c:pt idx="9648">
                  <c:v>66.960000000000022</c:v>
                </c:pt>
                <c:pt idx="9649">
                  <c:v>66.960000000000022</c:v>
                </c:pt>
                <c:pt idx="9650">
                  <c:v>66.960000000000022</c:v>
                </c:pt>
                <c:pt idx="9651">
                  <c:v>66.960000000000022</c:v>
                </c:pt>
                <c:pt idx="9652">
                  <c:v>66.960000000000022</c:v>
                </c:pt>
                <c:pt idx="9653">
                  <c:v>66.960000000000022</c:v>
                </c:pt>
                <c:pt idx="9654">
                  <c:v>66.960000000000022</c:v>
                </c:pt>
                <c:pt idx="9655">
                  <c:v>66.960000000000022</c:v>
                </c:pt>
                <c:pt idx="9656">
                  <c:v>66.960000000000022</c:v>
                </c:pt>
                <c:pt idx="9657">
                  <c:v>66.960000000000022</c:v>
                </c:pt>
                <c:pt idx="9658">
                  <c:v>66.960000000000022</c:v>
                </c:pt>
                <c:pt idx="9659">
                  <c:v>66.960000000000022</c:v>
                </c:pt>
                <c:pt idx="9660">
                  <c:v>66.960000000000022</c:v>
                </c:pt>
                <c:pt idx="9661">
                  <c:v>66.960000000000022</c:v>
                </c:pt>
                <c:pt idx="9662">
                  <c:v>66.960000000000022</c:v>
                </c:pt>
                <c:pt idx="9663">
                  <c:v>66.960000000000022</c:v>
                </c:pt>
                <c:pt idx="9664">
                  <c:v>66.960000000000022</c:v>
                </c:pt>
                <c:pt idx="9665">
                  <c:v>66.960000000000022</c:v>
                </c:pt>
                <c:pt idx="9666">
                  <c:v>66.960000000000022</c:v>
                </c:pt>
                <c:pt idx="9667">
                  <c:v>66.960000000000022</c:v>
                </c:pt>
                <c:pt idx="9668">
                  <c:v>66.960000000000022</c:v>
                </c:pt>
                <c:pt idx="9669">
                  <c:v>66.960000000000022</c:v>
                </c:pt>
                <c:pt idx="9670">
                  <c:v>66.960000000000022</c:v>
                </c:pt>
                <c:pt idx="9671">
                  <c:v>66.960000000000022</c:v>
                </c:pt>
                <c:pt idx="9672">
                  <c:v>66.960000000000022</c:v>
                </c:pt>
                <c:pt idx="9673">
                  <c:v>66.960000000000022</c:v>
                </c:pt>
                <c:pt idx="9674">
                  <c:v>66.960000000000022</c:v>
                </c:pt>
                <c:pt idx="9675">
                  <c:v>66.960000000000022</c:v>
                </c:pt>
                <c:pt idx="9676">
                  <c:v>66.960000000000022</c:v>
                </c:pt>
                <c:pt idx="9677">
                  <c:v>66.960000000000022</c:v>
                </c:pt>
                <c:pt idx="9678">
                  <c:v>66.960000000000022</c:v>
                </c:pt>
                <c:pt idx="9679">
                  <c:v>66.960000000000022</c:v>
                </c:pt>
                <c:pt idx="9680">
                  <c:v>66.960000000000022</c:v>
                </c:pt>
                <c:pt idx="9681">
                  <c:v>66.960000000000022</c:v>
                </c:pt>
                <c:pt idx="9682">
                  <c:v>66.960000000000022</c:v>
                </c:pt>
                <c:pt idx="9683">
                  <c:v>66.960000000000022</c:v>
                </c:pt>
                <c:pt idx="9684">
                  <c:v>66.960000000000022</c:v>
                </c:pt>
                <c:pt idx="9685">
                  <c:v>66.960000000000022</c:v>
                </c:pt>
                <c:pt idx="9686">
                  <c:v>66.960000000000022</c:v>
                </c:pt>
                <c:pt idx="9687">
                  <c:v>66.960000000000022</c:v>
                </c:pt>
                <c:pt idx="9688">
                  <c:v>66.960000000000022</c:v>
                </c:pt>
                <c:pt idx="9689">
                  <c:v>66.960000000000022</c:v>
                </c:pt>
                <c:pt idx="9690">
                  <c:v>66.960000000000022</c:v>
                </c:pt>
                <c:pt idx="9691">
                  <c:v>66.960000000000022</c:v>
                </c:pt>
                <c:pt idx="9692">
                  <c:v>66.960000000000022</c:v>
                </c:pt>
                <c:pt idx="9693">
                  <c:v>66.960000000000022</c:v>
                </c:pt>
                <c:pt idx="9694">
                  <c:v>66.960000000000022</c:v>
                </c:pt>
                <c:pt idx="9695">
                  <c:v>66.960000000000022</c:v>
                </c:pt>
                <c:pt idx="9696">
                  <c:v>66.960000000000022</c:v>
                </c:pt>
                <c:pt idx="9697">
                  <c:v>66.960000000000022</c:v>
                </c:pt>
                <c:pt idx="9698">
                  <c:v>66.960000000000022</c:v>
                </c:pt>
                <c:pt idx="9699">
                  <c:v>66.960000000000022</c:v>
                </c:pt>
                <c:pt idx="9700">
                  <c:v>66.960000000000022</c:v>
                </c:pt>
                <c:pt idx="9701">
                  <c:v>66.960000000000022</c:v>
                </c:pt>
                <c:pt idx="9702">
                  <c:v>66.960000000000022</c:v>
                </c:pt>
                <c:pt idx="9703">
                  <c:v>66.960000000000022</c:v>
                </c:pt>
                <c:pt idx="9704">
                  <c:v>66.960000000000022</c:v>
                </c:pt>
                <c:pt idx="9705">
                  <c:v>66.960000000000022</c:v>
                </c:pt>
                <c:pt idx="9706">
                  <c:v>66.960000000000022</c:v>
                </c:pt>
                <c:pt idx="9707">
                  <c:v>66.960000000000022</c:v>
                </c:pt>
                <c:pt idx="9708">
                  <c:v>66.960000000000022</c:v>
                </c:pt>
                <c:pt idx="9709">
                  <c:v>66.960000000000022</c:v>
                </c:pt>
                <c:pt idx="9710">
                  <c:v>66.960000000000022</c:v>
                </c:pt>
                <c:pt idx="9711">
                  <c:v>66.960000000000022</c:v>
                </c:pt>
                <c:pt idx="9712">
                  <c:v>66.960000000000022</c:v>
                </c:pt>
                <c:pt idx="9713">
                  <c:v>66.960000000000022</c:v>
                </c:pt>
                <c:pt idx="9714">
                  <c:v>66.960000000000022</c:v>
                </c:pt>
                <c:pt idx="9715">
                  <c:v>66.960000000000022</c:v>
                </c:pt>
                <c:pt idx="9716">
                  <c:v>66.960000000000022</c:v>
                </c:pt>
                <c:pt idx="9717">
                  <c:v>66.960000000000022</c:v>
                </c:pt>
                <c:pt idx="9718">
                  <c:v>66.960000000000022</c:v>
                </c:pt>
                <c:pt idx="9719">
                  <c:v>66.960000000000022</c:v>
                </c:pt>
                <c:pt idx="9720">
                  <c:v>66.960000000000022</c:v>
                </c:pt>
                <c:pt idx="9721">
                  <c:v>66.960000000000022</c:v>
                </c:pt>
                <c:pt idx="9722">
                  <c:v>66.960000000000022</c:v>
                </c:pt>
                <c:pt idx="9723">
                  <c:v>67.649999999999991</c:v>
                </c:pt>
                <c:pt idx="9724">
                  <c:v>66.960000000000022</c:v>
                </c:pt>
                <c:pt idx="9725">
                  <c:v>66.960000000000022</c:v>
                </c:pt>
                <c:pt idx="9726">
                  <c:v>66.960000000000022</c:v>
                </c:pt>
                <c:pt idx="9727">
                  <c:v>66.960000000000022</c:v>
                </c:pt>
                <c:pt idx="9728">
                  <c:v>67.649999999999991</c:v>
                </c:pt>
                <c:pt idx="9729">
                  <c:v>67.649999999999991</c:v>
                </c:pt>
                <c:pt idx="9730">
                  <c:v>67.649999999999991</c:v>
                </c:pt>
                <c:pt idx="9731">
                  <c:v>67.649999999999991</c:v>
                </c:pt>
                <c:pt idx="9732">
                  <c:v>67.649999999999991</c:v>
                </c:pt>
                <c:pt idx="9733">
                  <c:v>67.649999999999991</c:v>
                </c:pt>
                <c:pt idx="9734">
                  <c:v>67.649999999999991</c:v>
                </c:pt>
                <c:pt idx="9735">
                  <c:v>67.649999999999991</c:v>
                </c:pt>
                <c:pt idx="9736">
                  <c:v>67.649999999999991</c:v>
                </c:pt>
                <c:pt idx="9737">
                  <c:v>67.649999999999991</c:v>
                </c:pt>
                <c:pt idx="9738">
                  <c:v>67.649999999999991</c:v>
                </c:pt>
                <c:pt idx="9739">
                  <c:v>67.649999999999991</c:v>
                </c:pt>
                <c:pt idx="9740">
                  <c:v>67.649999999999991</c:v>
                </c:pt>
                <c:pt idx="9741">
                  <c:v>67.649999999999991</c:v>
                </c:pt>
                <c:pt idx="9742">
                  <c:v>67.649999999999991</c:v>
                </c:pt>
                <c:pt idx="9743">
                  <c:v>67.649999999999991</c:v>
                </c:pt>
                <c:pt idx="9744">
                  <c:v>67.649999999999991</c:v>
                </c:pt>
                <c:pt idx="9745">
                  <c:v>67.649999999999991</c:v>
                </c:pt>
                <c:pt idx="9746">
                  <c:v>67.649999999999991</c:v>
                </c:pt>
                <c:pt idx="9747">
                  <c:v>67.649999999999991</c:v>
                </c:pt>
                <c:pt idx="9748">
                  <c:v>67.649999999999991</c:v>
                </c:pt>
                <c:pt idx="9749">
                  <c:v>67.649999999999991</c:v>
                </c:pt>
                <c:pt idx="9750">
                  <c:v>67.649999999999991</c:v>
                </c:pt>
                <c:pt idx="9751">
                  <c:v>67.649999999999991</c:v>
                </c:pt>
                <c:pt idx="9752">
                  <c:v>67.649999999999991</c:v>
                </c:pt>
                <c:pt idx="9753">
                  <c:v>67.649999999999991</c:v>
                </c:pt>
                <c:pt idx="9754">
                  <c:v>67.649999999999991</c:v>
                </c:pt>
                <c:pt idx="9755">
                  <c:v>67.649999999999991</c:v>
                </c:pt>
                <c:pt idx="9756">
                  <c:v>67.649999999999991</c:v>
                </c:pt>
                <c:pt idx="9757">
                  <c:v>67.649999999999991</c:v>
                </c:pt>
                <c:pt idx="9758">
                  <c:v>67.649999999999991</c:v>
                </c:pt>
                <c:pt idx="9759">
                  <c:v>67.649999999999991</c:v>
                </c:pt>
                <c:pt idx="9760">
                  <c:v>67.649999999999991</c:v>
                </c:pt>
                <c:pt idx="9761">
                  <c:v>67.649999999999991</c:v>
                </c:pt>
                <c:pt idx="9762">
                  <c:v>67.649999999999991</c:v>
                </c:pt>
                <c:pt idx="9763">
                  <c:v>67.649999999999991</c:v>
                </c:pt>
                <c:pt idx="9764">
                  <c:v>67.649999999999991</c:v>
                </c:pt>
                <c:pt idx="9765">
                  <c:v>67.649999999999991</c:v>
                </c:pt>
                <c:pt idx="9766">
                  <c:v>67.649999999999991</c:v>
                </c:pt>
                <c:pt idx="9767">
                  <c:v>67.649999999999991</c:v>
                </c:pt>
                <c:pt idx="9768">
                  <c:v>67.649999999999991</c:v>
                </c:pt>
                <c:pt idx="9769">
                  <c:v>67.649999999999991</c:v>
                </c:pt>
                <c:pt idx="9770">
                  <c:v>67.649999999999991</c:v>
                </c:pt>
                <c:pt idx="9771">
                  <c:v>67.649999999999991</c:v>
                </c:pt>
                <c:pt idx="9772">
                  <c:v>67.649999999999991</c:v>
                </c:pt>
                <c:pt idx="9773">
                  <c:v>67.649999999999991</c:v>
                </c:pt>
                <c:pt idx="9774">
                  <c:v>67.649999999999991</c:v>
                </c:pt>
                <c:pt idx="9775">
                  <c:v>67.649999999999991</c:v>
                </c:pt>
                <c:pt idx="9776">
                  <c:v>67.649999999999991</c:v>
                </c:pt>
                <c:pt idx="9777">
                  <c:v>67.649999999999991</c:v>
                </c:pt>
                <c:pt idx="9778">
                  <c:v>67.649999999999991</c:v>
                </c:pt>
                <c:pt idx="9779">
                  <c:v>67.649999999999991</c:v>
                </c:pt>
                <c:pt idx="9780">
                  <c:v>67.649999999999991</c:v>
                </c:pt>
                <c:pt idx="9781">
                  <c:v>67.649999999999991</c:v>
                </c:pt>
                <c:pt idx="9782">
                  <c:v>67.649999999999991</c:v>
                </c:pt>
                <c:pt idx="9783">
                  <c:v>67.649999999999991</c:v>
                </c:pt>
                <c:pt idx="9784">
                  <c:v>67.649999999999991</c:v>
                </c:pt>
                <c:pt idx="9785">
                  <c:v>67.649999999999991</c:v>
                </c:pt>
                <c:pt idx="9786">
                  <c:v>67.649999999999991</c:v>
                </c:pt>
                <c:pt idx="9787">
                  <c:v>67.649999999999991</c:v>
                </c:pt>
                <c:pt idx="9788">
                  <c:v>67.649999999999991</c:v>
                </c:pt>
                <c:pt idx="9789">
                  <c:v>67.649999999999991</c:v>
                </c:pt>
                <c:pt idx="9790">
                  <c:v>67.649999999999991</c:v>
                </c:pt>
                <c:pt idx="9791">
                  <c:v>67.649999999999991</c:v>
                </c:pt>
                <c:pt idx="9792">
                  <c:v>67.649999999999991</c:v>
                </c:pt>
                <c:pt idx="9793">
                  <c:v>67.649999999999991</c:v>
                </c:pt>
                <c:pt idx="9794">
                  <c:v>67.649999999999991</c:v>
                </c:pt>
                <c:pt idx="9795">
                  <c:v>67.649999999999991</c:v>
                </c:pt>
                <c:pt idx="9796">
                  <c:v>67.649999999999991</c:v>
                </c:pt>
                <c:pt idx="9797">
                  <c:v>67.649999999999991</c:v>
                </c:pt>
                <c:pt idx="9798">
                  <c:v>67.649999999999991</c:v>
                </c:pt>
                <c:pt idx="9799">
                  <c:v>67.649999999999991</c:v>
                </c:pt>
                <c:pt idx="9800">
                  <c:v>67.649999999999991</c:v>
                </c:pt>
                <c:pt idx="9801">
                  <c:v>67.649999999999991</c:v>
                </c:pt>
                <c:pt idx="9802">
                  <c:v>67.649999999999991</c:v>
                </c:pt>
                <c:pt idx="9803">
                  <c:v>67.649999999999991</c:v>
                </c:pt>
                <c:pt idx="9804">
                  <c:v>67.649999999999991</c:v>
                </c:pt>
                <c:pt idx="9805">
                  <c:v>67.649999999999991</c:v>
                </c:pt>
                <c:pt idx="9806">
                  <c:v>67.649999999999991</c:v>
                </c:pt>
                <c:pt idx="9807">
                  <c:v>67.649999999999991</c:v>
                </c:pt>
                <c:pt idx="9808">
                  <c:v>67.649999999999991</c:v>
                </c:pt>
                <c:pt idx="9809">
                  <c:v>67.649999999999991</c:v>
                </c:pt>
                <c:pt idx="9810">
                  <c:v>67.649999999999991</c:v>
                </c:pt>
                <c:pt idx="9811">
                  <c:v>67.649999999999991</c:v>
                </c:pt>
                <c:pt idx="9812">
                  <c:v>67.649999999999991</c:v>
                </c:pt>
                <c:pt idx="9813">
                  <c:v>67.649999999999991</c:v>
                </c:pt>
                <c:pt idx="9814">
                  <c:v>67.649999999999991</c:v>
                </c:pt>
                <c:pt idx="9815">
                  <c:v>67.649999999999991</c:v>
                </c:pt>
                <c:pt idx="9816">
                  <c:v>67.649999999999991</c:v>
                </c:pt>
                <c:pt idx="9817">
                  <c:v>67.649999999999991</c:v>
                </c:pt>
                <c:pt idx="9818">
                  <c:v>67.649999999999991</c:v>
                </c:pt>
                <c:pt idx="9819">
                  <c:v>67.649999999999991</c:v>
                </c:pt>
                <c:pt idx="9820">
                  <c:v>67.649999999999991</c:v>
                </c:pt>
                <c:pt idx="9821">
                  <c:v>67.649999999999991</c:v>
                </c:pt>
                <c:pt idx="9822">
                  <c:v>67.649999999999991</c:v>
                </c:pt>
                <c:pt idx="9823">
                  <c:v>67.649999999999991</c:v>
                </c:pt>
                <c:pt idx="9824">
                  <c:v>67.649999999999991</c:v>
                </c:pt>
                <c:pt idx="9825">
                  <c:v>67.649999999999991</c:v>
                </c:pt>
                <c:pt idx="9826">
                  <c:v>67.649999999999991</c:v>
                </c:pt>
                <c:pt idx="9827">
                  <c:v>67.649999999999991</c:v>
                </c:pt>
                <c:pt idx="9828">
                  <c:v>67.649999999999991</c:v>
                </c:pt>
                <c:pt idx="9829">
                  <c:v>67.649999999999991</c:v>
                </c:pt>
                <c:pt idx="9830">
                  <c:v>67.649999999999991</c:v>
                </c:pt>
                <c:pt idx="9831">
                  <c:v>67.649999999999991</c:v>
                </c:pt>
                <c:pt idx="9832">
                  <c:v>68.33</c:v>
                </c:pt>
                <c:pt idx="9833">
                  <c:v>68.33</c:v>
                </c:pt>
                <c:pt idx="9834">
                  <c:v>68.33</c:v>
                </c:pt>
                <c:pt idx="9835">
                  <c:v>68.33</c:v>
                </c:pt>
                <c:pt idx="9836">
                  <c:v>68.33</c:v>
                </c:pt>
                <c:pt idx="9837">
                  <c:v>68.33</c:v>
                </c:pt>
                <c:pt idx="9838">
                  <c:v>68.33</c:v>
                </c:pt>
                <c:pt idx="9839">
                  <c:v>68.33</c:v>
                </c:pt>
                <c:pt idx="9840">
                  <c:v>68.33</c:v>
                </c:pt>
                <c:pt idx="9841">
                  <c:v>68.33</c:v>
                </c:pt>
                <c:pt idx="9842">
                  <c:v>68.33</c:v>
                </c:pt>
                <c:pt idx="9843">
                  <c:v>68.33</c:v>
                </c:pt>
                <c:pt idx="9844">
                  <c:v>68.33</c:v>
                </c:pt>
                <c:pt idx="9845">
                  <c:v>68.33</c:v>
                </c:pt>
                <c:pt idx="9846">
                  <c:v>68.33</c:v>
                </c:pt>
                <c:pt idx="9847">
                  <c:v>68.33</c:v>
                </c:pt>
                <c:pt idx="9848">
                  <c:v>68.33</c:v>
                </c:pt>
                <c:pt idx="9849">
                  <c:v>68.33</c:v>
                </c:pt>
                <c:pt idx="9850">
                  <c:v>68.33</c:v>
                </c:pt>
                <c:pt idx="9851">
                  <c:v>68.33</c:v>
                </c:pt>
                <c:pt idx="9852">
                  <c:v>68.33</c:v>
                </c:pt>
                <c:pt idx="9853">
                  <c:v>68.33</c:v>
                </c:pt>
                <c:pt idx="9854">
                  <c:v>68.33</c:v>
                </c:pt>
                <c:pt idx="9855">
                  <c:v>68.33</c:v>
                </c:pt>
                <c:pt idx="9856">
                  <c:v>68.33</c:v>
                </c:pt>
                <c:pt idx="9857">
                  <c:v>68.33</c:v>
                </c:pt>
                <c:pt idx="9858">
                  <c:v>68.33</c:v>
                </c:pt>
                <c:pt idx="9859">
                  <c:v>68.33</c:v>
                </c:pt>
                <c:pt idx="9860">
                  <c:v>68.33</c:v>
                </c:pt>
                <c:pt idx="9861">
                  <c:v>68.33</c:v>
                </c:pt>
                <c:pt idx="9862">
                  <c:v>68.33</c:v>
                </c:pt>
                <c:pt idx="9863">
                  <c:v>68.33</c:v>
                </c:pt>
                <c:pt idx="9864">
                  <c:v>68.33</c:v>
                </c:pt>
                <c:pt idx="9865">
                  <c:v>68.33</c:v>
                </c:pt>
                <c:pt idx="9866">
                  <c:v>68.33</c:v>
                </c:pt>
                <c:pt idx="9867">
                  <c:v>68.33</c:v>
                </c:pt>
                <c:pt idx="9868">
                  <c:v>68.33</c:v>
                </c:pt>
                <c:pt idx="9869">
                  <c:v>68.33</c:v>
                </c:pt>
                <c:pt idx="9870">
                  <c:v>68.33</c:v>
                </c:pt>
                <c:pt idx="9871">
                  <c:v>68.33</c:v>
                </c:pt>
                <c:pt idx="9872">
                  <c:v>68.33</c:v>
                </c:pt>
                <c:pt idx="9873">
                  <c:v>68.33</c:v>
                </c:pt>
                <c:pt idx="9874">
                  <c:v>68.33</c:v>
                </c:pt>
                <c:pt idx="9875">
                  <c:v>68.33</c:v>
                </c:pt>
                <c:pt idx="9876">
                  <c:v>68.33</c:v>
                </c:pt>
                <c:pt idx="9877">
                  <c:v>68.33</c:v>
                </c:pt>
                <c:pt idx="9878">
                  <c:v>68.33</c:v>
                </c:pt>
                <c:pt idx="9879">
                  <c:v>68.33</c:v>
                </c:pt>
                <c:pt idx="9880">
                  <c:v>68.33</c:v>
                </c:pt>
                <c:pt idx="9881">
                  <c:v>68.33</c:v>
                </c:pt>
                <c:pt idx="9882">
                  <c:v>68.33</c:v>
                </c:pt>
                <c:pt idx="9883">
                  <c:v>68.33</c:v>
                </c:pt>
                <c:pt idx="9884">
                  <c:v>68.33</c:v>
                </c:pt>
                <c:pt idx="9885">
                  <c:v>68.33</c:v>
                </c:pt>
                <c:pt idx="9886">
                  <c:v>68.33</c:v>
                </c:pt>
                <c:pt idx="9887">
                  <c:v>68.33</c:v>
                </c:pt>
                <c:pt idx="9888">
                  <c:v>68.33</c:v>
                </c:pt>
                <c:pt idx="9889">
                  <c:v>68.33</c:v>
                </c:pt>
                <c:pt idx="9890">
                  <c:v>68.33</c:v>
                </c:pt>
                <c:pt idx="9891">
                  <c:v>68.33</c:v>
                </c:pt>
                <c:pt idx="9892">
                  <c:v>68.33</c:v>
                </c:pt>
                <c:pt idx="9893">
                  <c:v>68.33</c:v>
                </c:pt>
                <c:pt idx="9894">
                  <c:v>68.33</c:v>
                </c:pt>
                <c:pt idx="9895">
                  <c:v>68.33</c:v>
                </c:pt>
                <c:pt idx="9896">
                  <c:v>68.33</c:v>
                </c:pt>
                <c:pt idx="9897">
                  <c:v>68.33</c:v>
                </c:pt>
                <c:pt idx="9898">
                  <c:v>68.33</c:v>
                </c:pt>
                <c:pt idx="9899">
                  <c:v>68.33</c:v>
                </c:pt>
                <c:pt idx="9900">
                  <c:v>68.33</c:v>
                </c:pt>
                <c:pt idx="9901">
                  <c:v>68.33</c:v>
                </c:pt>
                <c:pt idx="9902">
                  <c:v>68.33</c:v>
                </c:pt>
                <c:pt idx="9903">
                  <c:v>68.33</c:v>
                </c:pt>
                <c:pt idx="9904">
                  <c:v>68.33</c:v>
                </c:pt>
                <c:pt idx="9905">
                  <c:v>68.33</c:v>
                </c:pt>
                <c:pt idx="9906">
                  <c:v>68.33</c:v>
                </c:pt>
                <c:pt idx="9907">
                  <c:v>68.33</c:v>
                </c:pt>
                <c:pt idx="9908">
                  <c:v>68.33</c:v>
                </c:pt>
                <c:pt idx="9909">
                  <c:v>68.33</c:v>
                </c:pt>
                <c:pt idx="9910">
                  <c:v>68.33</c:v>
                </c:pt>
                <c:pt idx="9911">
                  <c:v>68.33</c:v>
                </c:pt>
                <c:pt idx="9912">
                  <c:v>68.33</c:v>
                </c:pt>
                <c:pt idx="9913">
                  <c:v>68.33</c:v>
                </c:pt>
                <c:pt idx="9914">
                  <c:v>68.33</c:v>
                </c:pt>
                <c:pt idx="9915">
                  <c:v>68.33</c:v>
                </c:pt>
                <c:pt idx="9916">
                  <c:v>68.33</c:v>
                </c:pt>
                <c:pt idx="9917">
                  <c:v>68.33</c:v>
                </c:pt>
                <c:pt idx="9918">
                  <c:v>68.33</c:v>
                </c:pt>
                <c:pt idx="9919">
                  <c:v>68.33</c:v>
                </c:pt>
                <c:pt idx="9920">
                  <c:v>68.33</c:v>
                </c:pt>
                <c:pt idx="9921">
                  <c:v>68.33</c:v>
                </c:pt>
                <c:pt idx="9922">
                  <c:v>68.33</c:v>
                </c:pt>
                <c:pt idx="9923">
                  <c:v>68.33</c:v>
                </c:pt>
                <c:pt idx="9924">
                  <c:v>68.33</c:v>
                </c:pt>
                <c:pt idx="9925">
                  <c:v>68.33</c:v>
                </c:pt>
                <c:pt idx="9926">
                  <c:v>68.33</c:v>
                </c:pt>
                <c:pt idx="9927">
                  <c:v>68.33</c:v>
                </c:pt>
                <c:pt idx="9928">
                  <c:v>68.33</c:v>
                </c:pt>
                <c:pt idx="9929">
                  <c:v>68.33</c:v>
                </c:pt>
                <c:pt idx="9930">
                  <c:v>68.33</c:v>
                </c:pt>
                <c:pt idx="9931">
                  <c:v>68.33</c:v>
                </c:pt>
                <c:pt idx="9932">
                  <c:v>68.33</c:v>
                </c:pt>
                <c:pt idx="9933">
                  <c:v>68.33</c:v>
                </c:pt>
                <c:pt idx="9934">
                  <c:v>68.33</c:v>
                </c:pt>
                <c:pt idx="9935">
                  <c:v>68.33</c:v>
                </c:pt>
                <c:pt idx="9936">
                  <c:v>68.33</c:v>
                </c:pt>
                <c:pt idx="9937">
                  <c:v>68.33</c:v>
                </c:pt>
                <c:pt idx="9938">
                  <c:v>68.33</c:v>
                </c:pt>
                <c:pt idx="9939">
                  <c:v>68.33</c:v>
                </c:pt>
                <c:pt idx="9940">
                  <c:v>68.33</c:v>
                </c:pt>
                <c:pt idx="9941">
                  <c:v>68.33</c:v>
                </c:pt>
                <c:pt idx="9942">
                  <c:v>68.33</c:v>
                </c:pt>
                <c:pt idx="9943">
                  <c:v>68.33</c:v>
                </c:pt>
                <c:pt idx="9944">
                  <c:v>68.33</c:v>
                </c:pt>
                <c:pt idx="9945">
                  <c:v>68.33</c:v>
                </c:pt>
                <c:pt idx="9946">
                  <c:v>68.33</c:v>
                </c:pt>
                <c:pt idx="9947">
                  <c:v>68.33</c:v>
                </c:pt>
                <c:pt idx="9948">
                  <c:v>68.33</c:v>
                </c:pt>
                <c:pt idx="9949">
                  <c:v>68.33</c:v>
                </c:pt>
                <c:pt idx="9950">
                  <c:v>68.33</c:v>
                </c:pt>
                <c:pt idx="9951">
                  <c:v>68.33</c:v>
                </c:pt>
                <c:pt idx="9952">
                  <c:v>68.33</c:v>
                </c:pt>
                <c:pt idx="9953">
                  <c:v>68.33</c:v>
                </c:pt>
                <c:pt idx="9954">
                  <c:v>68.33</c:v>
                </c:pt>
                <c:pt idx="9955">
                  <c:v>68.33</c:v>
                </c:pt>
                <c:pt idx="9956">
                  <c:v>68.33</c:v>
                </c:pt>
                <c:pt idx="9957">
                  <c:v>68.33</c:v>
                </c:pt>
                <c:pt idx="9958">
                  <c:v>68.33</c:v>
                </c:pt>
                <c:pt idx="9959">
                  <c:v>68.33</c:v>
                </c:pt>
                <c:pt idx="9960">
                  <c:v>68.33</c:v>
                </c:pt>
                <c:pt idx="9961">
                  <c:v>68.33</c:v>
                </c:pt>
                <c:pt idx="9962">
                  <c:v>68.33</c:v>
                </c:pt>
                <c:pt idx="9963">
                  <c:v>68.33</c:v>
                </c:pt>
                <c:pt idx="9964">
                  <c:v>68.33</c:v>
                </c:pt>
                <c:pt idx="9965">
                  <c:v>68.33</c:v>
                </c:pt>
                <c:pt idx="9966">
                  <c:v>68.33</c:v>
                </c:pt>
                <c:pt idx="9967">
                  <c:v>69.02000000000001</c:v>
                </c:pt>
                <c:pt idx="9968">
                  <c:v>69.02000000000001</c:v>
                </c:pt>
                <c:pt idx="9969">
                  <c:v>68.33</c:v>
                </c:pt>
                <c:pt idx="9970">
                  <c:v>68.33</c:v>
                </c:pt>
                <c:pt idx="9971">
                  <c:v>69.02000000000001</c:v>
                </c:pt>
                <c:pt idx="9972">
                  <c:v>68.33</c:v>
                </c:pt>
                <c:pt idx="9973">
                  <c:v>69.02000000000001</c:v>
                </c:pt>
                <c:pt idx="9974">
                  <c:v>69.02000000000001</c:v>
                </c:pt>
                <c:pt idx="9975">
                  <c:v>69.02000000000001</c:v>
                </c:pt>
                <c:pt idx="9976">
                  <c:v>69.02000000000001</c:v>
                </c:pt>
                <c:pt idx="9977">
                  <c:v>69.02000000000001</c:v>
                </c:pt>
                <c:pt idx="9978">
                  <c:v>69.02000000000001</c:v>
                </c:pt>
                <c:pt idx="9979">
                  <c:v>69.02000000000001</c:v>
                </c:pt>
                <c:pt idx="9980">
                  <c:v>69.02000000000001</c:v>
                </c:pt>
                <c:pt idx="9981">
                  <c:v>69.02000000000001</c:v>
                </c:pt>
                <c:pt idx="9982">
                  <c:v>69.02000000000001</c:v>
                </c:pt>
                <c:pt idx="9983">
                  <c:v>69.02000000000001</c:v>
                </c:pt>
                <c:pt idx="9984">
                  <c:v>69.02000000000001</c:v>
                </c:pt>
                <c:pt idx="9985">
                  <c:v>69.02000000000001</c:v>
                </c:pt>
                <c:pt idx="9986">
                  <c:v>69.02000000000001</c:v>
                </c:pt>
                <c:pt idx="9987">
                  <c:v>69.02000000000001</c:v>
                </c:pt>
                <c:pt idx="9988">
                  <c:v>69.02000000000001</c:v>
                </c:pt>
                <c:pt idx="9989">
                  <c:v>69.02000000000001</c:v>
                </c:pt>
                <c:pt idx="9990">
                  <c:v>69.02000000000001</c:v>
                </c:pt>
                <c:pt idx="9991">
                  <c:v>69.02000000000001</c:v>
                </c:pt>
                <c:pt idx="9992">
                  <c:v>69.02000000000001</c:v>
                </c:pt>
                <c:pt idx="9993">
                  <c:v>69.02000000000001</c:v>
                </c:pt>
                <c:pt idx="9994">
                  <c:v>69.02000000000001</c:v>
                </c:pt>
                <c:pt idx="9995">
                  <c:v>69.02000000000001</c:v>
                </c:pt>
                <c:pt idx="9996">
                  <c:v>69.02000000000001</c:v>
                </c:pt>
                <c:pt idx="9997">
                  <c:v>69.02000000000001</c:v>
                </c:pt>
                <c:pt idx="9998">
                  <c:v>69.02000000000001</c:v>
                </c:pt>
                <c:pt idx="9999">
                  <c:v>69.02000000000001</c:v>
                </c:pt>
                <c:pt idx="10000">
                  <c:v>69.02000000000001</c:v>
                </c:pt>
                <c:pt idx="10001">
                  <c:v>69.02000000000001</c:v>
                </c:pt>
                <c:pt idx="10002">
                  <c:v>69.02000000000001</c:v>
                </c:pt>
                <c:pt idx="10003">
                  <c:v>69.02000000000001</c:v>
                </c:pt>
                <c:pt idx="10004">
                  <c:v>69.02000000000001</c:v>
                </c:pt>
                <c:pt idx="10005">
                  <c:v>69.02000000000001</c:v>
                </c:pt>
                <c:pt idx="10006">
                  <c:v>69.02000000000001</c:v>
                </c:pt>
                <c:pt idx="10007">
                  <c:v>69.02000000000001</c:v>
                </c:pt>
                <c:pt idx="10008">
                  <c:v>69.02000000000001</c:v>
                </c:pt>
                <c:pt idx="10009">
                  <c:v>69.02000000000001</c:v>
                </c:pt>
                <c:pt idx="10010">
                  <c:v>69.02000000000001</c:v>
                </c:pt>
                <c:pt idx="10011">
                  <c:v>69.02000000000001</c:v>
                </c:pt>
                <c:pt idx="10012">
                  <c:v>69.02000000000001</c:v>
                </c:pt>
                <c:pt idx="10013">
                  <c:v>69.02000000000001</c:v>
                </c:pt>
                <c:pt idx="10014">
                  <c:v>69.02000000000001</c:v>
                </c:pt>
                <c:pt idx="10015">
                  <c:v>69.02000000000001</c:v>
                </c:pt>
                <c:pt idx="10016">
                  <c:v>69.02000000000001</c:v>
                </c:pt>
                <c:pt idx="10017">
                  <c:v>69.02000000000001</c:v>
                </c:pt>
                <c:pt idx="10018">
                  <c:v>69.02000000000001</c:v>
                </c:pt>
                <c:pt idx="10019">
                  <c:v>69.02000000000001</c:v>
                </c:pt>
                <c:pt idx="10020">
                  <c:v>69.02000000000001</c:v>
                </c:pt>
                <c:pt idx="10021">
                  <c:v>69.02000000000001</c:v>
                </c:pt>
                <c:pt idx="10022">
                  <c:v>69.02000000000001</c:v>
                </c:pt>
                <c:pt idx="10023">
                  <c:v>69.02000000000001</c:v>
                </c:pt>
                <c:pt idx="10024">
                  <c:v>69.02000000000001</c:v>
                </c:pt>
                <c:pt idx="10025">
                  <c:v>69.02000000000001</c:v>
                </c:pt>
                <c:pt idx="10026">
                  <c:v>69.02000000000001</c:v>
                </c:pt>
                <c:pt idx="10027">
                  <c:v>69.02000000000001</c:v>
                </c:pt>
                <c:pt idx="10028">
                  <c:v>69.02000000000001</c:v>
                </c:pt>
                <c:pt idx="10029">
                  <c:v>69.02000000000001</c:v>
                </c:pt>
                <c:pt idx="10030">
                  <c:v>69.02000000000001</c:v>
                </c:pt>
                <c:pt idx="10031">
                  <c:v>69.02000000000001</c:v>
                </c:pt>
                <c:pt idx="10032">
                  <c:v>69.02000000000001</c:v>
                </c:pt>
                <c:pt idx="10033">
                  <c:v>69.02000000000001</c:v>
                </c:pt>
                <c:pt idx="10034">
                  <c:v>69.02000000000001</c:v>
                </c:pt>
                <c:pt idx="10035">
                  <c:v>69.02000000000001</c:v>
                </c:pt>
                <c:pt idx="10036">
                  <c:v>69.02000000000001</c:v>
                </c:pt>
                <c:pt idx="10037">
                  <c:v>69.02000000000001</c:v>
                </c:pt>
                <c:pt idx="10038">
                  <c:v>69.02000000000001</c:v>
                </c:pt>
                <c:pt idx="10039">
                  <c:v>69.02000000000001</c:v>
                </c:pt>
                <c:pt idx="10040">
                  <c:v>69.02000000000001</c:v>
                </c:pt>
                <c:pt idx="10041">
                  <c:v>69.02000000000001</c:v>
                </c:pt>
                <c:pt idx="10042">
                  <c:v>69.02000000000001</c:v>
                </c:pt>
                <c:pt idx="10043">
                  <c:v>69.02000000000001</c:v>
                </c:pt>
                <c:pt idx="10044">
                  <c:v>69.02000000000001</c:v>
                </c:pt>
                <c:pt idx="10045">
                  <c:v>69.02000000000001</c:v>
                </c:pt>
                <c:pt idx="10046">
                  <c:v>69.02000000000001</c:v>
                </c:pt>
                <c:pt idx="10047">
                  <c:v>69.02000000000001</c:v>
                </c:pt>
                <c:pt idx="10048">
                  <c:v>69.02000000000001</c:v>
                </c:pt>
                <c:pt idx="10049">
                  <c:v>69.02000000000001</c:v>
                </c:pt>
                <c:pt idx="10050">
                  <c:v>69.02000000000001</c:v>
                </c:pt>
                <c:pt idx="10051">
                  <c:v>69.02000000000001</c:v>
                </c:pt>
                <c:pt idx="10052">
                  <c:v>69.02000000000001</c:v>
                </c:pt>
                <c:pt idx="10053">
                  <c:v>69.02000000000001</c:v>
                </c:pt>
                <c:pt idx="10054">
                  <c:v>69.02000000000001</c:v>
                </c:pt>
                <c:pt idx="10055">
                  <c:v>69.02000000000001</c:v>
                </c:pt>
                <c:pt idx="10056">
                  <c:v>69.02000000000001</c:v>
                </c:pt>
                <c:pt idx="10057">
                  <c:v>69.02000000000001</c:v>
                </c:pt>
                <c:pt idx="10058">
                  <c:v>69.02000000000001</c:v>
                </c:pt>
                <c:pt idx="10059">
                  <c:v>69.02000000000001</c:v>
                </c:pt>
                <c:pt idx="10060">
                  <c:v>69.02000000000001</c:v>
                </c:pt>
                <c:pt idx="10061">
                  <c:v>69.02000000000001</c:v>
                </c:pt>
                <c:pt idx="10062">
                  <c:v>69.02000000000001</c:v>
                </c:pt>
                <c:pt idx="10063">
                  <c:v>69.02000000000001</c:v>
                </c:pt>
                <c:pt idx="10064">
                  <c:v>69.02000000000001</c:v>
                </c:pt>
                <c:pt idx="10065">
                  <c:v>69.02000000000001</c:v>
                </c:pt>
                <c:pt idx="10066">
                  <c:v>69.02000000000001</c:v>
                </c:pt>
                <c:pt idx="10067">
                  <c:v>69.02000000000001</c:v>
                </c:pt>
                <c:pt idx="10068">
                  <c:v>69.02000000000001</c:v>
                </c:pt>
                <c:pt idx="10069">
                  <c:v>69.02000000000001</c:v>
                </c:pt>
                <c:pt idx="10070">
                  <c:v>69.02000000000001</c:v>
                </c:pt>
                <c:pt idx="10071">
                  <c:v>69.02000000000001</c:v>
                </c:pt>
                <c:pt idx="10072">
                  <c:v>69.02000000000001</c:v>
                </c:pt>
                <c:pt idx="10073">
                  <c:v>69.02000000000001</c:v>
                </c:pt>
                <c:pt idx="10074">
                  <c:v>69.02000000000001</c:v>
                </c:pt>
                <c:pt idx="10075">
                  <c:v>69.02000000000001</c:v>
                </c:pt>
                <c:pt idx="10076">
                  <c:v>69.02000000000001</c:v>
                </c:pt>
                <c:pt idx="10077">
                  <c:v>69.02000000000001</c:v>
                </c:pt>
                <c:pt idx="10078">
                  <c:v>69.02000000000001</c:v>
                </c:pt>
                <c:pt idx="10079">
                  <c:v>69.02000000000001</c:v>
                </c:pt>
                <c:pt idx="10080">
                  <c:v>69.02000000000001</c:v>
                </c:pt>
                <c:pt idx="10081">
                  <c:v>69.02000000000001</c:v>
                </c:pt>
                <c:pt idx="10082">
                  <c:v>69.02000000000001</c:v>
                </c:pt>
                <c:pt idx="10083">
                  <c:v>69.02000000000001</c:v>
                </c:pt>
                <c:pt idx="10084">
                  <c:v>69.02000000000001</c:v>
                </c:pt>
                <c:pt idx="10085">
                  <c:v>69.02000000000001</c:v>
                </c:pt>
                <c:pt idx="10086">
                  <c:v>69.02000000000001</c:v>
                </c:pt>
                <c:pt idx="10087">
                  <c:v>69.02000000000001</c:v>
                </c:pt>
                <c:pt idx="10088">
                  <c:v>69.02000000000001</c:v>
                </c:pt>
                <c:pt idx="10089">
                  <c:v>69.710000000000022</c:v>
                </c:pt>
                <c:pt idx="10090">
                  <c:v>69.710000000000022</c:v>
                </c:pt>
                <c:pt idx="10091">
                  <c:v>69.710000000000022</c:v>
                </c:pt>
                <c:pt idx="10092">
                  <c:v>69.710000000000022</c:v>
                </c:pt>
                <c:pt idx="10093">
                  <c:v>69.710000000000022</c:v>
                </c:pt>
                <c:pt idx="10094">
                  <c:v>69.710000000000022</c:v>
                </c:pt>
                <c:pt idx="10095">
                  <c:v>69.710000000000022</c:v>
                </c:pt>
                <c:pt idx="10096">
                  <c:v>69.710000000000022</c:v>
                </c:pt>
                <c:pt idx="10097">
                  <c:v>69.710000000000022</c:v>
                </c:pt>
                <c:pt idx="10098">
                  <c:v>69.710000000000022</c:v>
                </c:pt>
                <c:pt idx="10099">
                  <c:v>69.710000000000022</c:v>
                </c:pt>
                <c:pt idx="10100">
                  <c:v>69.710000000000022</c:v>
                </c:pt>
                <c:pt idx="10101">
                  <c:v>69.710000000000022</c:v>
                </c:pt>
                <c:pt idx="10102">
                  <c:v>69.710000000000022</c:v>
                </c:pt>
                <c:pt idx="10103">
                  <c:v>69.710000000000022</c:v>
                </c:pt>
                <c:pt idx="10104">
                  <c:v>69.710000000000022</c:v>
                </c:pt>
                <c:pt idx="10105">
                  <c:v>69.710000000000022</c:v>
                </c:pt>
                <c:pt idx="10106">
                  <c:v>69.710000000000022</c:v>
                </c:pt>
                <c:pt idx="10107">
                  <c:v>69.710000000000022</c:v>
                </c:pt>
                <c:pt idx="10108">
                  <c:v>69.710000000000022</c:v>
                </c:pt>
                <c:pt idx="10109">
                  <c:v>69.710000000000022</c:v>
                </c:pt>
                <c:pt idx="10110">
                  <c:v>69.710000000000022</c:v>
                </c:pt>
                <c:pt idx="10111">
                  <c:v>69.710000000000022</c:v>
                </c:pt>
                <c:pt idx="10112">
                  <c:v>69.710000000000022</c:v>
                </c:pt>
                <c:pt idx="10113">
                  <c:v>69.710000000000022</c:v>
                </c:pt>
                <c:pt idx="10114">
                  <c:v>69.710000000000022</c:v>
                </c:pt>
                <c:pt idx="10115">
                  <c:v>69.710000000000022</c:v>
                </c:pt>
                <c:pt idx="10116">
                  <c:v>69.710000000000022</c:v>
                </c:pt>
                <c:pt idx="10117">
                  <c:v>69.710000000000022</c:v>
                </c:pt>
                <c:pt idx="10118">
                  <c:v>69.710000000000022</c:v>
                </c:pt>
                <c:pt idx="10119">
                  <c:v>69.710000000000022</c:v>
                </c:pt>
                <c:pt idx="10120">
                  <c:v>69.710000000000022</c:v>
                </c:pt>
                <c:pt idx="10121">
                  <c:v>69.710000000000022</c:v>
                </c:pt>
                <c:pt idx="10122">
                  <c:v>69.710000000000022</c:v>
                </c:pt>
                <c:pt idx="10123">
                  <c:v>69.710000000000022</c:v>
                </c:pt>
                <c:pt idx="10124">
                  <c:v>69.710000000000022</c:v>
                </c:pt>
                <c:pt idx="10125">
                  <c:v>69.710000000000022</c:v>
                </c:pt>
                <c:pt idx="10126">
                  <c:v>69.710000000000022</c:v>
                </c:pt>
                <c:pt idx="10127">
                  <c:v>69.710000000000022</c:v>
                </c:pt>
                <c:pt idx="10128">
                  <c:v>69.710000000000022</c:v>
                </c:pt>
                <c:pt idx="10129">
                  <c:v>69.710000000000022</c:v>
                </c:pt>
                <c:pt idx="10130">
                  <c:v>69.710000000000022</c:v>
                </c:pt>
                <c:pt idx="10131">
                  <c:v>69.710000000000022</c:v>
                </c:pt>
                <c:pt idx="10132">
                  <c:v>69.710000000000022</c:v>
                </c:pt>
                <c:pt idx="10133">
                  <c:v>69.710000000000022</c:v>
                </c:pt>
                <c:pt idx="10134">
                  <c:v>69.710000000000022</c:v>
                </c:pt>
                <c:pt idx="10135">
                  <c:v>69.710000000000022</c:v>
                </c:pt>
                <c:pt idx="10136">
                  <c:v>69.710000000000022</c:v>
                </c:pt>
                <c:pt idx="10137">
                  <c:v>69.710000000000022</c:v>
                </c:pt>
                <c:pt idx="10138">
                  <c:v>69.710000000000022</c:v>
                </c:pt>
                <c:pt idx="10139">
                  <c:v>69.710000000000022</c:v>
                </c:pt>
                <c:pt idx="10140">
                  <c:v>69.710000000000022</c:v>
                </c:pt>
                <c:pt idx="10141">
                  <c:v>69.710000000000022</c:v>
                </c:pt>
                <c:pt idx="10142">
                  <c:v>69.710000000000022</c:v>
                </c:pt>
                <c:pt idx="10143">
                  <c:v>69.710000000000022</c:v>
                </c:pt>
                <c:pt idx="10144">
                  <c:v>69.710000000000022</c:v>
                </c:pt>
                <c:pt idx="10145">
                  <c:v>69.710000000000022</c:v>
                </c:pt>
                <c:pt idx="10146">
                  <c:v>69.710000000000022</c:v>
                </c:pt>
                <c:pt idx="10147">
                  <c:v>69.710000000000022</c:v>
                </c:pt>
                <c:pt idx="10148">
                  <c:v>69.710000000000022</c:v>
                </c:pt>
                <c:pt idx="10149">
                  <c:v>69.710000000000022</c:v>
                </c:pt>
                <c:pt idx="10150">
                  <c:v>69.710000000000022</c:v>
                </c:pt>
                <c:pt idx="10151">
                  <c:v>69.710000000000022</c:v>
                </c:pt>
                <c:pt idx="10152">
                  <c:v>69.710000000000022</c:v>
                </c:pt>
                <c:pt idx="10153">
                  <c:v>69.710000000000022</c:v>
                </c:pt>
                <c:pt idx="10154">
                  <c:v>69.710000000000022</c:v>
                </c:pt>
                <c:pt idx="10155">
                  <c:v>69.710000000000022</c:v>
                </c:pt>
                <c:pt idx="10156">
                  <c:v>69.710000000000022</c:v>
                </c:pt>
                <c:pt idx="10157">
                  <c:v>69.710000000000022</c:v>
                </c:pt>
                <c:pt idx="10158">
                  <c:v>69.710000000000022</c:v>
                </c:pt>
                <c:pt idx="10159">
                  <c:v>69.710000000000022</c:v>
                </c:pt>
                <c:pt idx="10160">
                  <c:v>69.710000000000022</c:v>
                </c:pt>
                <c:pt idx="10161">
                  <c:v>69.710000000000022</c:v>
                </c:pt>
                <c:pt idx="10162">
                  <c:v>69.710000000000022</c:v>
                </c:pt>
                <c:pt idx="10163">
                  <c:v>69.710000000000022</c:v>
                </c:pt>
                <c:pt idx="10164">
                  <c:v>69.710000000000022</c:v>
                </c:pt>
                <c:pt idx="10165">
                  <c:v>69.710000000000022</c:v>
                </c:pt>
                <c:pt idx="10166">
                  <c:v>69.710000000000022</c:v>
                </c:pt>
                <c:pt idx="10167">
                  <c:v>69.710000000000022</c:v>
                </c:pt>
                <c:pt idx="10168">
                  <c:v>69.710000000000022</c:v>
                </c:pt>
                <c:pt idx="10169">
                  <c:v>69.710000000000022</c:v>
                </c:pt>
                <c:pt idx="10170">
                  <c:v>69.710000000000022</c:v>
                </c:pt>
                <c:pt idx="10171">
                  <c:v>69.710000000000022</c:v>
                </c:pt>
                <c:pt idx="10172">
                  <c:v>69.710000000000022</c:v>
                </c:pt>
                <c:pt idx="10173">
                  <c:v>69.710000000000022</c:v>
                </c:pt>
                <c:pt idx="10174">
                  <c:v>69.710000000000022</c:v>
                </c:pt>
                <c:pt idx="10175">
                  <c:v>69.710000000000022</c:v>
                </c:pt>
                <c:pt idx="10176">
                  <c:v>69.710000000000022</c:v>
                </c:pt>
                <c:pt idx="10177">
                  <c:v>69.710000000000022</c:v>
                </c:pt>
                <c:pt idx="10178">
                  <c:v>69.710000000000022</c:v>
                </c:pt>
                <c:pt idx="10179">
                  <c:v>69.710000000000022</c:v>
                </c:pt>
                <c:pt idx="10180">
                  <c:v>69.710000000000022</c:v>
                </c:pt>
                <c:pt idx="10181">
                  <c:v>69.710000000000022</c:v>
                </c:pt>
                <c:pt idx="10182">
                  <c:v>69.710000000000022</c:v>
                </c:pt>
                <c:pt idx="10183">
                  <c:v>69.710000000000022</c:v>
                </c:pt>
                <c:pt idx="10184">
                  <c:v>69.710000000000022</c:v>
                </c:pt>
                <c:pt idx="10185">
                  <c:v>69.710000000000022</c:v>
                </c:pt>
                <c:pt idx="10186">
                  <c:v>69.710000000000022</c:v>
                </c:pt>
                <c:pt idx="10187">
                  <c:v>69.710000000000022</c:v>
                </c:pt>
                <c:pt idx="10188">
                  <c:v>69.710000000000022</c:v>
                </c:pt>
                <c:pt idx="10189">
                  <c:v>69.710000000000022</c:v>
                </c:pt>
                <c:pt idx="10190">
                  <c:v>69.710000000000022</c:v>
                </c:pt>
                <c:pt idx="10191">
                  <c:v>69.710000000000022</c:v>
                </c:pt>
                <c:pt idx="10192">
                  <c:v>69.710000000000022</c:v>
                </c:pt>
                <c:pt idx="10193">
                  <c:v>69.710000000000022</c:v>
                </c:pt>
                <c:pt idx="10194">
                  <c:v>69.710000000000022</c:v>
                </c:pt>
                <c:pt idx="10195">
                  <c:v>69.710000000000022</c:v>
                </c:pt>
                <c:pt idx="10196">
                  <c:v>69.710000000000022</c:v>
                </c:pt>
                <c:pt idx="10197">
                  <c:v>69.710000000000022</c:v>
                </c:pt>
                <c:pt idx="10198">
                  <c:v>69.710000000000022</c:v>
                </c:pt>
                <c:pt idx="10199">
                  <c:v>69.710000000000022</c:v>
                </c:pt>
                <c:pt idx="10200">
                  <c:v>69.710000000000022</c:v>
                </c:pt>
                <c:pt idx="10201">
                  <c:v>69.710000000000022</c:v>
                </c:pt>
                <c:pt idx="10202">
                  <c:v>69.710000000000022</c:v>
                </c:pt>
                <c:pt idx="10203">
                  <c:v>69.710000000000022</c:v>
                </c:pt>
                <c:pt idx="10204">
                  <c:v>69.710000000000022</c:v>
                </c:pt>
                <c:pt idx="10205">
                  <c:v>69.710000000000022</c:v>
                </c:pt>
                <c:pt idx="10206">
                  <c:v>69.710000000000022</c:v>
                </c:pt>
                <c:pt idx="10207">
                  <c:v>69.710000000000022</c:v>
                </c:pt>
                <c:pt idx="10208">
                  <c:v>69.710000000000022</c:v>
                </c:pt>
                <c:pt idx="10209">
                  <c:v>69.710000000000022</c:v>
                </c:pt>
                <c:pt idx="10210">
                  <c:v>69.710000000000022</c:v>
                </c:pt>
                <c:pt idx="10211">
                  <c:v>69.710000000000022</c:v>
                </c:pt>
                <c:pt idx="10212">
                  <c:v>69.710000000000022</c:v>
                </c:pt>
                <c:pt idx="10213">
                  <c:v>69.710000000000022</c:v>
                </c:pt>
                <c:pt idx="10214">
                  <c:v>69.710000000000022</c:v>
                </c:pt>
                <c:pt idx="10215">
                  <c:v>70.39</c:v>
                </c:pt>
                <c:pt idx="10216">
                  <c:v>70.39</c:v>
                </c:pt>
                <c:pt idx="10217">
                  <c:v>70.39</c:v>
                </c:pt>
                <c:pt idx="10218">
                  <c:v>70.39</c:v>
                </c:pt>
                <c:pt idx="10219">
                  <c:v>70.39</c:v>
                </c:pt>
                <c:pt idx="10220">
                  <c:v>70.39</c:v>
                </c:pt>
                <c:pt idx="10221">
                  <c:v>70.39</c:v>
                </c:pt>
                <c:pt idx="10222">
                  <c:v>69.710000000000022</c:v>
                </c:pt>
                <c:pt idx="10223">
                  <c:v>69.710000000000022</c:v>
                </c:pt>
                <c:pt idx="10224">
                  <c:v>69.710000000000022</c:v>
                </c:pt>
                <c:pt idx="10225">
                  <c:v>69.710000000000022</c:v>
                </c:pt>
                <c:pt idx="10226">
                  <c:v>69.710000000000022</c:v>
                </c:pt>
                <c:pt idx="10227">
                  <c:v>69.710000000000022</c:v>
                </c:pt>
                <c:pt idx="10228">
                  <c:v>69.710000000000022</c:v>
                </c:pt>
                <c:pt idx="10229">
                  <c:v>69.710000000000022</c:v>
                </c:pt>
                <c:pt idx="10230">
                  <c:v>69.710000000000022</c:v>
                </c:pt>
                <c:pt idx="10231">
                  <c:v>69.710000000000022</c:v>
                </c:pt>
                <c:pt idx="10232">
                  <c:v>69.710000000000022</c:v>
                </c:pt>
                <c:pt idx="10233">
                  <c:v>69.710000000000022</c:v>
                </c:pt>
                <c:pt idx="10234">
                  <c:v>69.710000000000022</c:v>
                </c:pt>
                <c:pt idx="10235">
                  <c:v>69.710000000000022</c:v>
                </c:pt>
                <c:pt idx="10236">
                  <c:v>70.39</c:v>
                </c:pt>
                <c:pt idx="10237">
                  <c:v>70.39</c:v>
                </c:pt>
                <c:pt idx="10238">
                  <c:v>70.39</c:v>
                </c:pt>
                <c:pt idx="10239">
                  <c:v>70.39</c:v>
                </c:pt>
                <c:pt idx="10240">
                  <c:v>70.39</c:v>
                </c:pt>
                <c:pt idx="10241">
                  <c:v>70.39</c:v>
                </c:pt>
                <c:pt idx="10242">
                  <c:v>70.39</c:v>
                </c:pt>
                <c:pt idx="10243">
                  <c:v>70.39</c:v>
                </c:pt>
                <c:pt idx="10244">
                  <c:v>70.39</c:v>
                </c:pt>
                <c:pt idx="10245">
                  <c:v>70.39</c:v>
                </c:pt>
                <c:pt idx="10246">
                  <c:v>70.39</c:v>
                </c:pt>
                <c:pt idx="10247">
                  <c:v>70.39</c:v>
                </c:pt>
                <c:pt idx="10248">
                  <c:v>70.39</c:v>
                </c:pt>
                <c:pt idx="10249">
                  <c:v>70.39</c:v>
                </c:pt>
                <c:pt idx="10250">
                  <c:v>70.39</c:v>
                </c:pt>
                <c:pt idx="10251">
                  <c:v>70.39</c:v>
                </c:pt>
                <c:pt idx="10252">
                  <c:v>70.39</c:v>
                </c:pt>
                <c:pt idx="10253">
                  <c:v>70.39</c:v>
                </c:pt>
                <c:pt idx="10254">
                  <c:v>70.39</c:v>
                </c:pt>
                <c:pt idx="10255">
                  <c:v>70.39</c:v>
                </c:pt>
                <c:pt idx="10256">
                  <c:v>70.39</c:v>
                </c:pt>
                <c:pt idx="10257">
                  <c:v>70.39</c:v>
                </c:pt>
                <c:pt idx="10258">
                  <c:v>70.39</c:v>
                </c:pt>
                <c:pt idx="10259">
                  <c:v>70.39</c:v>
                </c:pt>
                <c:pt idx="10260">
                  <c:v>70.39</c:v>
                </c:pt>
                <c:pt idx="10261">
                  <c:v>70.39</c:v>
                </c:pt>
                <c:pt idx="10262">
                  <c:v>70.39</c:v>
                </c:pt>
                <c:pt idx="10263">
                  <c:v>70.39</c:v>
                </c:pt>
                <c:pt idx="10264">
                  <c:v>70.39</c:v>
                </c:pt>
                <c:pt idx="10265">
                  <c:v>70.39</c:v>
                </c:pt>
                <c:pt idx="10266">
                  <c:v>70.39</c:v>
                </c:pt>
                <c:pt idx="10267">
                  <c:v>70.39</c:v>
                </c:pt>
                <c:pt idx="10268">
                  <c:v>70.39</c:v>
                </c:pt>
                <c:pt idx="10269">
                  <c:v>70.39</c:v>
                </c:pt>
                <c:pt idx="10270">
                  <c:v>70.39</c:v>
                </c:pt>
                <c:pt idx="10271">
                  <c:v>70.39</c:v>
                </c:pt>
                <c:pt idx="10272">
                  <c:v>70.39</c:v>
                </c:pt>
                <c:pt idx="10273">
                  <c:v>70.39</c:v>
                </c:pt>
                <c:pt idx="10274">
                  <c:v>70.39</c:v>
                </c:pt>
                <c:pt idx="10275">
                  <c:v>70.39</c:v>
                </c:pt>
                <c:pt idx="10276">
                  <c:v>70.39</c:v>
                </c:pt>
                <c:pt idx="10277">
                  <c:v>70.39</c:v>
                </c:pt>
                <c:pt idx="10278">
                  <c:v>70.39</c:v>
                </c:pt>
                <c:pt idx="10279">
                  <c:v>70.39</c:v>
                </c:pt>
                <c:pt idx="10280">
                  <c:v>70.39</c:v>
                </c:pt>
                <c:pt idx="10281">
                  <c:v>70.39</c:v>
                </c:pt>
                <c:pt idx="10282">
                  <c:v>70.39</c:v>
                </c:pt>
                <c:pt idx="10283">
                  <c:v>70.39</c:v>
                </c:pt>
                <c:pt idx="10284">
                  <c:v>70.39</c:v>
                </c:pt>
                <c:pt idx="10285">
                  <c:v>70.39</c:v>
                </c:pt>
                <c:pt idx="10286">
                  <c:v>70.39</c:v>
                </c:pt>
                <c:pt idx="10287">
                  <c:v>70.39</c:v>
                </c:pt>
                <c:pt idx="10288">
                  <c:v>70.39</c:v>
                </c:pt>
                <c:pt idx="10289">
                  <c:v>70.39</c:v>
                </c:pt>
                <c:pt idx="10290">
                  <c:v>70.39</c:v>
                </c:pt>
                <c:pt idx="10291">
                  <c:v>70.39</c:v>
                </c:pt>
                <c:pt idx="10292">
                  <c:v>70.39</c:v>
                </c:pt>
                <c:pt idx="10293">
                  <c:v>70.39</c:v>
                </c:pt>
                <c:pt idx="10294">
                  <c:v>70.39</c:v>
                </c:pt>
                <c:pt idx="10295">
                  <c:v>70.39</c:v>
                </c:pt>
                <c:pt idx="10296">
                  <c:v>70.39</c:v>
                </c:pt>
                <c:pt idx="10297">
                  <c:v>70.39</c:v>
                </c:pt>
                <c:pt idx="10298">
                  <c:v>70.39</c:v>
                </c:pt>
                <c:pt idx="10299">
                  <c:v>70.39</c:v>
                </c:pt>
                <c:pt idx="10300">
                  <c:v>70.39</c:v>
                </c:pt>
                <c:pt idx="10301">
                  <c:v>70.39</c:v>
                </c:pt>
                <c:pt idx="10302">
                  <c:v>70.39</c:v>
                </c:pt>
                <c:pt idx="10303">
                  <c:v>70.39</c:v>
                </c:pt>
                <c:pt idx="10304">
                  <c:v>70.39</c:v>
                </c:pt>
                <c:pt idx="10305">
                  <c:v>70.39</c:v>
                </c:pt>
                <c:pt idx="10306">
                  <c:v>70.39</c:v>
                </c:pt>
                <c:pt idx="10307">
                  <c:v>70.39</c:v>
                </c:pt>
                <c:pt idx="10308">
                  <c:v>70.39</c:v>
                </c:pt>
                <c:pt idx="10309">
                  <c:v>70.39</c:v>
                </c:pt>
                <c:pt idx="10310">
                  <c:v>70.39</c:v>
                </c:pt>
                <c:pt idx="10311">
                  <c:v>70.39</c:v>
                </c:pt>
                <c:pt idx="10312">
                  <c:v>70.39</c:v>
                </c:pt>
                <c:pt idx="10313">
                  <c:v>70.39</c:v>
                </c:pt>
                <c:pt idx="10314">
                  <c:v>70.39</c:v>
                </c:pt>
                <c:pt idx="10315">
                  <c:v>70.39</c:v>
                </c:pt>
                <c:pt idx="10316">
                  <c:v>70.39</c:v>
                </c:pt>
                <c:pt idx="10317">
                  <c:v>70.39</c:v>
                </c:pt>
                <c:pt idx="10318">
                  <c:v>70.39</c:v>
                </c:pt>
                <c:pt idx="10319">
                  <c:v>70.39</c:v>
                </c:pt>
                <c:pt idx="10320">
                  <c:v>70.39</c:v>
                </c:pt>
                <c:pt idx="10321">
                  <c:v>70.39</c:v>
                </c:pt>
                <c:pt idx="10322">
                  <c:v>70.39</c:v>
                </c:pt>
                <c:pt idx="10323">
                  <c:v>70.39</c:v>
                </c:pt>
                <c:pt idx="10324">
                  <c:v>70.39</c:v>
                </c:pt>
                <c:pt idx="10325">
                  <c:v>70.39</c:v>
                </c:pt>
                <c:pt idx="10326">
                  <c:v>70.39</c:v>
                </c:pt>
                <c:pt idx="10327">
                  <c:v>70.39</c:v>
                </c:pt>
                <c:pt idx="10328">
                  <c:v>70.39</c:v>
                </c:pt>
                <c:pt idx="10329">
                  <c:v>70.39</c:v>
                </c:pt>
                <c:pt idx="10330">
                  <c:v>70.39</c:v>
                </c:pt>
                <c:pt idx="10331">
                  <c:v>70.39</c:v>
                </c:pt>
                <c:pt idx="10332">
                  <c:v>70.39</c:v>
                </c:pt>
                <c:pt idx="10333">
                  <c:v>70.39</c:v>
                </c:pt>
                <c:pt idx="10334">
                  <c:v>70.39</c:v>
                </c:pt>
                <c:pt idx="10335">
                  <c:v>70.39</c:v>
                </c:pt>
                <c:pt idx="10336">
                  <c:v>70.39</c:v>
                </c:pt>
                <c:pt idx="10337">
                  <c:v>70.39</c:v>
                </c:pt>
                <c:pt idx="10338">
                  <c:v>70.39</c:v>
                </c:pt>
                <c:pt idx="10339">
                  <c:v>70.39</c:v>
                </c:pt>
                <c:pt idx="10340">
                  <c:v>70.39</c:v>
                </c:pt>
                <c:pt idx="10341">
                  <c:v>70.39</c:v>
                </c:pt>
                <c:pt idx="10342">
                  <c:v>70.39</c:v>
                </c:pt>
                <c:pt idx="10343">
                  <c:v>70.39</c:v>
                </c:pt>
                <c:pt idx="10344">
                  <c:v>70.39</c:v>
                </c:pt>
                <c:pt idx="10345">
                  <c:v>70.39</c:v>
                </c:pt>
                <c:pt idx="10346">
                  <c:v>70.39</c:v>
                </c:pt>
                <c:pt idx="10347">
                  <c:v>70.39</c:v>
                </c:pt>
                <c:pt idx="10348">
                  <c:v>70.39</c:v>
                </c:pt>
                <c:pt idx="10349">
                  <c:v>70.39</c:v>
                </c:pt>
                <c:pt idx="10350">
                  <c:v>70.39</c:v>
                </c:pt>
                <c:pt idx="10351">
                  <c:v>70.39</c:v>
                </c:pt>
                <c:pt idx="10352">
                  <c:v>70.39</c:v>
                </c:pt>
                <c:pt idx="10353">
                  <c:v>70.39</c:v>
                </c:pt>
                <c:pt idx="10354">
                  <c:v>70.39</c:v>
                </c:pt>
                <c:pt idx="10355">
                  <c:v>70.39</c:v>
                </c:pt>
                <c:pt idx="10356">
                  <c:v>70.39</c:v>
                </c:pt>
                <c:pt idx="10357">
                  <c:v>70.39</c:v>
                </c:pt>
                <c:pt idx="10358">
                  <c:v>70.39</c:v>
                </c:pt>
                <c:pt idx="10359">
                  <c:v>70.39</c:v>
                </c:pt>
                <c:pt idx="10360">
                  <c:v>70.39</c:v>
                </c:pt>
                <c:pt idx="10361">
                  <c:v>70.39</c:v>
                </c:pt>
                <c:pt idx="10362">
                  <c:v>70.39</c:v>
                </c:pt>
                <c:pt idx="10363">
                  <c:v>70.39</c:v>
                </c:pt>
                <c:pt idx="10364">
                  <c:v>70.39</c:v>
                </c:pt>
                <c:pt idx="10365">
                  <c:v>70.39</c:v>
                </c:pt>
                <c:pt idx="10366">
                  <c:v>70.39</c:v>
                </c:pt>
                <c:pt idx="10367">
                  <c:v>70.39</c:v>
                </c:pt>
                <c:pt idx="10368">
                  <c:v>70.39</c:v>
                </c:pt>
                <c:pt idx="10369">
                  <c:v>70.39</c:v>
                </c:pt>
                <c:pt idx="10370">
                  <c:v>70.39</c:v>
                </c:pt>
                <c:pt idx="10371">
                  <c:v>70.39</c:v>
                </c:pt>
                <c:pt idx="10372">
                  <c:v>70.39</c:v>
                </c:pt>
                <c:pt idx="10373">
                  <c:v>70.39</c:v>
                </c:pt>
                <c:pt idx="10374">
                  <c:v>70.39</c:v>
                </c:pt>
                <c:pt idx="10375">
                  <c:v>70.39</c:v>
                </c:pt>
                <c:pt idx="10376">
                  <c:v>70.39</c:v>
                </c:pt>
                <c:pt idx="10377">
                  <c:v>70.39</c:v>
                </c:pt>
                <c:pt idx="10378">
                  <c:v>70.39</c:v>
                </c:pt>
                <c:pt idx="10379">
                  <c:v>70.39</c:v>
                </c:pt>
                <c:pt idx="10380">
                  <c:v>70.39</c:v>
                </c:pt>
                <c:pt idx="10381">
                  <c:v>70.39</c:v>
                </c:pt>
                <c:pt idx="10382">
                  <c:v>70.39</c:v>
                </c:pt>
                <c:pt idx="10383">
                  <c:v>70.39</c:v>
                </c:pt>
                <c:pt idx="10384">
                  <c:v>70.39</c:v>
                </c:pt>
                <c:pt idx="10385">
                  <c:v>70.39</c:v>
                </c:pt>
                <c:pt idx="10386">
                  <c:v>70.39</c:v>
                </c:pt>
                <c:pt idx="10387">
                  <c:v>70.39</c:v>
                </c:pt>
                <c:pt idx="10388">
                  <c:v>70.39</c:v>
                </c:pt>
                <c:pt idx="10389">
                  <c:v>70.39</c:v>
                </c:pt>
                <c:pt idx="10390">
                  <c:v>70.39</c:v>
                </c:pt>
                <c:pt idx="10391">
                  <c:v>70.39</c:v>
                </c:pt>
                <c:pt idx="10392">
                  <c:v>70.39</c:v>
                </c:pt>
                <c:pt idx="10393">
                  <c:v>70.39</c:v>
                </c:pt>
                <c:pt idx="10394">
                  <c:v>70.39</c:v>
                </c:pt>
                <c:pt idx="10395">
                  <c:v>70.39</c:v>
                </c:pt>
                <c:pt idx="10396">
                  <c:v>70.39</c:v>
                </c:pt>
                <c:pt idx="10397">
                  <c:v>70.39</c:v>
                </c:pt>
                <c:pt idx="10398">
                  <c:v>70.39</c:v>
                </c:pt>
                <c:pt idx="10399">
                  <c:v>70.39</c:v>
                </c:pt>
                <c:pt idx="10400">
                  <c:v>70.39</c:v>
                </c:pt>
                <c:pt idx="10401">
                  <c:v>70.39</c:v>
                </c:pt>
                <c:pt idx="10402">
                  <c:v>71.08</c:v>
                </c:pt>
                <c:pt idx="10403">
                  <c:v>70.39</c:v>
                </c:pt>
                <c:pt idx="10404">
                  <c:v>70.39</c:v>
                </c:pt>
                <c:pt idx="10405">
                  <c:v>70.39</c:v>
                </c:pt>
                <c:pt idx="10406">
                  <c:v>71.08</c:v>
                </c:pt>
                <c:pt idx="10407">
                  <c:v>71.08</c:v>
                </c:pt>
                <c:pt idx="10408">
                  <c:v>71.08</c:v>
                </c:pt>
                <c:pt idx="10409">
                  <c:v>71.08</c:v>
                </c:pt>
                <c:pt idx="10410">
                  <c:v>71.08</c:v>
                </c:pt>
                <c:pt idx="10411">
                  <c:v>71.08</c:v>
                </c:pt>
                <c:pt idx="10412">
                  <c:v>71.08</c:v>
                </c:pt>
                <c:pt idx="10413">
                  <c:v>71.08</c:v>
                </c:pt>
                <c:pt idx="10414">
                  <c:v>71.08</c:v>
                </c:pt>
                <c:pt idx="10415">
                  <c:v>71.08</c:v>
                </c:pt>
                <c:pt idx="10416">
                  <c:v>71.08</c:v>
                </c:pt>
                <c:pt idx="10417">
                  <c:v>71.08</c:v>
                </c:pt>
                <c:pt idx="10418">
                  <c:v>71.08</c:v>
                </c:pt>
                <c:pt idx="10419">
                  <c:v>71.08</c:v>
                </c:pt>
                <c:pt idx="10420">
                  <c:v>71.08</c:v>
                </c:pt>
                <c:pt idx="10421">
                  <c:v>71.08</c:v>
                </c:pt>
                <c:pt idx="10422">
                  <c:v>71.08</c:v>
                </c:pt>
                <c:pt idx="10423">
                  <c:v>71.08</c:v>
                </c:pt>
                <c:pt idx="10424">
                  <c:v>71.08</c:v>
                </c:pt>
                <c:pt idx="10425">
                  <c:v>71.08</c:v>
                </c:pt>
                <c:pt idx="10426">
                  <c:v>71.08</c:v>
                </c:pt>
                <c:pt idx="10427">
                  <c:v>71.08</c:v>
                </c:pt>
                <c:pt idx="10428">
                  <c:v>71.08</c:v>
                </c:pt>
                <c:pt idx="10429">
                  <c:v>71.08</c:v>
                </c:pt>
                <c:pt idx="10430">
                  <c:v>71.08</c:v>
                </c:pt>
                <c:pt idx="10431">
                  <c:v>71.08</c:v>
                </c:pt>
                <c:pt idx="10432">
                  <c:v>71.08</c:v>
                </c:pt>
                <c:pt idx="10433">
                  <c:v>71.08</c:v>
                </c:pt>
                <c:pt idx="10434">
                  <c:v>71.08</c:v>
                </c:pt>
                <c:pt idx="10435">
                  <c:v>71.08</c:v>
                </c:pt>
                <c:pt idx="10436">
                  <c:v>71.08</c:v>
                </c:pt>
                <c:pt idx="10437">
                  <c:v>71.08</c:v>
                </c:pt>
                <c:pt idx="10438">
                  <c:v>71.08</c:v>
                </c:pt>
                <c:pt idx="10439">
                  <c:v>71.08</c:v>
                </c:pt>
                <c:pt idx="10440">
                  <c:v>71.08</c:v>
                </c:pt>
                <c:pt idx="10441">
                  <c:v>71.08</c:v>
                </c:pt>
                <c:pt idx="10442">
                  <c:v>71.08</c:v>
                </c:pt>
                <c:pt idx="10443">
                  <c:v>71.08</c:v>
                </c:pt>
                <c:pt idx="10444">
                  <c:v>71.08</c:v>
                </c:pt>
                <c:pt idx="10445">
                  <c:v>71.08</c:v>
                </c:pt>
                <c:pt idx="10446">
                  <c:v>71.08</c:v>
                </c:pt>
                <c:pt idx="10447">
                  <c:v>71.08</c:v>
                </c:pt>
                <c:pt idx="10448">
                  <c:v>71.08</c:v>
                </c:pt>
                <c:pt idx="10449">
                  <c:v>71.08</c:v>
                </c:pt>
                <c:pt idx="10450">
                  <c:v>71.08</c:v>
                </c:pt>
                <c:pt idx="10451">
                  <c:v>71.08</c:v>
                </c:pt>
                <c:pt idx="10452">
                  <c:v>71.08</c:v>
                </c:pt>
                <c:pt idx="10453">
                  <c:v>71.08</c:v>
                </c:pt>
                <c:pt idx="10454">
                  <c:v>71.08</c:v>
                </c:pt>
                <c:pt idx="10455">
                  <c:v>71.08</c:v>
                </c:pt>
                <c:pt idx="10456">
                  <c:v>71.08</c:v>
                </c:pt>
                <c:pt idx="10457">
                  <c:v>71.08</c:v>
                </c:pt>
                <c:pt idx="10458">
                  <c:v>71.08</c:v>
                </c:pt>
                <c:pt idx="10459">
                  <c:v>71.08</c:v>
                </c:pt>
                <c:pt idx="10460">
                  <c:v>71.08</c:v>
                </c:pt>
                <c:pt idx="10461">
                  <c:v>71.08</c:v>
                </c:pt>
                <c:pt idx="10462">
                  <c:v>71.08</c:v>
                </c:pt>
                <c:pt idx="10463">
                  <c:v>71.08</c:v>
                </c:pt>
                <c:pt idx="10464">
                  <c:v>71.08</c:v>
                </c:pt>
                <c:pt idx="10465">
                  <c:v>71.08</c:v>
                </c:pt>
                <c:pt idx="10466">
                  <c:v>71.08</c:v>
                </c:pt>
                <c:pt idx="10467">
                  <c:v>71.08</c:v>
                </c:pt>
                <c:pt idx="10468">
                  <c:v>71.08</c:v>
                </c:pt>
                <c:pt idx="10469">
                  <c:v>71.08</c:v>
                </c:pt>
                <c:pt idx="10470">
                  <c:v>71.08</c:v>
                </c:pt>
                <c:pt idx="10471">
                  <c:v>71.08</c:v>
                </c:pt>
                <c:pt idx="10472">
                  <c:v>71.08</c:v>
                </c:pt>
                <c:pt idx="10473">
                  <c:v>71.08</c:v>
                </c:pt>
                <c:pt idx="10474">
                  <c:v>71.08</c:v>
                </c:pt>
                <c:pt idx="10475">
                  <c:v>71.08</c:v>
                </c:pt>
                <c:pt idx="10476">
                  <c:v>71.08</c:v>
                </c:pt>
                <c:pt idx="10477">
                  <c:v>71.08</c:v>
                </c:pt>
                <c:pt idx="10478">
                  <c:v>71.08</c:v>
                </c:pt>
                <c:pt idx="10479">
                  <c:v>71.08</c:v>
                </c:pt>
                <c:pt idx="10480">
                  <c:v>71.08</c:v>
                </c:pt>
                <c:pt idx="10481">
                  <c:v>71.08</c:v>
                </c:pt>
                <c:pt idx="10482">
                  <c:v>71.08</c:v>
                </c:pt>
                <c:pt idx="10483">
                  <c:v>71.08</c:v>
                </c:pt>
                <c:pt idx="10484">
                  <c:v>71.08</c:v>
                </c:pt>
                <c:pt idx="10485">
                  <c:v>71.08</c:v>
                </c:pt>
                <c:pt idx="10486">
                  <c:v>71.08</c:v>
                </c:pt>
                <c:pt idx="10487">
                  <c:v>71.08</c:v>
                </c:pt>
                <c:pt idx="10488">
                  <c:v>71.08</c:v>
                </c:pt>
                <c:pt idx="10489">
                  <c:v>71.08</c:v>
                </c:pt>
                <c:pt idx="10490">
                  <c:v>71.08</c:v>
                </c:pt>
                <c:pt idx="10491">
                  <c:v>71.08</c:v>
                </c:pt>
                <c:pt idx="10492">
                  <c:v>71.08</c:v>
                </c:pt>
                <c:pt idx="10493">
                  <c:v>71.08</c:v>
                </c:pt>
                <c:pt idx="10494">
                  <c:v>71.08</c:v>
                </c:pt>
                <c:pt idx="10495">
                  <c:v>71.08</c:v>
                </c:pt>
                <c:pt idx="10496">
                  <c:v>71.08</c:v>
                </c:pt>
                <c:pt idx="10497">
                  <c:v>71.08</c:v>
                </c:pt>
                <c:pt idx="10498">
                  <c:v>71.08</c:v>
                </c:pt>
                <c:pt idx="10499">
                  <c:v>71.08</c:v>
                </c:pt>
                <c:pt idx="10500">
                  <c:v>71.08</c:v>
                </c:pt>
                <c:pt idx="10501">
                  <c:v>71.08</c:v>
                </c:pt>
                <c:pt idx="10502">
                  <c:v>71.08</c:v>
                </c:pt>
                <c:pt idx="10503">
                  <c:v>71.08</c:v>
                </c:pt>
                <c:pt idx="10504">
                  <c:v>71.08</c:v>
                </c:pt>
                <c:pt idx="10505">
                  <c:v>71.08</c:v>
                </c:pt>
                <c:pt idx="10506">
                  <c:v>71.08</c:v>
                </c:pt>
                <c:pt idx="10507">
                  <c:v>71.08</c:v>
                </c:pt>
                <c:pt idx="10508">
                  <c:v>71.08</c:v>
                </c:pt>
                <c:pt idx="10509">
                  <c:v>71.08</c:v>
                </c:pt>
                <c:pt idx="10510">
                  <c:v>71.08</c:v>
                </c:pt>
                <c:pt idx="10511">
                  <c:v>71.08</c:v>
                </c:pt>
                <c:pt idx="10512">
                  <c:v>71.08</c:v>
                </c:pt>
                <c:pt idx="10513">
                  <c:v>71.08</c:v>
                </c:pt>
                <c:pt idx="10514">
                  <c:v>71.08</c:v>
                </c:pt>
                <c:pt idx="10515">
                  <c:v>71.08</c:v>
                </c:pt>
                <c:pt idx="10516">
                  <c:v>71.08</c:v>
                </c:pt>
                <c:pt idx="10517">
                  <c:v>71.08</c:v>
                </c:pt>
                <c:pt idx="10518">
                  <c:v>71.08</c:v>
                </c:pt>
                <c:pt idx="10519">
                  <c:v>71.08</c:v>
                </c:pt>
                <c:pt idx="10520">
                  <c:v>71.08</c:v>
                </c:pt>
                <c:pt idx="10521">
                  <c:v>71.08</c:v>
                </c:pt>
                <c:pt idx="10522">
                  <c:v>71.08</c:v>
                </c:pt>
                <c:pt idx="10523">
                  <c:v>71.08</c:v>
                </c:pt>
                <c:pt idx="10524">
                  <c:v>71.08</c:v>
                </c:pt>
                <c:pt idx="10525">
                  <c:v>71.08</c:v>
                </c:pt>
                <c:pt idx="10526">
                  <c:v>71.08</c:v>
                </c:pt>
                <c:pt idx="10527">
                  <c:v>71.08</c:v>
                </c:pt>
                <c:pt idx="10528">
                  <c:v>71.08</c:v>
                </c:pt>
                <c:pt idx="10529">
                  <c:v>71.08</c:v>
                </c:pt>
                <c:pt idx="10530">
                  <c:v>71.08</c:v>
                </c:pt>
                <c:pt idx="10531">
                  <c:v>71.08</c:v>
                </c:pt>
                <c:pt idx="10532">
                  <c:v>71.08</c:v>
                </c:pt>
                <c:pt idx="10533">
                  <c:v>71.08</c:v>
                </c:pt>
                <c:pt idx="10534">
                  <c:v>71.08</c:v>
                </c:pt>
                <c:pt idx="10535">
                  <c:v>71.08</c:v>
                </c:pt>
                <c:pt idx="10536">
                  <c:v>71.08</c:v>
                </c:pt>
                <c:pt idx="10537">
                  <c:v>71.08</c:v>
                </c:pt>
                <c:pt idx="10538">
                  <c:v>71.08</c:v>
                </c:pt>
                <c:pt idx="10539">
                  <c:v>71.08</c:v>
                </c:pt>
                <c:pt idx="10540">
                  <c:v>71.08</c:v>
                </c:pt>
                <c:pt idx="10541">
                  <c:v>71.08</c:v>
                </c:pt>
                <c:pt idx="10542">
                  <c:v>71.08</c:v>
                </c:pt>
                <c:pt idx="10543">
                  <c:v>71.08</c:v>
                </c:pt>
                <c:pt idx="10544">
                  <c:v>71.08</c:v>
                </c:pt>
                <c:pt idx="10545">
                  <c:v>71.08</c:v>
                </c:pt>
                <c:pt idx="10546">
                  <c:v>71.08</c:v>
                </c:pt>
                <c:pt idx="10547">
                  <c:v>71.08</c:v>
                </c:pt>
                <c:pt idx="10548">
                  <c:v>71.08</c:v>
                </c:pt>
                <c:pt idx="10549">
                  <c:v>71.08</c:v>
                </c:pt>
                <c:pt idx="10550">
                  <c:v>71.08</c:v>
                </c:pt>
                <c:pt idx="10551">
                  <c:v>71.08</c:v>
                </c:pt>
                <c:pt idx="10552">
                  <c:v>71.08</c:v>
                </c:pt>
                <c:pt idx="10553">
                  <c:v>71.08</c:v>
                </c:pt>
                <c:pt idx="10554">
                  <c:v>71.08</c:v>
                </c:pt>
                <c:pt idx="10555">
                  <c:v>71.08</c:v>
                </c:pt>
                <c:pt idx="10556">
                  <c:v>71.08</c:v>
                </c:pt>
                <c:pt idx="10557">
                  <c:v>71.08</c:v>
                </c:pt>
                <c:pt idx="10558">
                  <c:v>71.77000000000001</c:v>
                </c:pt>
                <c:pt idx="10559">
                  <c:v>71.77000000000001</c:v>
                </c:pt>
                <c:pt idx="10560">
                  <c:v>71.77000000000001</c:v>
                </c:pt>
                <c:pt idx="10561">
                  <c:v>71.77000000000001</c:v>
                </c:pt>
                <c:pt idx="10562">
                  <c:v>71.77000000000001</c:v>
                </c:pt>
                <c:pt idx="10563">
                  <c:v>71.77000000000001</c:v>
                </c:pt>
                <c:pt idx="10564">
                  <c:v>71.77000000000001</c:v>
                </c:pt>
                <c:pt idx="10565">
                  <c:v>71.77000000000001</c:v>
                </c:pt>
                <c:pt idx="10566">
                  <c:v>71.77000000000001</c:v>
                </c:pt>
                <c:pt idx="10567">
                  <c:v>71.77000000000001</c:v>
                </c:pt>
                <c:pt idx="10568">
                  <c:v>71.77000000000001</c:v>
                </c:pt>
                <c:pt idx="10569">
                  <c:v>71.77000000000001</c:v>
                </c:pt>
                <c:pt idx="10570">
                  <c:v>71.77000000000001</c:v>
                </c:pt>
                <c:pt idx="10571">
                  <c:v>71.77000000000001</c:v>
                </c:pt>
                <c:pt idx="10572">
                  <c:v>71.77000000000001</c:v>
                </c:pt>
                <c:pt idx="10573">
                  <c:v>71.77000000000001</c:v>
                </c:pt>
                <c:pt idx="10574">
                  <c:v>71.77000000000001</c:v>
                </c:pt>
                <c:pt idx="10575">
                  <c:v>71.77000000000001</c:v>
                </c:pt>
                <c:pt idx="10576">
                  <c:v>71.77000000000001</c:v>
                </c:pt>
                <c:pt idx="10577">
                  <c:v>71.77000000000001</c:v>
                </c:pt>
                <c:pt idx="10578">
                  <c:v>71.77000000000001</c:v>
                </c:pt>
                <c:pt idx="10579">
                  <c:v>71.77000000000001</c:v>
                </c:pt>
                <c:pt idx="10580">
                  <c:v>71.77000000000001</c:v>
                </c:pt>
                <c:pt idx="10581">
                  <c:v>71.77000000000001</c:v>
                </c:pt>
                <c:pt idx="10582">
                  <c:v>71.77000000000001</c:v>
                </c:pt>
                <c:pt idx="10583">
                  <c:v>71.77000000000001</c:v>
                </c:pt>
                <c:pt idx="10584">
                  <c:v>71.77000000000001</c:v>
                </c:pt>
                <c:pt idx="10585">
                  <c:v>71.77000000000001</c:v>
                </c:pt>
                <c:pt idx="10586">
                  <c:v>71.77000000000001</c:v>
                </c:pt>
                <c:pt idx="10587">
                  <c:v>71.77000000000001</c:v>
                </c:pt>
                <c:pt idx="10588">
                  <c:v>71.77000000000001</c:v>
                </c:pt>
                <c:pt idx="10589">
                  <c:v>71.77000000000001</c:v>
                </c:pt>
                <c:pt idx="10590">
                  <c:v>71.77000000000001</c:v>
                </c:pt>
                <c:pt idx="10591">
                  <c:v>71.77000000000001</c:v>
                </c:pt>
                <c:pt idx="10592">
                  <c:v>71.77000000000001</c:v>
                </c:pt>
                <c:pt idx="10593">
                  <c:v>71.77000000000001</c:v>
                </c:pt>
                <c:pt idx="10594">
                  <c:v>71.77000000000001</c:v>
                </c:pt>
                <c:pt idx="10595">
                  <c:v>71.77000000000001</c:v>
                </c:pt>
                <c:pt idx="10596">
                  <c:v>71.77000000000001</c:v>
                </c:pt>
                <c:pt idx="10597">
                  <c:v>71.77000000000001</c:v>
                </c:pt>
                <c:pt idx="10598">
                  <c:v>71.77000000000001</c:v>
                </c:pt>
                <c:pt idx="10599">
                  <c:v>71.77000000000001</c:v>
                </c:pt>
                <c:pt idx="10600">
                  <c:v>71.77000000000001</c:v>
                </c:pt>
                <c:pt idx="10601">
                  <c:v>71.77000000000001</c:v>
                </c:pt>
                <c:pt idx="10602">
                  <c:v>71.77000000000001</c:v>
                </c:pt>
                <c:pt idx="10603">
                  <c:v>71.77000000000001</c:v>
                </c:pt>
                <c:pt idx="10604">
                  <c:v>71.77000000000001</c:v>
                </c:pt>
                <c:pt idx="10605">
                  <c:v>71.77000000000001</c:v>
                </c:pt>
                <c:pt idx="10606">
                  <c:v>71.77000000000001</c:v>
                </c:pt>
                <c:pt idx="10607">
                  <c:v>71.77000000000001</c:v>
                </c:pt>
                <c:pt idx="10608">
                  <c:v>71.77000000000001</c:v>
                </c:pt>
                <c:pt idx="10609">
                  <c:v>71.77000000000001</c:v>
                </c:pt>
                <c:pt idx="10610">
                  <c:v>71.77000000000001</c:v>
                </c:pt>
                <c:pt idx="10611">
                  <c:v>71.77000000000001</c:v>
                </c:pt>
                <c:pt idx="10612">
                  <c:v>71.77000000000001</c:v>
                </c:pt>
                <c:pt idx="10613">
                  <c:v>71.77000000000001</c:v>
                </c:pt>
                <c:pt idx="10614">
                  <c:v>71.77000000000001</c:v>
                </c:pt>
                <c:pt idx="10615">
                  <c:v>71.77000000000001</c:v>
                </c:pt>
                <c:pt idx="10616">
                  <c:v>71.77000000000001</c:v>
                </c:pt>
                <c:pt idx="10617">
                  <c:v>71.77000000000001</c:v>
                </c:pt>
                <c:pt idx="10618">
                  <c:v>71.77000000000001</c:v>
                </c:pt>
                <c:pt idx="10619">
                  <c:v>71.77000000000001</c:v>
                </c:pt>
                <c:pt idx="10620">
                  <c:v>71.77000000000001</c:v>
                </c:pt>
                <c:pt idx="10621">
                  <c:v>71.77000000000001</c:v>
                </c:pt>
                <c:pt idx="10622">
                  <c:v>71.77000000000001</c:v>
                </c:pt>
                <c:pt idx="10623">
                  <c:v>71.77000000000001</c:v>
                </c:pt>
                <c:pt idx="10624">
                  <c:v>71.77000000000001</c:v>
                </c:pt>
                <c:pt idx="10625">
                  <c:v>71.77000000000001</c:v>
                </c:pt>
                <c:pt idx="10626">
                  <c:v>71.77000000000001</c:v>
                </c:pt>
                <c:pt idx="10627">
                  <c:v>71.77000000000001</c:v>
                </c:pt>
                <c:pt idx="10628">
                  <c:v>71.77000000000001</c:v>
                </c:pt>
                <c:pt idx="10629">
                  <c:v>71.77000000000001</c:v>
                </c:pt>
                <c:pt idx="10630">
                  <c:v>71.77000000000001</c:v>
                </c:pt>
                <c:pt idx="10631">
                  <c:v>71.77000000000001</c:v>
                </c:pt>
                <c:pt idx="10632">
                  <c:v>71.77000000000001</c:v>
                </c:pt>
                <c:pt idx="10633">
                  <c:v>71.77000000000001</c:v>
                </c:pt>
                <c:pt idx="10634">
                  <c:v>71.77000000000001</c:v>
                </c:pt>
                <c:pt idx="10635">
                  <c:v>71.77000000000001</c:v>
                </c:pt>
                <c:pt idx="10636">
                  <c:v>71.77000000000001</c:v>
                </c:pt>
                <c:pt idx="10637">
                  <c:v>71.77000000000001</c:v>
                </c:pt>
                <c:pt idx="10638">
                  <c:v>71.77000000000001</c:v>
                </c:pt>
                <c:pt idx="10639">
                  <c:v>71.77000000000001</c:v>
                </c:pt>
                <c:pt idx="10640">
                  <c:v>71.77000000000001</c:v>
                </c:pt>
                <c:pt idx="10641">
                  <c:v>71.77000000000001</c:v>
                </c:pt>
                <c:pt idx="10642">
                  <c:v>71.77000000000001</c:v>
                </c:pt>
                <c:pt idx="10643">
                  <c:v>71.77000000000001</c:v>
                </c:pt>
                <c:pt idx="10644">
                  <c:v>71.77000000000001</c:v>
                </c:pt>
                <c:pt idx="10645">
                  <c:v>71.77000000000001</c:v>
                </c:pt>
                <c:pt idx="10646">
                  <c:v>71.77000000000001</c:v>
                </c:pt>
                <c:pt idx="10647">
                  <c:v>71.77000000000001</c:v>
                </c:pt>
                <c:pt idx="10648">
                  <c:v>71.77000000000001</c:v>
                </c:pt>
                <c:pt idx="10649">
                  <c:v>71.77000000000001</c:v>
                </c:pt>
                <c:pt idx="10650">
                  <c:v>71.77000000000001</c:v>
                </c:pt>
                <c:pt idx="10651">
                  <c:v>71.77000000000001</c:v>
                </c:pt>
                <c:pt idx="10652">
                  <c:v>71.77000000000001</c:v>
                </c:pt>
                <c:pt idx="10653">
                  <c:v>71.77000000000001</c:v>
                </c:pt>
                <c:pt idx="10654">
                  <c:v>71.77000000000001</c:v>
                </c:pt>
                <c:pt idx="10655">
                  <c:v>71.77000000000001</c:v>
                </c:pt>
                <c:pt idx="10656">
                  <c:v>71.77000000000001</c:v>
                </c:pt>
                <c:pt idx="10657">
                  <c:v>71.77000000000001</c:v>
                </c:pt>
                <c:pt idx="10658">
                  <c:v>71.77000000000001</c:v>
                </c:pt>
                <c:pt idx="10659">
                  <c:v>71.77000000000001</c:v>
                </c:pt>
                <c:pt idx="10660">
                  <c:v>71.77000000000001</c:v>
                </c:pt>
                <c:pt idx="10661">
                  <c:v>71.77000000000001</c:v>
                </c:pt>
                <c:pt idx="10662">
                  <c:v>71.77000000000001</c:v>
                </c:pt>
                <c:pt idx="10663">
                  <c:v>71.77000000000001</c:v>
                </c:pt>
                <c:pt idx="10664">
                  <c:v>71.77000000000001</c:v>
                </c:pt>
                <c:pt idx="10665">
                  <c:v>71.77000000000001</c:v>
                </c:pt>
                <c:pt idx="10666">
                  <c:v>71.77000000000001</c:v>
                </c:pt>
                <c:pt idx="10667">
                  <c:v>71.77000000000001</c:v>
                </c:pt>
                <c:pt idx="10668">
                  <c:v>71.77000000000001</c:v>
                </c:pt>
                <c:pt idx="10669">
                  <c:v>71.77000000000001</c:v>
                </c:pt>
                <c:pt idx="10670">
                  <c:v>71.77000000000001</c:v>
                </c:pt>
                <c:pt idx="10671">
                  <c:v>71.77000000000001</c:v>
                </c:pt>
                <c:pt idx="10672">
                  <c:v>71.77000000000001</c:v>
                </c:pt>
                <c:pt idx="10673">
                  <c:v>71.77000000000001</c:v>
                </c:pt>
                <c:pt idx="10674">
                  <c:v>71.77000000000001</c:v>
                </c:pt>
                <c:pt idx="10675">
                  <c:v>71.77000000000001</c:v>
                </c:pt>
                <c:pt idx="10676">
                  <c:v>71.77000000000001</c:v>
                </c:pt>
                <c:pt idx="10677">
                  <c:v>71.77000000000001</c:v>
                </c:pt>
                <c:pt idx="10678">
                  <c:v>71.77000000000001</c:v>
                </c:pt>
                <c:pt idx="10679">
                  <c:v>71.77000000000001</c:v>
                </c:pt>
                <c:pt idx="10680">
                  <c:v>71.77000000000001</c:v>
                </c:pt>
                <c:pt idx="10681">
                  <c:v>71.77000000000001</c:v>
                </c:pt>
                <c:pt idx="10682">
                  <c:v>71.77000000000001</c:v>
                </c:pt>
                <c:pt idx="10683">
                  <c:v>71.77000000000001</c:v>
                </c:pt>
                <c:pt idx="10684">
                  <c:v>71.77000000000001</c:v>
                </c:pt>
                <c:pt idx="10685">
                  <c:v>71.77000000000001</c:v>
                </c:pt>
                <c:pt idx="10686">
                  <c:v>71.77000000000001</c:v>
                </c:pt>
                <c:pt idx="10687">
                  <c:v>71.77000000000001</c:v>
                </c:pt>
                <c:pt idx="10688">
                  <c:v>71.77000000000001</c:v>
                </c:pt>
                <c:pt idx="10689">
                  <c:v>71.77000000000001</c:v>
                </c:pt>
                <c:pt idx="10690">
                  <c:v>71.77000000000001</c:v>
                </c:pt>
                <c:pt idx="10691">
                  <c:v>71.77000000000001</c:v>
                </c:pt>
                <c:pt idx="10692">
                  <c:v>71.77000000000001</c:v>
                </c:pt>
                <c:pt idx="10693">
                  <c:v>71.77000000000001</c:v>
                </c:pt>
                <c:pt idx="10694">
                  <c:v>72.460000000000022</c:v>
                </c:pt>
                <c:pt idx="10695">
                  <c:v>72.460000000000022</c:v>
                </c:pt>
                <c:pt idx="10696">
                  <c:v>72.460000000000022</c:v>
                </c:pt>
                <c:pt idx="10697">
                  <c:v>72.460000000000022</c:v>
                </c:pt>
                <c:pt idx="10698">
                  <c:v>72.460000000000022</c:v>
                </c:pt>
                <c:pt idx="10699">
                  <c:v>72.460000000000022</c:v>
                </c:pt>
                <c:pt idx="10700">
                  <c:v>72.460000000000022</c:v>
                </c:pt>
                <c:pt idx="10701">
                  <c:v>72.460000000000022</c:v>
                </c:pt>
                <c:pt idx="10702">
                  <c:v>72.460000000000022</c:v>
                </c:pt>
                <c:pt idx="10703">
                  <c:v>72.460000000000022</c:v>
                </c:pt>
                <c:pt idx="10704">
                  <c:v>72.460000000000022</c:v>
                </c:pt>
                <c:pt idx="10705">
                  <c:v>72.460000000000022</c:v>
                </c:pt>
                <c:pt idx="10706">
                  <c:v>72.460000000000022</c:v>
                </c:pt>
                <c:pt idx="10707">
                  <c:v>72.460000000000022</c:v>
                </c:pt>
                <c:pt idx="10708">
                  <c:v>72.460000000000022</c:v>
                </c:pt>
                <c:pt idx="10709">
                  <c:v>72.460000000000022</c:v>
                </c:pt>
                <c:pt idx="10710">
                  <c:v>72.460000000000022</c:v>
                </c:pt>
                <c:pt idx="10711">
                  <c:v>72.460000000000022</c:v>
                </c:pt>
                <c:pt idx="10712">
                  <c:v>72.460000000000022</c:v>
                </c:pt>
                <c:pt idx="10713">
                  <c:v>72.460000000000022</c:v>
                </c:pt>
                <c:pt idx="10714">
                  <c:v>72.460000000000022</c:v>
                </c:pt>
                <c:pt idx="10715">
                  <c:v>72.460000000000022</c:v>
                </c:pt>
                <c:pt idx="10716">
                  <c:v>72.460000000000022</c:v>
                </c:pt>
                <c:pt idx="10717">
                  <c:v>72.460000000000022</c:v>
                </c:pt>
                <c:pt idx="10718">
                  <c:v>72.460000000000022</c:v>
                </c:pt>
                <c:pt idx="10719">
                  <c:v>72.460000000000022</c:v>
                </c:pt>
                <c:pt idx="10720">
                  <c:v>72.460000000000022</c:v>
                </c:pt>
                <c:pt idx="10721">
                  <c:v>72.460000000000022</c:v>
                </c:pt>
                <c:pt idx="10722">
                  <c:v>72.460000000000022</c:v>
                </c:pt>
                <c:pt idx="10723">
                  <c:v>72.460000000000022</c:v>
                </c:pt>
                <c:pt idx="10724">
                  <c:v>72.460000000000022</c:v>
                </c:pt>
                <c:pt idx="10725">
                  <c:v>72.460000000000022</c:v>
                </c:pt>
                <c:pt idx="10726">
                  <c:v>72.460000000000022</c:v>
                </c:pt>
                <c:pt idx="10727">
                  <c:v>72.460000000000022</c:v>
                </c:pt>
                <c:pt idx="10728">
                  <c:v>72.460000000000022</c:v>
                </c:pt>
                <c:pt idx="10729">
                  <c:v>72.460000000000022</c:v>
                </c:pt>
                <c:pt idx="10730">
                  <c:v>72.460000000000022</c:v>
                </c:pt>
                <c:pt idx="10731">
                  <c:v>72.460000000000022</c:v>
                </c:pt>
                <c:pt idx="10732">
                  <c:v>72.460000000000022</c:v>
                </c:pt>
                <c:pt idx="10733">
                  <c:v>72.460000000000022</c:v>
                </c:pt>
                <c:pt idx="10734">
                  <c:v>72.460000000000022</c:v>
                </c:pt>
                <c:pt idx="10735">
                  <c:v>72.460000000000022</c:v>
                </c:pt>
                <c:pt idx="10736">
                  <c:v>72.460000000000022</c:v>
                </c:pt>
                <c:pt idx="10737">
                  <c:v>72.460000000000022</c:v>
                </c:pt>
                <c:pt idx="10738">
                  <c:v>72.460000000000022</c:v>
                </c:pt>
                <c:pt idx="10739">
                  <c:v>72.460000000000022</c:v>
                </c:pt>
                <c:pt idx="10740">
                  <c:v>72.460000000000022</c:v>
                </c:pt>
                <c:pt idx="10741">
                  <c:v>72.460000000000022</c:v>
                </c:pt>
                <c:pt idx="10742">
                  <c:v>72.460000000000022</c:v>
                </c:pt>
                <c:pt idx="10743">
                  <c:v>72.460000000000022</c:v>
                </c:pt>
                <c:pt idx="10744">
                  <c:v>72.460000000000022</c:v>
                </c:pt>
                <c:pt idx="10745">
                  <c:v>72.460000000000022</c:v>
                </c:pt>
                <c:pt idx="10746">
                  <c:v>72.460000000000022</c:v>
                </c:pt>
                <c:pt idx="10747">
                  <c:v>72.460000000000022</c:v>
                </c:pt>
                <c:pt idx="10748">
                  <c:v>72.460000000000022</c:v>
                </c:pt>
                <c:pt idx="10749">
                  <c:v>72.460000000000022</c:v>
                </c:pt>
                <c:pt idx="10750">
                  <c:v>72.460000000000022</c:v>
                </c:pt>
                <c:pt idx="10751">
                  <c:v>72.460000000000022</c:v>
                </c:pt>
                <c:pt idx="10752">
                  <c:v>72.460000000000022</c:v>
                </c:pt>
                <c:pt idx="10753">
                  <c:v>72.460000000000022</c:v>
                </c:pt>
                <c:pt idx="10754">
                  <c:v>72.460000000000022</c:v>
                </c:pt>
                <c:pt idx="10755">
                  <c:v>72.460000000000022</c:v>
                </c:pt>
                <c:pt idx="10756">
                  <c:v>72.460000000000022</c:v>
                </c:pt>
                <c:pt idx="10757">
                  <c:v>72.460000000000022</c:v>
                </c:pt>
                <c:pt idx="10758">
                  <c:v>72.460000000000022</c:v>
                </c:pt>
                <c:pt idx="10759">
                  <c:v>72.460000000000022</c:v>
                </c:pt>
                <c:pt idx="10760">
                  <c:v>72.460000000000022</c:v>
                </c:pt>
                <c:pt idx="10761">
                  <c:v>72.460000000000022</c:v>
                </c:pt>
                <c:pt idx="10762">
                  <c:v>72.460000000000022</c:v>
                </c:pt>
                <c:pt idx="10763">
                  <c:v>72.460000000000022</c:v>
                </c:pt>
                <c:pt idx="10764">
                  <c:v>72.460000000000022</c:v>
                </c:pt>
                <c:pt idx="10765">
                  <c:v>72.460000000000022</c:v>
                </c:pt>
                <c:pt idx="10766">
                  <c:v>72.460000000000022</c:v>
                </c:pt>
                <c:pt idx="10767">
                  <c:v>72.460000000000022</c:v>
                </c:pt>
                <c:pt idx="10768">
                  <c:v>72.460000000000022</c:v>
                </c:pt>
                <c:pt idx="10769">
                  <c:v>72.460000000000022</c:v>
                </c:pt>
                <c:pt idx="10770">
                  <c:v>72.460000000000022</c:v>
                </c:pt>
                <c:pt idx="10771">
                  <c:v>72.460000000000022</c:v>
                </c:pt>
                <c:pt idx="10772">
                  <c:v>72.460000000000022</c:v>
                </c:pt>
                <c:pt idx="10773">
                  <c:v>72.460000000000022</c:v>
                </c:pt>
                <c:pt idx="10774">
                  <c:v>72.460000000000022</c:v>
                </c:pt>
                <c:pt idx="10775">
                  <c:v>72.460000000000022</c:v>
                </c:pt>
                <c:pt idx="10776">
                  <c:v>72.460000000000022</c:v>
                </c:pt>
                <c:pt idx="10777">
                  <c:v>72.460000000000022</c:v>
                </c:pt>
                <c:pt idx="10778">
                  <c:v>72.460000000000022</c:v>
                </c:pt>
                <c:pt idx="10779">
                  <c:v>72.460000000000022</c:v>
                </c:pt>
                <c:pt idx="10780">
                  <c:v>72.460000000000022</c:v>
                </c:pt>
                <c:pt idx="10781">
                  <c:v>72.460000000000022</c:v>
                </c:pt>
                <c:pt idx="10782">
                  <c:v>72.460000000000022</c:v>
                </c:pt>
                <c:pt idx="10783">
                  <c:v>72.460000000000022</c:v>
                </c:pt>
                <c:pt idx="10784">
                  <c:v>72.460000000000022</c:v>
                </c:pt>
                <c:pt idx="10785">
                  <c:v>72.460000000000022</c:v>
                </c:pt>
                <c:pt idx="10786">
                  <c:v>72.460000000000022</c:v>
                </c:pt>
                <c:pt idx="10787">
                  <c:v>72.460000000000022</c:v>
                </c:pt>
                <c:pt idx="10788">
                  <c:v>72.460000000000022</c:v>
                </c:pt>
                <c:pt idx="10789">
                  <c:v>72.460000000000022</c:v>
                </c:pt>
                <c:pt idx="10790">
                  <c:v>72.460000000000022</c:v>
                </c:pt>
                <c:pt idx="10791">
                  <c:v>72.460000000000022</c:v>
                </c:pt>
                <c:pt idx="10792">
                  <c:v>72.460000000000022</c:v>
                </c:pt>
                <c:pt idx="10793">
                  <c:v>72.460000000000022</c:v>
                </c:pt>
                <c:pt idx="10794">
                  <c:v>72.460000000000022</c:v>
                </c:pt>
                <c:pt idx="10795">
                  <c:v>72.460000000000022</c:v>
                </c:pt>
                <c:pt idx="10796">
                  <c:v>72.460000000000022</c:v>
                </c:pt>
                <c:pt idx="10797">
                  <c:v>72.460000000000022</c:v>
                </c:pt>
                <c:pt idx="10798">
                  <c:v>72.460000000000022</c:v>
                </c:pt>
                <c:pt idx="10799">
                  <c:v>72.460000000000022</c:v>
                </c:pt>
                <c:pt idx="10800">
                  <c:v>72.460000000000022</c:v>
                </c:pt>
                <c:pt idx="10801">
                  <c:v>72.460000000000022</c:v>
                </c:pt>
                <c:pt idx="10802">
                  <c:v>72.460000000000022</c:v>
                </c:pt>
                <c:pt idx="10803">
                  <c:v>72.460000000000022</c:v>
                </c:pt>
                <c:pt idx="10804">
                  <c:v>72.460000000000022</c:v>
                </c:pt>
                <c:pt idx="10805">
                  <c:v>72.460000000000022</c:v>
                </c:pt>
                <c:pt idx="10806">
                  <c:v>72.460000000000022</c:v>
                </c:pt>
                <c:pt idx="10807">
                  <c:v>72.460000000000022</c:v>
                </c:pt>
                <c:pt idx="10808">
                  <c:v>72.460000000000022</c:v>
                </c:pt>
                <c:pt idx="10809">
                  <c:v>72.460000000000022</c:v>
                </c:pt>
                <c:pt idx="10810">
                  <c:v>72.460000000000022</c:v>
                </c:pt>
                <c:pt idx="10811">
                  <c:v>72.460000000000022</c:v>
                </c:pt>
                <c:pt idx="10812">
                  <c:v>72.460000000000022</c:v>
                </c:pt>
                <c:pt idx="10813">
                  <c:v>72.460000000000022</c:v>
                </c:pt>
                <c:pt idx="10814">
                  <c:v>72.460000000000022</c:v>
                </c:pt>
                <c:pt idx="10815">
                  <c:v>72.460000000000022</c:v>
                </c:pt>
                <c:pt idx="10816">
                  <c:v>73.149999999999991</c:v>
                </c:pt>
                <c:pt idx="10817">
                  <c:v>73.149999999999991</c:v>
                </c:pt>
                <c:pt idx="10818">
                  <c:v>73.149999999999991</c:v>
                </c:pt>
                <c:pt idx="10819">
                  <c:v>73.149999999999991</c:v>
                </c:pt>
                <c:pt idx="10820">
                  <c:v>73.149999999999991</c:v>
                </c:pt>
                <c:pt idx="10821">
                  <c:v>73.149999999999991</c:v>
                </c:pt>
                <c:pt idx="10822">
                  <c:v>73.149999999999991</c:v>
                </c:pt>
                <c:pt idx="10823">
                  <c:v>73.149999999999991</c:v>
                </c:pt>
                <c:pt idx="10824">
                  <c:v>73.149999999999991</c:v>
                </c:pt>
                <c:pt idx="10825">
                  <c:v>73.149999999999991</c:v>
                </c:pt>
                <c:pt idx="10826">
                  <c:v>73.149999999999991</c:v>
                </c:pt>
                <c:pt idx="10827">
                  <c:v>73.149999999999991</c:v>
                </c:pt>
                <c:pt idx="10828">
                  <c:v>73.149999999999991</c:v>
                </c:pt>
                <c:pt idx="10829">
                  <c:v>73.149999999999991</c:v>
                </c:pt>
                <c:pt idx="10830">
                  <c:v>73.149999999999991</c:v>
                </c:pt>
                <c:pt idx="10831">
                  <c:v>73.149999999999991</c:v>
                </c:pt>
                <c:pt idx="10832">
                  <c:v>73.149999999999991</c:v>
                </c:pt>
                <c:pt idx="10833">
                  <c:v>73.149999999999991</c:v>
                </c:pt>
                <c:pt idx="10834">
                  <c:v>73.149999999999991</c:v>
                </c:pt>
                <c:pt idx="10835">
                  <c:v>73.149999999999991</c:v>
                </c:pt>
                <c:pt idx="10836">
                  <c:v>73.149999999999991</c:v>
                </c:pt>
                <c:pt idx="10837">
                  <c:v>73.149999999999991</c:v>
                </c:pt>
                <c:pt idx="10838">
                  <c:v>73.149999999999991</c:v>
                </c:pt>
                <c:pt idx="10839">
                  <c:v>73.149999999999991</c:v>
                </c:pt>
                <c:pt idx="10840">
                  <c:v>73.149999999999991</c:v>
                </c:pt>
                <c:pt idx="10841">
                  <c:v>73.149999999999991</c:v>
                </c:pt>
                <c:pt idx="10842">
                  <c:v>73.149999999999991</c:v>
                </c:pt>
                <c:pt idx="10843">
                  <c:v>73.149999999999991</c:v>
                </c:pt>
                <c:pt idx="10844">
                  <c:v>73.149999999999991</c:v>
                </c:pt>
                <c:pt idx="10845">
                  <c:v>73.149999999999991</c:v>
                </c:pt>
                <c:pt idx="10846">
                  <c:v>73.149999999999991</c:v>
                </c:pt>
                <c:pt idx="10847">
                  <c:v>73.149999999999991</c:v>
                </c:pt>
                <c:pt idx="10848">
                  <c:v>73.149999999999991</c:v>
                </c:pt>
                <c:pt idx="10849">
                  <c:v>73.149999999999991</c:v>
                </c:pt>
                <c:pt idx="10850">
                  <c:v>73.149999999999991</c:v>
                </c:pt>
                <c:pt idx="10851">
                  <c:v>73.149999999999991</c:v>
                </c:pt>
                <c:pt idx="10852">
                  <c:v>73.149999999999991</c:v>
                </c:pt>
                <c:pt idx="10853">
                  <c:v>73.149999999999991</c:v>
                </c:pt>
                <c:pt idx="10854">
                  <c:v>73.149999999999991</c:v>
                </c:pt>
                <c:pt idx="10855">
                  <c:v>73.149999999999991</c:v>
                </c:pt>
                <c:pt idx="10856">
                  <c:v>73.84</c:v>
                </c:pt>
                <c:pt idx="10857">
                  <c:v>73.84</c:v>
                </c:pt>
                <c:pt idx="10858">
                  <c:v>73.84</c:v>
                </c:pt>
                <c:pt idx="10859">
                  <c:v>73.84</c:v>
                </c:pt>
                <c:pt idx="10860">
                  <c:v>73.84</c:v>
                </c:pt>
                <c:pt idx="10861">
                  <c:v>73.84</c:v>
                </c:pt>
                <c:pt idx="10862">
                  <c:v>73.84</c:v>
                </c:pt>
                <c:pt idx="10863">
                  <c:v>73.84</c:v>
                </c:pt>
                <c:pt idx="10864">
                  <c:v>73.84</c:v>
                </c:pt>
                <c:pt idx="10865">
                  <c:v>73.84</c:v>
                </c:pt>
                <c:pt idx="10866">
                  <c:v>73.84</c:v>
                </c:pt>
                <c:pt idx="10867">
                  <c:v>73.84</c:v>
                </c:pt>
                <c:pt idx="10868">
                  <c:v>73.84</c:v>
                </c:pt>
                <c:pt idx="10869">
                  <c:v>73.84</c:v>
                </c:pt>
                <c:pt idx="10870">
                  <c:v>73.84</c:v>
                </c:pt>
                <c:pt idx="10871">
                  <c:v>73.84</c:v>
                </c:pt>
                <c:pt idx="10872">
                  <c:v>73.84</c:v>
                </c:pt>
                <c:pt idx="10873">
                  <c:v>73.84</c:v>
                </c:pt>
                <c:pt idx="10874">
                  <c:v>73.84</c:v>
                </c:pt>
                <c:pt idx="10875">
                  <c:v>73.84</c:v>
                </c:pt>
                <c:pt idx="10876">
                  <c:v>73.84</c:v>
                </c:pt>
                <c:pt idx="10877">
                  <c:v>73.84</c:v>
                </c:pt>
                <c:pt idx="10878">
                  <c:v>73.84</c:v>
                </c:pt>
                <c:pt idx="10879">
                  <c:v>73.84</c:v>
                </c:pt>
                <c:pt idx="10880">
                  <c:v>73.84</c:v>
                </c:pt>
                <c:pt idx="10881">
                  <c:v>73.84</c:v>
                </c:pt>
                <c:pt idx="10882">
                  <c:v>73.84</c:v>
                </c:pt>
                <c:pt idx="10883">
                  <c:v>73.84</c:v>
                </c:pt>
                <c:pt idx="10884">
                  <c:v>73.84</c:v>
                </c:pt>
                <c:pt idx="10885">
                  <c:v>73.84</c:v>
                </c:pt>
                <c:pt idx="10886">
                  <c:v>73.84</c:v>
                </c:pt>
                <c:pt idx="10887">
                  <c:v>73.84</c:v>
                </c:pt>
                <c:pt idx="10888">
                  <c:v>73.84</c:v>
                </c:pt>
                <c:pt idx="10889">
                  <c:v>73.84</c:v>
                </c:pt>
                <c:pt idx="10890">
                  <c:v>73.84</c:v>
                </c:pt>
                <c:pt idx="10891">
                  <c:v>73.84</c:v>
                </c:pt>
                <c:pt idx="10892">
                  <c:v>73.84</c:v>
                </c:pt>
                <c:pt idx="10893">
                  <c:v>73.84</c:v>
                </c:pt>
                <c:pt idx="10894">
                  <c:v>73.84</c:v>
                </c:pt>
                <c:pt idx="10895">
                  <c:v>73.84</c:v>
                </c:pt>
                <c:pt idx="10896">
                  <c:v>73.84</c:v>
                </c:pt>
                <c:pt idx="10897">
                  <c:v>73.84</c:v>
                </c:pt>
                <c:pt idx="10898">
                  <c:v>73.84</c:v>
                </c:pt>
                <c:pt idx="10899">
                  <c:v>73.84</c:v>
                </c:pt>
                <c:pt idx="10900">
                  <c:v>73.84</c:v>
                </c:pt>
                <c:pt idx="10901">
                  <c:v>73.84</c:v>
                </c:pt>
                <c:pt idx="10902">
                  <c:v>73.84</c:v>
                </c:pt>
                <c:pt idx="10903">
                  <c:v>73.84</c:v>
                </c:pt>
                <c:pt idx="10904">
                  <c:v>73.84</c:v>
                </c:pt>
                <c:pt idx="10905">
                  <c:v>73.84</c:v>
                </c:pt>
                <c:pt idx="10906">
                  <c:v>73.84</c:v>
                </c:pt>
                <c:pt idx="10907">
                  <c:v>73.84</c:v>
                </c:pt>
                <c:pt idx="10908">
                  <c:v>73.84</c:v>
                </c:pt>
                <c:pt idx="10909">
                  <c:v>73.84</c:v>
                </c:pt>
                <c:pt idx="10910">
                  <c:v>73.84</c:v>
                </c:pt>
                <c:pt idx="10911">
                  <c:v>73.84</c:v>
                </c:pt>
                <c:pt idx="10912">
                  <c:v>73.84</c:v>
                </c:pt>
                <c:pt idx="10913">
                  <c:v>73.84</c:v>
                </c:pt>
                <c:pt idx="10914">
                  <c:v>73.84</c:v>
                </c:pt>
                <c:pt idx="10915">
                  <c:v>73.84</c:v>
                </c:pt>
                <c:pt idx="10916">
                  <c:v>73.84</c:v>
                </c:pt>
                <c:pt idx="10917">
                  <c:v>73.84</c:v>
                </c:pt>
                <c:pt idx="10918">
                  <c:v>73.84</c:v>
                </c:pt>
                <c:pt idx="10919">
                  <c:v>73.84</c:v>
                </c:pt>
                <c:pt idx="10920">
                  <c:v>74.53</c:v>
                </c:pt>
                <c:pt idx="10921">
                  <c:v>74.53</c:v>
                </c:pt>
                <c:pt idx="10922">
                  <c:v>74.53</c:v>
                </c:pt>
                <c:pt idx="10923">
                  <c:v>74.53</c:v>
                </c:pt>
                <c:pt idx="10924">
                  <c:v>74.53</c:v>
                </c:pt>
                <c:pt idx="10925">
                  <c:v>74.53</c:v>
                </c:pt>
                <c:pt idx="10926">
                  <c:v>74.53</c:v>
                </c:pt>
                <c:pt idx="10927">
                  <c:v>74.53</c:v>
                </c:pt>
                <c:pt idx="10928">
                  <c:v>74.53</c:v>
                </c:pt>
                <c:pt idx="10929">
                  <c:v>74.53</c:v>
                </c:pt>
                <c:pt idx="10930">
                  <c:v>74.53</c:v>
                </c:pt>
                <c:pt idx="10931">
                  <c:v>74.53</c:v>
                </c:pt>
                <c:pt idx="10932">
                  <c:v>74.53</c:v>
                </c:pt>
                <c:pt idx="10933">
                  <c:v>74.53</c:v>
                </c:pt>
                <c:pt idx="10934">
                  <c:v>74.53</c:v>
                </c:pt>
                <c:pt idx="10935">
                  <c:v>74.53</c:v>
                </c:pt>
                <c:pt idx="10936">
                  <c:v>74.53</c:v>
                </c:pt>
                <c:pt idx="10937">
                  <c:v>74.53</c:v>
                </c:pt>
                <c:pt idx="10938">
                  <c:v>74.53</c:v>
                </c:pt>
                <c:pt idx="10939">
                  <c:v>74.53</c:v>
                </c:pt>
                <c:pt idx="10940">
                  <c:v>74.53</c:v>
                </c:pt>
                <c:pt idx="10941">
                  <c:v>74.53</c:v>
                </c:pt>
                <c:pt idx="10942">
                  <c:v>74.53</c:v>
                </c:pt>
                <c:pt idx="10943">
                  <c:v>74.53</c:v>
                </c:pt>
                <c:pt idx="10944">
                  <c:v>74.53</c:v>
                </c:pt>
                <c:pt idx="10945">
                  <c:v>74.53</c:v>
                </c:pt>
                <c:pt idx="10946">
                  <c:v>74.53</c:v>
                </c:pt>
                <c:pt idx="10947">
                  <c:v>74.53</c:v>
                </c:pt>
                <c:pt idx="10948">
                  <c:v>74.53</c:v>
                </c:pt>
                <c:pt idx="10949">
                  <c:v>74.53</c:v>
                </c:pt>
                <c:pt idx="10950">
                  <c:v>74.53</c:v>
                </c:pt>
                <c:pt idx="10951">
                  <c:v>74.53</c:v>
                </c:pt>
                <c:pt idx="10952">
                  <c:v>74.53</c:v>
                </c:pt>
                <c:pt idx="10953">
                  <c:v>74.53</c:v>
                </c:pt>
                <c:pt idx="10954">
                  <c:v>74.53</c:v>
                </c:pt>
                <c:pt idx="10955">
                  <c:v>74.53</c:v>
                </c:pt>
                <c:pt idx="10956">
                  <c:v>74.53</c:v>
                </c:pt>
                <c:pt idx="10957">
                  <c:v>74.53</c:v>
                </c:pt>
                <c:pt idx="10958">
                  <c:v>74.53</c:v>
                </c:pt>
                <c:pt idx="10959">
                  <c:v>74.53</c:v>
                </c:pt>
                <c:pt idx="10960">
                  <c:v>74.53</c:v>
                </c:pt>
                <c:pt idx="10961">
                  <c:v>74.53</c:v>
                </c:pt>
                <c:pt idx="10962">
                  <c:v>74.53</c:v>
                </c:pt>
                <c:pt idx="10963">
                  <c:v>74.53</c:v>
                </c:pt>
                <c:pt idx="10964">
                  <c:v>74.53</c:v>
                </c:pt>
                <c:pt idx="10965">
                  <c:v>74.53</c:v>
                </c:pt>
                <c:pt idx="10966">
                  <c:v>74.53</c:v>
                </c:pt>
                <c:pt idx="10967">
                  <c:v>74.53</c:v>
                </c:pt>
                <c:pt idx="10968">
                  <c:v>74.53</c:v>
                </c:pt>
                <c:pt idx="10969">
                  <c:v>74.53</c:v>
                </c:pt>
                <c:pt idx="10970">
                  <c:v>74.53</c:v>
                </c:pt>
                <c:pt idx="10971">
                  <c:v>74.53</c:v>
                </c:pt>
                <c:pt idx="10972">
                  <c:v>74.53</c:v>
                </c:pt>
                <c:pt idx="10973">
                  <c:v>74.53</c:v>
                </c:pt>
                <c:pt idx="10974">
                  <c:v>74.53</c:v>
                </c:pt>
                <c:pt idx="10975">
                  <c:v>74.53</c:v>
                </c:pt>
                <c:pt idx="10976">
                  <c:v>74.53</c:v>
                </c:pt>
                <c:pt idx="10977">
                  <c:v>74.53</c:v>
                </c:pt>
                <c:pt idx="10978">
                  <c:v>74.53</c:v>
                </c:pt>
                <c:pt idx="10979">
                  <c:v>74.53</c:v>
                </c:pt>
                <c:pt idx="10980">
                  <c:v>74.53</c:v>
                </c:pt>
                <c:pt idx="10981">
                  <c:v>74.53</c:v>
                </c:pt>
                <c:pt idx="10982">
                  <c:v>74.53</c:v>
                </c:pt>
                <c:pt idx="10983">
                  <c:v>74.53</c:v>
                </c:pt>
                <c:pt idx="10984">
                  <c:v>74.53</c:v>
                </c:pt>
                <c:pt idx="10985">
                  <c:v>74.53</c:v>
                </c:pt>
                <c:pt idx="10986">
                  <c:v>74.53</c:v>
                </c:pt>
                <c:pt idx="10987">
                  <c:v>74.53</c:v>
                </c:pt>
                <c:pt idx="10988">
                  <c:v>74.53</c:v>
                </c:pt>
                <c:pt idx="10989">
                  <c:v>74.53</c:v>
                </c:pt>
                <c:pt idx="10990">
                  <c:v>74.53</c:v>
                </c:pt>
                <c:pt idx="10991">
                  <c:v>74.53</c:v>
                </c:pt>
                <c:pt idx="10992">
                  <c:v>74.53</c:v>
                </c:pt>
                <c:pt idx="10993">
                  <c:v>74.53</c:v>
                </c:pt>
                <c:pt idx="10994">
                  <c:v>74.53</c:v>
                </c:pt>
                <c:pt idx="10995">
                  <c:v>74.53</c:v>
                </c:pt>
                <c:pt idx="10996">
                  <c:v>74.53</c:v>
                </c:pt>
                <c:pt idx="10997">
                  <c:v>74.53</c:v>
                </c:pt>
                <c:pt idx="10998">
                  <c:v>74.53</c:v>
                </c:pt>
                <c:pt idx="10999">
                  <c:v>74.53</c:v>
                </c:pt>
                <c:pt idx="11000">
                  <c:v>74.53</c:v>
                </c:pt>
                <c:pt idx="11001">
                  <c:v>74.53</c:v>
                </c:pt>
                <c:pt idx="11002">
                  <c:v>74.53</c:v>
                </c:pt>
                <c:pt idx="11003">
                  <c:v>74.53</c:v>
                </c:pt>
                <c:pt idx="11004">
                  <c:v>74.53</c:v>
                </c:pt>
                <c:pt idx="11005">
                  <c:v>74.53</c:v>
                </c:pt>
                <c:pt idx="11006">
                  <c:v>74.53</c:v>
                </c:pt>
                <c:pt idx="11007">
                  <c:v>74.53</c:v>
                </c:pt>
                <c:pt idx="11008">
                  <c:v>74.53</c:v>
                </c:pt>
                <c:pt idx="11009">
                  <c:v>74.53</c:v>
                </c:pt>
                <c:pt idx="11010">
                  <c:v>74.53</c:v>
                </c:pt>
                <c:pt idx="11011">
                  <c:v>74.53</c:v>
                </c:pt>
                <c:pt idx="11012">
                  <c:v>75.22</c:v>
                </c:pt>
                <c:pt idx="11013">
                  <c:v>75.22</c:v>
                </c:pt>
                <c:pt idx="11014">
                  <c:v>75.22</c:v>
                </c:pt>
                <c:pt idx="11015">
                  <c:v>75.22</c:v>
                </c:pt>
                <c:pt idx="11016">
                  <c:v>75.22</c:v>
                </c:pt>
                <c:pt idx="11017">
                  <c:v>75.22</c:v>
                </c:pt>
                <c:pt idx="11018">
                  <c:v>75.22</c:v>
                </c:pt>
                <c:pt idx="11019">
                  <c:v>75.22</c:v>
                </c:pt>
                <c:pt idx="11020">
                  <c:v>75.22</c:v>
                </c:pt>
                <c:pt idx="11021">
                  <c:v>75.22</c:v>
                </c:pt>
                <c:pt idx="11022">
                  <c:v>75.22</c:v>
                </c:pt>
                <c:pt idx="11023">
                  <c:v>75.22</c:v>
                </c:pt>
                <c:pt idx="11024">
                  <c:v>75.22</c:v>
                </c:pt>
                <c:pt idx="11025">
                  <c:v>75.22</c:v>
                </c:pt>
                <c:pt idx="11026">
                  <c:v>75.22</c:v>
                </c:pt>
                <c:pt idx="11027">
                  <c:v>75.22</c:v>
                </c:pt>
                <c:pt idx="11028">
                  <c:v>75.22</c:v>
                </c:pt>
                <c:pt idx="11029">
                  <c:v>75.22</c:v>
                </c:pt>
                <c:pt idx="11030">
                  <c:v>75.22</c:v>
                </c:pt>
                <c:pt idx="11031">
                  <c:v>75.22</c:v>
                </c:pt>
                <c:pt idx="11032">
                  <c:v>75.22</c:v>
                </c:pt>
                <c:pt idx="11033">
                  <c:v>75.22</c:v>
                </c:pt>
                <c:pt idx="11034">
                  <c:v>75.22</c:v>
                </c:pt>
                <c:pt idx="11035">
                  <c:v>75.22</c:v>
                </c:pt>
                <c:pt idx="11036">
                  <c:v>75.22</c:v>
                </c:pt>
                <c:pt idx="11037">
                  <c:v>75.22</c:v>
                </c:pt>
                <c:pt idx="11038">
                  <c:v>75.22</c:v>
                </c:pt>
                <c:pt idx="11039">
                  <c:v>75.22</c:v>
                </c:pt>
                <c:pt idx="11040">
                  <c:v>75.22</c:v>
                </c:pt>
                <c:pt idx="11041">
                  <c:v>75.22</c:v>
                </c:pt>
                <c:pt idx="11042">
                  <c:v>75.22</c:v>
                </c:pt>
                <c:pt idx="11043">
                  <c:v>75.22</c:v>
                </c:pt>
                <c:pt idx="11044">
                  <c:v>75.22</c:v>
                </c:pt>
                <c:pt idx="11045">
                  <c:v>75.22</c:v>
                </c:pt>
                <c:pt idx="11046">
                  <c:v>75.22</c:v>
                </c:pt>
                <c:pt idx="11047">
                  <c:v>75.22</c:v>
                </c:pt>
                <c:pt idx="11048">
                  <c:v>75.22</c:v>
                </c:pt>
                <c:pt idx="11049">
                  <c:v>75.22</c:v>
                </c:pt>
                <c:pt idx="11050">
                  <c:v>75.22</c:v>
                </c:pt>
                <c:pt idx="11051">
                  <c:v>75.22</c:v>
                </c:pt>
                <c:pt idx="11052">
                  <c:v>75.22</c:v>
                </c:pt>
                <c:pt idx="11053">
                  <c:v>75.22</c:v>
                </c:pt>
                <c:pt idx="11054">
                  <c:v>75.22</c:v>
                </c:pt>
                <c:pt idx="11055">
                  <c:v>75.22</c:v>
                </c:pt>
                <c:pt idx="11056">
                  <c:v>75.22</c:v>
                </c:pt>
                <c:pt idx="11057">
                  <c:v>75.22</c:v>
                </c:pt>
                <c:pt idx="11058">
                  <c:v>75.22</c:v>
                </c:pt>
                <c:pt idx="11059">
                  <c:v>75.22</c:v>
                </c:pt>
                <c:pt idx="11060">
                  <c:v>75.22</c:v>
                </c:pt>
                <c:pt idx="11061">
                  <c:v>75.22</c:v>
                </c:pt>
                <c:pt idx="11062">
                  <c:v>75.22</c:v>
                </c:pt>
                <c:pt idx="11063">
                  <c:v>75.22</c:v>
                </c:pt>
                <c:pt idx="11064">
                  <c:v>75.22</c:v>
                </c:pt>
                <c:pt idx="11065">
                  <c:v>75.22</c:v>
                </c:pt>
                <c:pt idx="11066">
                  <c:v>75.22</c:v>
                </c:pt>
                <c:pt idx="11067">
                  <c:v>75.22</c:v>
                </c:pt>
                <c:pt idx="11068">
                  <c:v>75.22</c:v>
                </c:pt>
                <c:pt idx="11069">
                  <c:v>75.22</c:v>
                </c:pt>
                <c:pt idx="11070">
                  <c:v>75.22</c:v>
                </c:pt>
                <c:pt idx="11071">
                  <c:v>75.22</c:v>
                </c:pt>
                <c:pt idx="11072">
                  <c:v>75.22</c:v>
                </c:pt>
                <c:pt idx="11073">
                  <c:v>75.22</c:v>
                </c:pt>
                <c:pt idx="11074">
                  <c:v>75.22</c:v>
                </c:pt>
                <c:pt idx="11075">
                  <c:v>75.22</c:v>
                </c:pt>
                <c:pt idx="11076">
                  <c:v>75.22</c:v>
                </c:pt>
                <c:pt idx="11077">
                  <c:v>75.22</c:v>
                </c:pt>
                <c:pt idx="11078">
                  <c:v>75.22</c:v>
                </c:pt>
                <c:pt idx="11079">
                  <c:v>75.22</c:v>
                </c:pt>
                <c:pt idx="11080">
                  <c:v>75.22</c:v>
                </c:pt>
                <c:pt idx="11081">
                  <c:v>75.22</c:v>
                </c:pt>
                <c:pt idx="11082">
                  <c:v>75.22</c:v>
                </c:pt>
                <c:pt idx="11083">
                  <c:v>75.22</c:v>
                </c:pt>
                <c:pt idx="11084">
                  <c:v>75.22</c:v>
                </c:pt>
                <c:pt idx="11085">
                  <c:v>75.22</c:v>
                </c:pt>
                <c:pt idx="11086">
                  <c:v>75.22</c:v>
                </c:pt>
                <c:pt idx="11087">
                  <c:v>75.22</c:v>
                </c:pt>
                <c:pt idx="11088">
                  <c:v>75.22</c:v>
                </c:pt>
                <c:pt idx="11089">
                  <c:v>75.22</c:v>
                </c:pt>
                <c:pt idx="11090">
                  <c:v>75.22</c:v>
                </c:pt>
                <c:pt idx="11091">
                  <c:v>75.22</c:v>
                </c:pt>
                <c:pt idx="11092">
                  <c:v>75.22</c:v>
                </c:pt>
                <c:pt idx="11093">
                  <c:v>75.22</c:v>
                </c:pt>
                <c:pt idx="11094">
                  <c:v>75.22</c:v>
                </c:pt>
                <c:pt idx="11095">
                  <c:v>75.22</c:v>
                </c:pt>
                <c:pt idx="11096">
                  <c:v>75.22</c:v>
                </c:pt>
                <c:pt idx="11097">
                  <c:v>75.22</c:v>
                </c:pt>
                <c:pt idx="11098">
                  <c:v>75.22</c:v>
                </c:pt>
                <c:pt idx="11099">
                  <c:v>75.22</c:v>
                </c:pt>
                <c:pt idx="11100">
                  <c:v>75.22</c:v>
                </c:pt>
                <c:pt idx="11101">
                  <c:v>75.22</c:v>
                </c:pt>
                <c:pt idx="11102">
                  <c:v>75.22</c:v>
                </c:pt>
                <c:pt idx="11103">
                  <c:v>75.22</c:v>
                </c:pt>
                <c:pt idx="11104">
                  <c:v>75.22</c:v>
                </c:pt>
                <c:pt idx="11105">
                  <c:v>75.22</c:v>
                </c:pt>
                <c:pt idx="11106">
                  <c:v>75.92</c:v>
                </c:pt>
                <c:pt idx="11107">
                  <c:v>75.22</c:v>
                </c:pt>
                <c:pt idx="11108">
                  <c:v>75.22</c:v>
                </c:pt>
                <c:pt idx="11109">
                  <c:v>75.22</c:v>
                </c:pt>
                <c:pt idx="11110">
                  <c:v>75.92</c:v>
                </c:pt>
                <c:pt idx="11111">
                  <c:v>75.22</c:v>
                </c:pt>
                <c:pt idx="11112">
                  <c:v>75.22</c:v>
                </c:pt>
                <c:pt idx="11113">
                  <c:v>75.22</c:v>
                </c:pt>
                <c:pt idx="11114">
                  <c:v>75.22</c:v>
                </c:pt>
                <c:pt idx="11115">
                  <c:v>75.22</c:v>
                </c:pt>
                <c:pt idx="11116">
                  <c:v>78.010000000000005</c:v>
                </c:pt>
                <c:pt idx="11117">
                  <c:v>78.010000000000005</c:v>
                </c:pt>
                <c:pt idx="11118">
                  <c:v>74.53</c:v>
                </c:pt>
                <c:pt idx="11119">
                  <c:v>73.84</c:v>
                </c:pt>
                <c:pt idx="11120">
                  <c:v>77.31</c:v>
                </c:pt>
                <c:pt idx="11121">
                  <c:v>76.61999999999999</c:v>
                </c:pt>
                <c:pt idx="11122">
                  <c:v>75.92</c:v>
                </c:pt>
                <c:pt idx="11123">
                  <c:v>73.84</c:v>
                </c:pt>
                <c:pt idx="11124">
                  <c:v>77.31</c:v>
                </c:pt>
                <c:pt idx="11125">
                  <c:v>76.61999999999999</c:v>
                </c:pt>
                <c:pt idx="11126">
                  <c:v>75.22</c:v>
                </c:pt>
                <c:pt idx="11127">
                  <c:v>75.22</c:v>
                </c:pt>
                <c:pt idx="11128">
                  <c:v>71.77000000000001</c:v>
                </c:pt>
                <c:pt idx="11129">
                  <c:v>80.11999999999999</c:v>
                </c:pt>
                <c:pt idx="11130">
                  <c:v>71.77000000000001</c:v>
                </c:pt>
                <c:pt idx="11131">
                  <c:v>71.77000000000001</c:v>
                </c:pt>
                <c:pt idx="11132">
                  <c:v>75.92</c:v>
                </c:pt>
                <c:pt idx="11133">
                  <c:v>74.53</c:v>
                </c:pt>
                <c:pt idx="11134">
                  <c:v>75.22</c:v>
                </c:pt>
                <c:pt idx="11135">
                  <c:v>75.92</c:v>
                </c:pt>
                <c:pt idx="11136">
                  <c:v>75.92</c:v>
                </c:pt>
                <c:pt idx="11137">
                  <c:v>75.92</c:v>
                </c:pt>
                <c:pt idx="11138">
                  <c:v>75.92</c:v>
                </c:pt>
                <c:pt idx="11139">
                  <c:v>75.92</c:v>
                </c:pt>
                <c:pt idx="11140">
                  <c:v>75.92</c:v>
                </c:pt>
                <c:pt idx="11141">
                  <c:v>76.61999999999999</c:v>
                </c:pt>
                <c:pt idx="11142">
                  <c:v>75.92</c:v>
                </c:pt>
                <c:pt idx="11143">
                  <c:v>75.92</c:v>
                </c:pt>
                <c:pt idx="11144">
                  <c:v>71.77000000000001</c:v>
                </c:pt>
                <c:pt idx="11145">
                  <c:v>78.010000000000005</c:v>
                </c:pt>
                <c:pt idx="11146">
                  <c:v>75.92</c:v>
                </c:pt>
                <c:pt idx="11147">
                  <c:v>75.92</c:v>
                </c:pt>
                <c:pt idx="11148">
                  <c:v>75.92</c:v>
                </c:pt>
                <c:pt idx="11149">
                  <c:v>75.92</c:v>
                </c:pt>
                <c:pt idx="11150">
                  <c:v>75.92</c:v>
                </c:pt>
                <c:pt idx="11151">
                  <c:v>75.92</c:v>
                </c:pt>
                <c:pt idx="11152">
                  <c:v>75.92</c:v>
                </c:pt>
                <c:pt idx="11153">
                  <c:v>75.92</c:v>
                </c:pt>
                <c:pt idx="11154">
                  <c:v>75.92</c:v>
                </c:pt>
                <c:pt idx="11155">
                  <c:v>75.92</c:v>
                </c:pt>
                <c:pt idx="11156">
                  <c:v>75.92</c:v>
                </c:pt>
                <c:pt idx="11157">
                  <c:v>75.92</c:v>
                </c:pt>
                <c:pt idx="11158">
                  <c:v>75.92</c:v>
                </c:pt>
                <c:pt idx="11159">
                  <c:v>75.22</c:v>
                </c:pt>
                <c:pt idx="11160">
                  <c:v>75.92</c:v>
                </c:pt>
                <c:pt idx="11161">
                  <c:v>75.92</c:v>
                </c:pt>
                <c:pt idx="11162">
                  <c:v>76.61999999999999</c:v>
                </c:pt>
                <c:pt idx="11163">
                  <c:v>76.61999999999999</c:v>
                </c:pt>
                <c:pt idx="11164">
                  <c:v>75.92</c:v>
                </c:pt>
                <c:pt idx="11165">
                  <c:v>75.92</c:v>
                </c:pt>
                <c:pt idx="11166">
                  <c:v>76.61999999999999</c:v>
                </c:pt>
                <c:pt idx="11167">
                  <c:v>75.92</c:v>
                </c:pt>
                <c:pt idx="11168">
                  <c:v>76.61999999999999</c:v>
                </c:pt>
                <c:pt idx="11169">
                  <c:v>78.710000000000022</c:v>
                </c:pt>
                <c:pt idx="11170">
                  <c:v>75.92</c:v>
                </c:pt>
                <c:pt idx="11171">
                  <c:v>75.92</c:v>
                </c:pt>
                <c:pt idx="11172">
                  <c:v>78.010000000000005</c:v>
                </c:pt>
                <c:pt idx="11173">
                  <c:v>75.92</c:v>
                </c:pt>
                <c:pt idx="11174">
                  <c:v>75.92</c:v>
                </c:pt>
                <c:pt idx="11175">
                  <c:v>75.92</c:v>
                </c:pt>
                <c:pt idx="11176">
                  <c:v>75.92</c:v>
                </c:pt>
                <c:pt idx="11177">
                  <c:v>75.92</c:v>
                </c:pt>
                <c:pt idx="11178">
                  <c:v>75.92</c:v>
                </c:pt>
                <c:pt idx="11179">
                  <c:v>75.92</c:v>
                </c:pt>
                <c:pt idx="11180">
                  <c:v>75.92</c:v>
                </c:pt>
                <c:pt idx="11181">
                  <c:v>75.92</c:v>
                </c:pt>
                <c:pt idx="11182">
                  <c:v>75.92</c:v>
                </c:pt>
                <c:pt idx="11183">
                  <c:v>75.92</c:v>
                </c:pt>
                <c:pt idx="11184">
                  <c:v>75.92</c:v>
                </c:pt>
                <c:pt idx="11185">
                  <c:v>75.92</c:v>
                </c:pt>
                <c:pt idx="11186">
                  <c:v>75.92</c:v>
                </c:pt>
                <c:pt idx="11187">
                  <c:v>75.92</c:v>
                </c:pt>
                <c:pt idx="11188">
                  <c:v>75.92</c:v>
                </c:pt>
                <c:pt idx="11189">
                  <c:v>75.92</c:v>
                </c:pt>
                <c:pt idx="11190">
                  <c:v>75.92</c:v>
                </c:pt>
                <c:pt idx="11191">
                  <c:v>75.92</c:v>
                </c:pt>
                <c:pt idx="11192">
                  <c:v>75.92</c:v>
                </c:pt>
                <c:pt idx="11193">
                  <c:v>75.92</c:v>
                </c:pt>
                <c:pt idx="11194">
                  <c:v>75.92</c:v>
                </c:pt>
                <c:pt idx="11195">
                  <c:v>75.92</c:v>
                </c:pt>
                <c:pt idx="11196">
                  <c:v>75.92</c:v>
                </c:pt>
                <c:pt idx="11197">
                  <c:v>75.92</c:v>
                </c:pt>
                <c:pt idx="11198">
                  <c:v>75.92</c:v>
                </c:pt>
                <c:pt idx="11199">
                  <c:v>75.92</c:v>
                </c:pt>
                <c:pt idx="11200">
                  <c:v>75.92</c:v>
                </c:pt>
                <c:pt idx="11201">
                  <c:v>75.92</c:v>
                </c:pt>
                <c:pt idx="11202">
                  <c:v>75.92</c:v>
                </c:pt>
                <c:pt idx="11203">
                  <c:v>75.92</c:v>
                </c:pt>
                <c:pt idx="11204">
                  <c:v>75.92</c:v>
                </c:pt>
                <c:pt idx="11205">
                  <c:v>75.92</c:v>
                </c:pt>
                <c:pt idx="11206">
                  <c:v>75.92</c:v>
                </c:pt>
                <c:pt idx="11207">
                  <c:v>75.92</c:v>
                </c:pt>
                <c:pt idx="11208">
                  <c:v>75.92</c:v>
                </c:pt>
                <c:pt idx="11209">
                  <c:v>75.92</c:v>
                </c:pt>
                <c:pt idx="11210">
                  <c:v>75.92</c:v>
                </c:pt>
                <c:pt idx="11211">
                  <c:v>75.92</c:v>
                </c:pt>
                <c:pt idx="11212">
                  <c:v>75.92</c:v>
                </c:pt>
                <c:pt idx="11213">
                  <c:v>75.92</c:v>
                </c:pt>
                <c:pt idx="11214">
                  <c:v>75.92</c:v>
                </c:pt>
                <c:pt idx="11215">
                  <c:v>75.92</c:v>
                </c:pt>
                <c:pt idx="11216">
                  <c:v>75.92</c:v>
                </c:pt>
                <c:pt idx="11217">
                  <c:v>75.92</c:v>
                </c:pt>
                <c:pt idx="11218">
                  <c:v>75.92</c:v>
                </c:pt>
                <c:pt idx="11219">
                  <c:v>75.92</c:v>
                </c:pt>
                <c:pt idx="11220">
                  <c:v>75.92</c:v>
                </c:pt>
                <c:pt idx="11221">
                  <c:v>75.92</c:v>
                </c:pt>
                <c:pt idx="11222">
                  <c:v>75.92</c:v>
                </c:pt>
                <c:pt idx="11223">
                  <c:v>75.92</c:v>
                </c:pt>
                <c:pt idx="11224">
                  <c:v>75.92</c:v>
                </c:pt>
                <c:pt idx="11225">
                  <c:v>75.92</c:v>
                </c:pt>
                <c:pt idx="11226">
                  <c:v>75.92</c:v>
                </c:pt>
                <c:pt idx="11227">
                  <c:v>75.92</c:v>
                </c:pt>
                <c:pt idx="11228">
                  <c:v>75.92</c:v>
                </c:pt>
                <c:pt idx="11229">
                  <c:v>76.61999999999999</c:v>
                </c:pt>
                <c:pt idx="11230">
                  <c:v>75.92</c:v>
                </c:pt>
                <c:pt idx="11231">
                  <c:v>75.92</c:v>
                </c:pt>
                <c:pt idx="11232">
                  <c:v>75.92</c:v>
                </c:pt>
                <c:pt idx="11233">
                  <c:v>76.61999999999999</c:v>
                </c:pt>
                <c:pt idx="11234">
                  <c:v>76.61999999999999</c:v>
                </c:pt>
                <c:pt idx="11235">
                  <c:v>76.61999999999999</c:v>
                </c:pt>
                <c:pt idx="11236">
                  <c:v>76.61999999999999</c:v>
                </c:pt>
                <c:pt idx="11237">
                  <c:v>76.61999999999999</c:v>
                </c:pt>
                <c:pt idx="11238">
                  <c:v>76.61999999999999</c:v>
                </c:pt>
                <c:pt idx="11239">
                  <c:v>76.61999999999999</c:v>
                </c:pt>
                <c:pt idx="11240">
                  <c:v>76.61999999999999</c:v>
                </c:pt>
                <c:pt idx="11241">
                  <c:v>76.61999999999999</c:v>
                </c:pt>
                <c:pt idx="11242">
                  <c:v>76.61999999999999</c:v>
                </c:pt>
                <c:pt idx="11243">
                  <c:v>76.61999999999999</c:v>
                </c:pt>
                <c:pt idx="11244">
                  <c:v>76.61999999999999</c:v>
                </c:pt>
                <c:pt idx="11245">
                  <c:v>76.61999999999999</c:v>
                </c:pt>
                <c:pt idx="11246">
                  <c:v>76.61999999999999</c:v>
                </c:pt>
                <c:pt idx="11247">
                  <c:v>76.61999999999999</c:v>
                </c:pt>
                <c:pt idx="11248">
                  <c:v>76.61999999999999</c:v>
                </c:pt>
                <c:pt idx="11249">
                  <c:v>76.61999999999999</c:v>
                </c:pt>
                <c:pt idx="11250">
                  <c:v>76.61999999999999</c:v>
                </c:pt>
                <c:pt idx="11251">
                  <c:v>76.61999999999999</c:v>
                </c:pt>
                <c:pt idx="11252">
                  <c:v>76.61999999999999</c:v>
                </c:pt>
                <c:pt idx="11253">
                  <c:v>76.61999999999999</c:v>
                </c:pt>
                <c:pt idx="11254">
                  <c:v>76.61999999999999</c:v>
                </c:pt>
                <c:pt idx="11255">
                  <c:v>76.61999999999999</c:v>
                </c:pt>
                <c:pt idx="11256">
                  <c:v>76.61999999999999</c:v>
                </c:pt>
                <c:pt idx="11257">
                  <c:v>76.61999999999999</c:v>
                </c:pt>
                <c:pt idx="11258">
                  <c:v>76.61999999999999</c:v>
                </c:pt>
                <c:pt idx="11259">
                  <c:v>76.61999999999999</c:v>
                </c:pt>
                <c:pt idx="11260">
                  <c:v>76.61999999999999</c:v>
                </c:pt>
                <c:pt idx="11261">
                  <c:v>76.61999999999999</c:v>
                </c:pt>
                <c:pt idx="11262">
                  <c:v>76.61999999999999</c:v>
                </c:pt>
                <c:pt idx="11263">
                  <c:v>76.61999999999999</c:v>
                </c:pt>
                <c:pt idx="11264">
                  <c:v>76.61999999999999</c:v>
                </c:pt>
                <c:pt idx="11265">
                  <c:v>76.61999999999999</c:v>
                </c:pt>
                <c:pt idx="11266">
                  <c:v>76.61999999999999</c:v>
                </c:pt>
                <c:pt idx="11267">
                  <c:v>76.61999999999999</c:v>
                </c:pt>
                <c:pt idx="11268">
                  <c:v>76.61999999999999</c:v>
                </c:pt>
                <c:pt idx="11269">
                  <c:v>76.61999999999999</c:v>
                </c:pt>
                <c:pt idx="11270">
                  <c:v>76.61999999999999</c:v>
                </c:pt>
                <c:pt idx="11271">
                  <c:v>76.61999999999999</c:v>
                </c:pt>
                <c:pt idx="11272">
                  <c:v>76.61999999999999</c:v>
                </c:pt>
                <c:pt idx="11273">
                  <c:v>76.61999999999999</c:v>
                </c:pt>
                <c:pt idx="11274">
                  <c:v>76.61999999999999</c:v>
                </c:pt>
                <c:pt idx="11275">
                  <c:v>76.61999999999999</c:v>
                </c:pt>
                <c:pt idx="11276">
                  <c:v>76.61999999999999</c:v>
                </c:pt>
                <c:pt idx="11277">
                  <c:v>76.61999999999999</c:v>
                </c:pt>
                <c:pt idx="11278">
                  <c:v>76.61999999999999</c:v>
                </c:pt>
                <c:pt idx="11279">
                  <c:v>76.61999999999999</c:v>
                </c:pt>
                <c:pt idx="11280">
                  <c:v>76.61999999999999</c:v>
                </c:pt>
                <c:pt idx="11281">
                  <c:v>76.61999999999999</c:v>
                </c:pt>
                <c:pt idx="11282">
                  <c:v>76.61999999999999</c:v>
                </c:pt>
                <c:pt idx="11283">
                  <c:v>76.61999999999999</c:v>
                </c:pt>
                <c:pt idx="11284">
                  <c:v>76.61999999999999</c:v>
                </c:pt>
                <c:pt idx="11285">
                  <c:v>76.61999999999999</c:v>
                </c:pt>
                <c:pt idx="11286">
                  <c:v>76.61999999999999</c:v>
                </c:pt>
                <c:pt idx="11287">
                  <c:v>76.61999999999999</c:v>
                </c:pt>
                <c:pt idx="11288">
                  <c:v>76.61999999999999</c:v>
                </c:pt>
                <c:pt idx="11289">
                  <c:v>76.61999999999999</c:v>
                </c:pt>
                <c:pt idx="11290">
                  <c:v>76.61999999999999</c:v>
                </c:pt>
                <c:pt idx="11291">
                  <c:v>76.61999999999999</c:v>
                </c:pt>
                <c:pt idx="11292">
                  <c:v>76.61999999999999</c:v>
                </c:pt>
                <c:pt idx="11293">
                  <c:v>76.61999999999999</c:v>
                </c:pt>
                <c:pt idx="11294">
                  <c:v>76.61999999999999</c:v>
                </c:pt>
                <c:pt idx="11295">
                  <c:v>76.61999999999999</c:v>
                </c:pt>
                <c:pt idx="11296">
                  <c:v>76.61999999999999</c:v>
                </c:pt>
                <c:pt idx="11297">
                  <c:v>76.61999999999999</c:v>
                </c:pt>
                <c:pt idx="11298">
                  <c:v>76.61999999999999</c:v>
                </c:pt>
                <c:pt idx="11299">
                  <c:v>76.61999999999999</c:v>
                </c:pt>
                <c:pt idx="11300">
                  <c:v>76.61999999999999</c:v>
                </c:pt>
                <c:pt idx="11301">
                  <c:v>76.61999999999999</c:v>
                </c:pt>
                <c:pt idx="11302">
                  <c:v>76.61999999999999</c:v>
                </c:pt>
                <c:pt idx="11303">
                  <c:v>76.61999999999999</c:v>
                </c:pt>
                <c:pt idx="11304">
                  <c:v>76.61999999999999</c:v>
                </c:pt>
                <c:pt idx="11305">
                  <c:v>76.61999999999999</c:v>
                </c:pt>
                <c:pt idx="11306">
                  <c:v>76.61999999999999</c:v>
                </c:pt>
                <c:pt idx="11307">
                  <c:v>76.61999999999999</c:v>
                </c:pt>
                <c:pt idx="11308">
                  <c:v>76.61999999999999</c:v>
                </c:pt>
                <c:pt idx="11309">
                  <c:v>76.61999999999999</c:v>
                </c:pt>
                <c:pt idx="11310">
                  <c:v>76.61999999999999</c:v>
                </c:pt>
                <c:pt idx="11311">
                  <c:v>76.61999999999999</c:v>
                </c:pt>
                <c:pt idx="11312">
                  <c:v>76.61999999999999</c:v>
                </c:pt>
                <c:pt idx="11313">
                  <c:v>76.61999999999999</c:v>
                </c:pt>
                <c:pt idx="11314">
                  <c:v>76.61999999999999</c:v>
                </c:pt>
                <c:pt idx="11315">
                  <c:v>76.61999999999999</c:v>
                </c:pt>
                <c:pt idx="11316">
                  <c:v>76.61999999999999</c:v>
                </c:pt>
                <c:pt idx="11317">
                  <c:v>76.61999999999999</c:v>
                </c:pt>
                <c:pt idx="11318">
                  <c:v>76.61999999999999</c:v>
                </c:pt>
                <c:pt idx="11319">
                  <c:v>76.61999999999999</c:v>
                </c:pt>
                <c:pt idx="11320">
                  <c:v>76.61999999999999</c:v>
                </c:pt>
                <c:pt idx="11321">
                  <c:v>76.61999999999999</c:v>
                </c:pt>
                <c:pt idx="11322">
                  <c:v>77.31</c:v>
                </c:pt>
                <c:pt idx="11323">
                  <c:v>77.31</c:v>
                </c:pt>
                <c:pt idx="11324">
                  <c:v>77.31</c:v>
                </c:pt>
                <c:pt idx="11325">
                  <c:v>77.31</c:v>
                </c:pt>
                <c:pt idx="11326">
                  <c:v>76.61999999999999</c:v>
                </c:pt>
                <c:pt idx="11327">
                  <c:v>77.31</c:v>
                </c:pt>
                <c:pt idx="11328">
                  <c:v>77.31</c:v>
                </c:pt>
                <c:pt idx="11329">
                  <c:v>77.31</c:v>
                </c:pt>
                <c:pt idx="11330">
                  <c:v>77.31</c:v>
                </c:pt>
                <c:pt idx="11331">
                  <c:v>77.31</c:v>
                </c:pt>
                <c:pt idx="11332">
                  <c:v>77.31</c:v>
                </c:pt>
                <c:pt idx="11333">
                  <c:v>77.31</c:v>
                </c:pt>
                <c:pt idx="11334">
                  <c:v>77.31</c:v>
                </c:pt>
                <c:pt idx="11335">
                  <c:v>77.31</c:v>
                </c:pt>
                <c:pt idx="11336">
                  <c:v>77.31</c:v>
                </c:pt>
                <c:pt idx="11337">
                  <c:v>77.31</c:v>
                </c:pt>
                <c:pt idx="11338">
                  <c:v>76.61999999999999</c:v>
                </c:pt>
                <c:pt idx="11339">
                  <c:v>77.31</c:v>
                </c:pt>
                <c:pt idx="11340">
                  <c:v>76.61999999999999</c:v>
                </c:pt>
                <c:pt idx="11341">
                  <c:v>76.61999999999999</c:v>
                </c:pt>
                <c:pt idx="11342">
                  <c:v>77.31</c:v>
                </c:pt>
                <c:pt idx="11343">
                  <c:v>78.010000000000005</c:v>
                </c:pt>
                <c:pt idx="11344">
                  <c:v>78.010000000000005</c:v>
                </c:pt>
                <c:pt idx="11345">
                  <c:v>76.61999999999999</c:v>
                </c:pt>
                <c:pt idx="11346">
                  <c:v>78.010000000000005</c:v>
                </c:pt>
                <c:pt idx="11347">
                  <c:v>76.61999999999999</c:v>
                </c:pt>
                <c:pt idx="11348">
                  <c:v>78.010000000000005</c:v>
                </c:pt>
                <c:pt idx="11349">
                  <c:v>77.31</c:v>
                </c:pt>
                <c:pt idx="11350">
                  <c:v>76.61999999999999</c:v>
                </c:pt>
                <c:pt idx="11351">
                  <c:v>77.31</c:v>
                </c:pt>
                <c:pt idx="11352">
                  <c:v>77.31</c:v>
                </c:pt>
                <c:pt idx="11353">
                  <c:v>75.92</c:v>
                </c:pt>
                <c:pt idx="11354">
                  <c:v>77.31</c:v>
                </c:pt>
                <c:pt idx="11355">
                  <c:v>78.710000000000022</c:v>
                </c:pt>
                <c:pt idx="11356">
                  <c:v>76.61999999999999</c:v>
                </c:pt>
                <c:pt idx="11357">
                  <c:v>78.010000000000005</c:v>
                </c:pt>
                <c:pt idx="11358">
                  <c:v>77.31</c:v>
                </c:pt>
              </c:numCache>
            </c:numRef>
          </c:yVal>
          <c:smooth val="1"/>
        </c:ser>
        <c:axId val="64275584"/>
        <c:axId val="64277504"/>
      </c:scatterChart>
      <c:valAx>
        <c:axId val="64275584"/>
        <c:scaling>
          <c:orientation val="minMax"/>
          <c:max val="0.49000000000000032"/>
          <c:min val="0.35000000000000031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Time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h:mm:ss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277504"/>
        <c:crosses val="autoZero"/>
        <c:crossBetween val="midCat"/>
      </c:valAx>
      <c:valAx>
        <c:axId val="64277504"/>
        <c:scaling>
          <c:orientation val="minMax"/>
          <c:max val="90"/>
          <c:min val="6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Temperature  (°F)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6427558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Solar Spectrum</a:t>
            </a:r>
            <a:r>
              <a:rPr lang="en-US" baseline="0"/>
              <a:t> (Altitude: 15,223 ft) 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Data!$E$9</c:f>
              <c:strCache>
                <c:ptCount val="1"/>
                <c:pt idx="0">
                  <c:v>9:10:58.186</c:v>
                </c:pt>
              </c:strCache>
            </c:strRef>
          </c:tx>
          <c:spPr>
            <a:ln w="12700">
              <a:solidFill>
                <a:srgbClr val="4F81BD">
                  <a:shade val="76000"/>
                  <a:shade val="95000"/>
                  <a:satMod val="105000"/>
                </a:srgbClr>
              </a:solidFill>
            </a:ln>
          </c:spPr>
          <c:marker>
            <c:symbol val="none"/>
          </c:marker>
          <c:xVal>
            <c:numRef>
              <c:f>Data!$C$10:$C$3449</c:f>
              <c:numCache>
                <c:formatCode>General</c:formatCode>
                <c:ptCount val="3440"/>
                <c:pt idx="0">
                  <c:v>349.96699999999947</c:v>
                </c:pt>
                <c:pt idx="1">
                  <c:v>350.15400000000034</c:v>
                </c:pt>
                <c:pt idx="2">
                  <c:v>350.34000000000032</c:v>
                </c:pt>
                <c:pt idx="3">
                  <c:v>350.52599999999961</c:v>
                </c:pt>
                <c:pt idx="4">
                  <c:v>350.71199999999953</c:v>
                </c:pt>
                <c:pt idx="5">
                  <c:v>350.89799999999968</c:v>
                </c:pt>
                <c:pt idx="6">
                  <c:v>351.084</c:v>
                </c:pt>
                <c:pt idx="7">
                  <c:v>351.27</c:v>
                </c:pt>
                <c:pt idx="8">
                  <c:v>351.45599999999968</c:v>
                </c:pt>
                <c:pt idx="9">
                  <c:v>351.64200000000034</c:v>
                </c:pt>
                <c:pt idx="10">
                  <c:v>351.82799999999969</c:v>
                </c:pt>
                <c:pt idx="11">
                  <c:v>352.01400000000001</c:v>
                </c:pt>
                <c:pt idx="12">
                  <c:v>352.2</c:v>
                </c:pt>
                <c:pt idx="13">
                  <c:v>352.38599999999968</c:v>
                </c:pt>
                <c:pt idx="14">
                  <c:v>352.572</c:v>
                </c:pt>
                <c:pt idx="15">
                  <c:v>352.75799999999964</c:v>
                </c:pt>
                <c:pt idx="16">
                  <c:v>352.94400000000002</c:v>
                </c:pt>
                <c:pt idx="17">
                  <c:v>353.13</c:v>
                </c:pt>
                <c:pt idx="18">
                  <c:v>353.31700000000001</c:v>
                </c:pt>
                <c:pt idx="19">
                  <c:v>353.50299999999999</c:v>
                </c:pt>
                <c:pt idx="20">
                  <c:v>353.68900000000002</c:v>
                </c:pt>
                <c:pt idx="21">
                  <c:v>353.875</c:v>
                </c:pt>
                <c:pt idx="22">
                  <c:v>354.06099999999969</c:v>
                </c:pt>
                <c:pt idx="23">
                  <c:v>354.24700000000001</c:v>
                </c:pt>
                <c:pt idx="24">
                  <c:v>354.43299999999954</c:v>
                </c:pt>
                <c:pt idx="25">
                  <c:v>354.61900000000031</c:v>
                </c:pt>
                <c:pt idx="26">
                  <c:v>354.80500000000001</c:v>
                </c:pt>
                <c:pt idx="27">
                  <c:v>354.99099999999953</c:v>
                </c:pt>
                <c:pt idx="28">
                  <c:v>355.178</c:v>
                </c:pt>
                <c:pt idx="29">
                  <c:v>355.36399999999969</c:v>
                </c:pt>
                <c:pt idx="30">
                  <c:v>355.55</c:v>
                </c:pt>
                <c:pt idx="31">
                  <c:v>355.73599999999954</c:v>
                </c:pt>
                <c:pt idx="32">
                  <c:v>355.92200000000003</c:v>
                </c:pt>
                <c:pt idx="33">
                  <c:v>356.108</c:v>
                </c:pt>
                <c:pt idx="34">
                  <c:v>356.29399999999936</c:v>
                </c:pt>
                <c:pt idx="35">
                  <c:v>356.48099999999954</c:v>
                </c:pt>
                <c:pt idx="36">
                  <c:v>356.66699999999969</c:v>
                </c:pt>
                <c:pt idx="37">
                  <c:v>356.85300000000001</c:v>
                </c:pt>
                <c:pt idx="38">
                  <c:v>357.03899999999953</c:v>
                </c:pt>
                <c:pt idx="39">
                  <c:v>357.22499999999968</c:v>
                </c:pt>
                <c:pt idx="40">
                  <c:v>357.4109999999996</c:v>
                </c:pt>
                <c:pt idx="41">
                  <c:v>357.59699999999935</c:v>
                </c:pt>
                <c:pt idx="42">
                  <c:v>357.78399999999954</c:v>
                </c:pt>
                <c:pt idx="43">
                  <c:v>357.96999999999969</c:v>
                </c:pt>
                <c:pt idx="44">
                  <c:v>358.15600000000001</c:v>
                </c:pt>
                <c:pt idx="45">
                  <c:v>358.34199999999993</c:v>
                </c:pt>
                <c:pt idx="46">
                  <c:v>358.52799999999968</c:v>
                </c:pt>
                <c:pt idx="47">
                  <c:v>358.714</c:v>
                </c:pt>
                <c:pt idx="48">
                  <c:v>358.90099999999961</c:v>
                </c:pt>
                <c:pt idx="49">
                  <c:v>359.08699999999953</c:v>
                </c:pt>
                <c:pt idx="50">
                  <c:v>359.27299999999968</c:v>
                </c:pt>
                <c:pt idx="51">
                  <c:v>359.459</c:v>
                </c:pt>
                <c:pt idx="52">
                  <c:v>359.64499999999998</c:v>
                </c:pt>
                <c:pt idx="53">
                  <c:v>359.83199999999954</c:v>
                </c:pt>
                <c:pt idx="54">
                  <c:v>360.01799999999969</c:v>
                </c:pt>
                <c:pt idx="55">
                  <c:v>360.20400000000001</c:v>
                </c:pt>
                <c:pt idx="56">
                  <c:v>360.39</c:v>
                </c:pt>
                <c:pt idx="57">
                  <c:v>360.57599999999968</c:v>
                </c:pt>
                <c:pt idx="58">
                  <c:v>360.76299999999969</c:v>
                </c:pt>
                <c:pt idx="59">
                  <c:v>360.94900000000001</c:v>
                </c:pt>
                <c:pt idx="60">
                  <c:v>361.13499999999999</c:v>
                </c:pt>
                <c:pt idx="61">
                  <c:v>361.32100000000003</c:v>
                </c:pt>
                <c:pt idx="62">
                  <c:v>361.50700000000001</c:v>
                </c:pt>
                <c:pt idx="63">
                  <c:v>361.69400000000002</c:v>
                </c:pt>
                <c:pt idx="64">
                  <c:v>361.88</c:v>
                </c:pt>
                <c:pt idx="65">
                  <c:v>362.06599999999969</c:v>
                </c:pt>
                <c:pt idx="66">
                  <c:v>362.25200000000001</c:v>
                </c:pt>
                <c:pt idx="67">
                  <c:v>362.4389999999994</c:v>
                </c:pt>
                <c:pt idx="68">
                  <c:v>362.625</c:v>
                </c:pt>
                <c:pt idx="69">
                  <c:v>362.81099999999969</c:v>
                </c:pt>
                <c:pt idx="70">
                  <c:v>362.99699999999939</c:v>
                </c:pt>
                <c:pt idx="71">
                  <c:v>363.18400000000008</c:v>
                </c:pt>
                <c:pt idx="72">
                  <c:v>363.37</c:v>
                </c:pt>
                <c:pt idx="73">
                  <c:v>363.55599999999993</c:v>
                </c:pt>
                <c:pt idx="74">
                  <c:v>363.74200000000002</c:v>
                </c:pt>
                <c:pt idx="75">
                  <c:v>363.92899999999935</c:v>
                </c:pt>
                <c:pt idx="76">
                  <c:v>364.11500000000001</c:v>
                </c:pt>
                <c:pt idx="77">
                  <c:v>364.30099999999999</c:v>
                </c:pt>
                <c:pt idx="78">
                  <c:v>364.48699999999945</c:v>
                </c:pt>
                <c:pt idx="79">
                  <c:v>364.67399999999969</c:v>
                </c:pt>
                <c:pt idx="80">
                  <c:v>364.86</c:v>
                </c:pt>
                <c:pt idx="81">
                  <c:v>365.04599999999999</c:v>
                </c:pt>
                <c:pt idx="82">
                  <c:v>365.23299999999961</c:v>
                </c:pt>
                <c:pt idx="83">
                  <c:v>365.41899999999936</c:v>
                </c:pt>
                <c:pt idx="84">
                  <c:v>365.60500000000002</c:v>
                </c:pt>
                <c:pt idx="85">
                  <c:v>365.79099999999954</c:v>
                </c:pt>
                <c:pt idx="86">
                  <c:v>365.97799999999961</c:v>
                </c:pt>
                <c:pt idx="87">
                  <c:v>366.16399999999999</c:v>
                </c:pt>
                <c:pt idx="88">
                  <c:v>366.35</c:v>
                </c:pt>
                <c:pt idx="89">
                  <c:v>366.53699999999935</c:v>
                </c:pt>
                <c:pt idx="90">
                  <c:v>366.72299999999967</c:v>
                </c:pt>
                <c:pt idx="91">
                  <c:v>366.90899999999954</c:v>
                </c:pt>
                <c:pt idx="92">
                  <c:v>367.09599999999961</c:v>
                </c:pt>
                <c:pt idx="93">
                  <c:v>367.28199999999936</c:v>
                </c:pt>
                <c:pt idx="94">
                  <c:v>367.46799999999968</c:v>
                </c:pt>
                <c:pt idx="95">
                  <c:v>367.65499999999997</c:v>
                </c:pt>
                <c:pt idx="96">
                  <c:v>367.84100000000001</c:v>
                </c:pt>
                <c:pt idx="97">
                  <c:v>368.02699999999953</c:v>
                </c:pt>
                <c:pt idx="98">
                  <c:v>368.21299999999968</c:v>
                </c:pt>
                <c:pt idx="99">
                  <c:v>368.4</c:v>
                </c:pt>
                <c:pt idx="100">
                  <c:v>368.58599999999967</c:v>
                </c:pt>
                <c:pt idx="101">
                  <c:v>368.77199999999954</c:v>
                </c:pt>
                <c:pt idx="102">
                  <c:v>368.959</c:v>
                </c:pt>
                <c:pt idx="103">
                  <c:v>369.14499999999998</c:v>
                </c:pt>
                <c:pt idx="104">
                  <c:v>369.33199999999954</c:v>
                </c:pt>
                <c:pt idx="105">
                  <c:v>369.51799999999969</c:v>
                </c:pt>
                <c:pt idx="106">
                  <c:v>369.70400000000001</c:v>
                </c:pt>
                <c:pt idx="107">
                  <c:v>369.89099999999968</c:v>
                </c:pt>
                <c:pt idx="108">
                  <c:v>370.077</c:v>
                </c:pt>
                <c:pt idx="109">
                  <c:v>370.26299999999969</c:v>
                </c:pt>
                <c:pt idx="110">
                  <c:v>370.45</c:v>
                </c:pt>
                <c:pt idx="111">
                  <c:v>370.63599999999968</c:v>
                </c:pt>
                <c:pt idx="112">
                  <c:v>370.822</c:v>
                </c:pt>
                <c:pt idx="113">
                  <c:v>371.00900000000001</c:v>
                </c:pt>
                <c:pt idx="114">
                  <c:v>371.19499999999999</c:v>
                </c:pt>
                <c:pt idx="115">
                  <c:v>371.38200000000001</c:v>
                </c:pt>
                <c:pt idx="116">
                  <c:v>371.56799999999993</c:v>
                </c:pt>
                <c:pt idx="117">
                  <c:v>371.75400000000002</c:v>
                </c:pt>
                <c:pt idx="118">
                  <c:v>371.94099999999969</c:v>
                </c:pt>
                <c:pt idx="119">
                  <c:v>372.12700000000001</c:v>
                </c:pt>
                <c:pt idx="120">
                  <c:v>372.31400000000002</c:v>
                </c:pt>
                <c:pt idx="121">
                  <c:v>372.5</c:v>
                </c:pt>
                <c:pt idx="122">
                  <c:v>372.68599999999969</c:v>
                </c:pt>
                <c:pt idx="123">
                  <c:v>372.87299999999999</c:v>
                </c:pt>
                <c:pt idx="124">
                  <c:v>373.05900000000008</c:v>
                </c:pt>
                <c:pt idx="125">
                  <c:v>373.24599999999964</c:v>
                </c:pt>
                <c:pt idx="126">
                  <c:v>373.43199999999939</c:v>
                </c:pt>
                <c:pt idx="127">
                  <c:v>373.61799999999999</c:v>
                </c:pt>
                <c:pt idx="128">
                  <c:v>373.80500000000001</c:v>
                </c:pt>
                <c:pt idx="129">
                  <c:v>373.99099999999953</c:v>
                </c:pt>
                <c:pt idx="130">
                  <c:v>374.178</c:v>
                </c:pt>
                <c:pt idx="131">
                  <c:v>374.36399999999969</c:v>
                </c:pt>
                <c:pt idx="132">
                  <c:v>374.55099999999999</c:v>
                </c:pt>
                <c:pt idx="133">
                  <c:v>374.73699999999945</c:v>
                </c:pt>
                <c:pt idx="134">
                  <c:v>374.9229999999996</c:v>
                </c:pt>
                <c:pt idx="135">
                  <c:v>375.11</c:v>
                </c:pt>
                <c:pt idx="136">
                  <c:v>375.29599999999954</c:v>
                </c:pt>
                <c:pt idx="137">
                  <c:v>375.48299999999961</c:v>
                </c:pt>
                <c:pt idx="138">
                  <c:v>375.66899999999993</c:v>
                </c:pt>
                <c:pt idx="139">
                  <c:v>375.85599999999999</c:v>
                </c:pt>
                <c:pt idx="140">
                  <c:v>376.04199999999969</c:v>
                </c:pt>
                <c:pt idx="141">
                  <c:v>376.22899999999947</c:v>
                </c:pt>
                <c:pt idx="142">
                  <c:v>376.41499999999968</c:v>
                </c:pt>
                <c:pt idx="143">
                  <c:v>376.60199999999969</c:v>
                </c:pt>
                <c:pt idx="144">
                  <c:v>376.78799999999961</c:v>
                </c:pt>
                <c:pt idx="145">
                  <c:v>376.97399999999953</c:v>
                </c:pt>
                <c:pt idx="146">
                  <c:v>377.161</c:v>
                </c:pt>
                <c:pt idx="147">
                  <c:v>377.34699999999964</c:v>
                </c:pt>
                <c:pt idx="148">
                  <c:v>377.53399999999954</c:v>
                </c:pt>
                <c:pt idx="149">
                  <c:v>377.71999999999969</c:v>
                </c:pt>
                <c:pt idx="150">
                  <c:v>377.90699999999936</c:v>
                </c:pt>
                <c:pt idx="151">
                  <c:v>378.09299999999968</c:v>
                </c:pt>
                <c:pt idx="152">
                  <c:v>378.28</c:v>
                </c:pt>
                <c:pt idx="153">
                  <c:v>378.46599999999961</c:v>
                </c:pt>
                <c:pt idx="154">
                  <c:v>378.65300000000002</c:v>
                </c:pt>
                <c:pt idx="155">
                  <c:v>378.839</c:v>
                </c:pt>
                <c:pt idx="156">
                  <c:v>379.02599999999961</c:v>
                </c:pt>
                <c:pt idx="157">
                  <c:v>379.21199999999953</c:v>
                </c:pt>
                <c:pt idx="158">
                  <c:v>379.399</c:v>
                </c:pt>
                <c:pt idx="159">
                  <c:v>379.58499999999964</c:v>
                </c:pt>
                <c:pt idx="160">
                  <c:v>379.77199999999954</c:v>
                </c:pt>
                <c:pt idx="161">
                  <c:v>379.95800000000003</c:v>
                </c:pt>
                <c:pt idx="162">
                  <c:v>380.14499999999998</c:v>
                </c:pt>
                <c:pt idx="163">
                  <c:v>380.33099999999968</c:v>
                </c:pt>
                <c:pt idx="164">
                  <c:v>380.51799999999969</c:v>
                </c:pt>
                <c:pt idx="165">
                  <c:v>380.70400000000001</c:v>
                </c:pt>
                <c:pt idx="166">
                  <c:v>380.89099999999968</c:v>
                </c:pt>
                <c:pt idx="167">
                  <c:v>381.07799999999969</c:v>
                </c:pt>
                <c:pt idx="168">
                  <c:v>381.26400000000001</c:v>
                </c:pt>
                <c:pt idx="169">
                  <c:v>381.45099999999968</c:v>
                </c:pt>
                <c:pt idx="170">
                  <c:v>381.637</c:v>
                </c:pt>
                <c:pt idx="171">
                  <c:v>381.82400000000001</c:v>
                </c:pt>
                <c:pt idx="172">
                  <c:v>382.01</c:v>
                </c:pt>
                <c:pt idx="173">
                  <c:v>382.197</c:v>
                </c:pt>
                <c:pt idx="174">
                  <c:v>382.38299999999964</c:v>
                </c:pt>
                <c:pt idx="175">
                  <c:v>382.57</c:v>
                </c:pt>
                <c:pt idx="176">
                  <c:v>382.75599999999969</c:v>
                </c:pt>
                <c:pt idx="177">
                  <c:v>382.94299999999993</c:v>
                </c:pt>
                <c:pt idx="178">
                  <c:v>383.13</c:v>
                </c:pt>
                <c:pt idx="179">
                  <c:v>383.31599999999969</c:v>
                </c:pt>
                <c:pt idx="180">
                  <c:v>383.50299999999999</c:v>
                </c:pt>
                <c:pt idx="181">
                  <c:v>383.68900000000002</c:v>
                </c:pt>
                <c:pt idx="182">
                  <c:v>383.87599999999969</c:v>
                </c:pt>
                <c:pt idx="183">
                  <c:v>384.06200000000001</c:v>
                </c:pt>
                <c:pt idx="184">
                  <c:v>384.24900000000002</c:v>
                </c:pt>
                <c:pt idx="185">
                  <c:v>384.43599999999935</c:v>
                </c:pt>
                <c:pt idx="186">
                  <c:v>384.62200000000001</c:v>
                </c:pt>
                <c:pt idx="187">
                  <c:v>384.80900000000008</c:v>
                </c:pt>
                <c:pt idx="188">
                  <c:v>384.99499999999961</c:v>
                </c:pt>
                <c:pt idx="189">
                  <c:v>385.18200000000002</c:v>
                </c:pt>
                <c:pt idx="190">
                  <c:v>385.36900000000031</c:v>
                </c:pt>
                <c:pt idx="191">
                  <c:v>385.55500000000001</c:v>
                </c:pt>
                <c:pt idx="192">
                  <c:v>385.74200000000002</c:v>
                </c:pt>
                <c:pt idx="193">
                  <c:v>385.92799999999954</c:v>
                </c:pt>
                <c:pt idx="194">
                  <c:v>386.11500000000001</c:v>
                </c:pt>
                <c:pt idx="195">
                  <c:v>386.30200000000002</c:v>
                </c:pt>
                <c:pt idx="196">
                  <c:v>386.4879999999996</c:v>
                </c:pt>
                <c:pt idx="197">
                  <c:v>386.67500000000001</c:v>
                </c:pt>
                <c:pt idx="198">
                  <c:v>386.86200000000002</c:v>
                </c:pt>
                <c:pt idx="199">
                  <c:v>387.048</c:v>
                </c:pt>
                <c:pt idx="200">
                  <c:v>387.23499999999967</c:v>
                </c:pt>
                <c:pt idx="201">
                  <c:v>387.42099999999954</c:v>
                </c:pt>
                <c:pt idx="202">
                  <c:v>387.608</c:v>
                </c:pt>
                <c:pt idx="203">
                  <c:v>387.79499999999967</c:v>
                </c:pt>
                <c:pt idx="204">
                  <c:v>387.98099999999954</c:v>
                </c:pt>
                <c:pt idx="205">
                  <c:v>388.16800000000001</c:v>
                </c:pt>
                <c:pt idx="206">
                  <c:v>388.35500000000002</c:v>
                </c:pt>
                <c:pt idx="207">
                  <c:v>388.541</c:v>
                </c:pt>
                <c:pt idx="208">
                  <c:v>388.72799999999961</c:v>
                </c:pt>
                <c:pt idx="209">
                  <c:v>388.91499999999968</c:v>
                </c:pt>
                <c:pt idx="210">
                  <c:v>389.101</c:v>
                </c:pt>
                <c:pt idx="211">
                  <c:v>389.28799999999961</c:v>
                </c:pt>
                <c:pt idx="212">
                  <c:v>389.47499999999968</c:v>
                </c:pt>
                <c:pt idx="213">
                  <c:v>389.661</c:v>
                </c:pt>
                <c:pt idx="214">
                  <c:v>389.84800000000001</c:v>
                </c:pt>
                <c:pt idx="215">
                  <c:v>390.03500000000003</c:v>
                </c:pt>
                <c:pt idx="216">
                  <c:v>390.22099999999961</c:v>
                </c:pt>
                <c:pt idx="217">
                  <c:v>390.40799999999967</c:v>
                </c:pt>
                <c:pt idx="218">
                  <c:v>390.59500000000003</c:v>
                </c:pt>
                <c:pt idx="219">
                  <c:v>390.78099999999961</c:v>
                </c:pt>
                <c:pt idx="220">
                  <c:v>390.96799999999968</c:v>
                </c:pt>
                <c:pt idx="221">
                  <c:v>391.15499999999997</c:v>
                </c:pt>
                <c:pt idx="222">
                  <c:v>391.34100000000001</c:v>
                </c:pt>
                <c:pt idx="223">
                  <c:v>391.52799999999968</c:v>
                </c:pt>
                <c:pt idx="224">
                  <c:v>391.71499999999969</c:v>
                </c:pt>
                <c:pt idx="225">
                  <c:v>391.90199999999953</c:v>
                </c:pt>
                <c:pt idx="226">
                  <c:v>392.08799999999968</c:v>
                </c:pt>
                <c:pt idx="227">
                  <c:v>392.27499999999969</c:v>
                </c:pt>
                <c:pt idx="228">
                  <c:v>392.46199999999953</c:v>
                </c:pt>
                <c:pt idx="229">
                  <c:v>392.64800000000002</c:v>
                </c:pt>
                <c:pt idx="230">
                  <c:v>392.83499999999964</c:v>
                </c:pt>
                <c:pt idx="231">
                  <c:v>393.02199999999954</c:v>
                </c:pt>
                <c:pt idx="232">
                  <c:v>393.209</c:v>
                </c:pt>
                <c:pt idx="233">
                  <c:v>393.39499999999964</c:v>
                </c:pt>
                <c:pt idx="234">
                  <c:v>393.58199999999954</c:v>
                </c:pt>
                <c:pt idx="235">
                  <c:v>393.76900000000001</c:v>
                </c:pt>
                <c:pt idx="236">
                  <c:v>393.95599999999968</c:v>
                </c:pt>
                <c:pt idx="237">
                  <c:v>394.14200000000034</c:v>
                </c:pt>
                <c:pt idx="238">
                  <c:v>394.32900000000001</c:v>
                </c:pt>
                <c:pt idx="239">
                  <c:v>394.51599999999968</c:v>
                </c:pt>
                <c:pt idx="240">
                  <c:v>394.702</c:v>
                </c:pt>
                <c:pt idx="241">
                  <c:v>394.88900000000001</c:v>
                </c:pt>
                <c:pt idx="242">
                  <c:v>395.07599999999968</c:v>
                </c:pt>
                <c:pt idx="243">
                  <c:v>395.26299999999969</c:v>
                </c:pt>
                <c:pt idx="244">
                  <c:v>395.44900000000001</c:v>
                </c:pt>
                <c:pt idx="245">
                  <c:v>395.63599999999968</c:v>
                </c:pt>
                <c:pt idx="246">
                  <c:v>395.82299999999969</c:v>
                </c:pt>
                <c:pt idx="247">
                  <c:v>396.01</c:v>
                </c:pt>
                <c:pt idx="248">
                  <c:v>396.197</c:v>
                </c:pt>
                <c:pt idx="249">
                  <c:v>396.38299999999964</c:v>
                </c:pt>
                <c:pt idx="250">
                  <c:v>396.57</c:v>
                </c:pt>
                <c:pt idx="251">
                  <c:v>396.75700000000001</c:v>
                </c:pt>
                <c:pt idx="252">
                  <c:v>396.94400000000002</c:v>
                </c:pt>
                <c:pt idx="253">
                  <c:v>397.13</c:v>
                </c:pt>
                <c:pt idx="254">
                  <c:v>397.31700000000001</c:v>
                </c:pt>
                <c:pt idx="255">
                  <c:v>397.50400000000002</c:v>
                </c:pt>
                <c:pt idx="256">
                  <c:v>397.69099999999969</c:v>
                </c:pt>
                <c:pt idx="257">
                  <c:v>397.87799999999999</c:v>
                </c:pt>
                <c:pt idx="258">
                  <c:v>398.06400000000002</c:v>
                </c:pt>
                <c:pt idx="259">
                  <c:v>398.25099999999969</c:v>
                </c:pt>
                <c:pt idx="260">
                  <c:v>398.43799999999953</c:v>
                </c:pt>
                <c:pt idx="261">
                  <c:v>398.625</c:v>
                </c:pt>
                <c:pt idx="262">
                  <c:v>398.81200000000001</c:v>
                </c:pt>
                <c:pt idx="263">
                  <c:v>398.99799999999954</c:v>
                </c:pt>
                <c:pt idx="264">
                  <c:v>399.185</c:v>
                </c:pt>
                <c:pt idx="265">
                  <c:v>399.37200000000001</c:v>
                </c:pt>
                <c:pt idx="266">
                  <c:v>399.55900000000008</c:v>
                </c:pt>
                <c:pt idx="267">
                  <c:v>399.74599999999964</c:v>
                </c:pt>
                <c:pt idx="268">
                  <c:v>399.93199999999939</c:v>
                </c:pt>
                <c:pt idx="269">
                  <c:v>400.11900000000031</c:v>
                </c:pt>
                <c:pt idx="270">
                  <c:v>400.30599999999993</c:v>
                </c:pt>
                <c:pt idx="271">
                  <c:v>400.49299999999954</c:v>
                </c:pt>
                <c:pt idx="272">
                  <c:v>400.68</c:v>
                </c:pt>
                <c:pt idx="273">
                  <c:v>400.86700000000002</c:v>
                </c:pt>
                <c:pt idx="274">
                  <c:v>401.053</c:v>
                </c:pt>
                <c:pt idx="275">
                  <c:v>401.24</c:v>
                </c:pt>
                <c:pt idx="276">
                  <c:v>401.4269999999994</c:v>
                </c:pt>
                <c:pt idx="277">
                  <c:v>401.61399999999969</c:v>
                </c:pt>
                <c:pt idx="278">
                  <c:v>401.80099999999999</c:v>
                </c:pt>
                <c:pt idx="279">
                  <c:v>401.9879999999996</c:v>
                </c:pt>
                <c:pt idx="280">
                  <c:v>402.17500000000001</c:v>
                </c:pt>
                <c:pt idx="281">
                  <c:v>402.36099999999999</c:v>
                </c:pt>
                <c:pt idx="282">
                  <c:v>402.548</c:v>
                </c:pt>
                <c:pt idx="283">
                  <c:v>402.73499999999967</c:v>
                </c:pt>
                <c:pt idx="284">
                  <c:v>402.92200000000003</c:v>
                </c:pt>
                <c:pt idx="285">
                  <c:v>403.10899999999964</c:v>
                </c:pt>
                <c:pt idx="286">
                  <c:v>403.29599999999954</c:v>
                </c:pt>
                <c:pt idx="287">
                  <c:v>403.48299999999961</c:v>
                </c:pt>
                <c:pt idx="288">
                  <c:v>403.67</c:v>
                </c:pt>
                <c:pt idx="289">
                  <c:v>403.85599999999999</c:v>
                </c:pt>
                <c:pt idx="290">
                  <c:v>404.04300000000001</c:v>
                </c:pt>
                <c:pt idx="291">
                  <c:v>404.22999999999968</c:v>
                </c:pt>
                <c:pt idx="292">
                  <c:v>404.41699999999935</c:v>
                </c:pt>
                <c:pt idx="293">
                  <c:v>404.60399999999993</c:v>
                </c:pt>
                <c:pt idx="294">
                  <c:v>404.79099999999954</c:v>
                </c:pt>
                <c:pt idx="295">
                  <c:v>404.97799999999961</c:v>
                </c:pt>
                <c:pt idx="296">
                  <c:v>405.16500000000002</c:v>
                </c:pt>
                <c:pt idx="297">
                  <c:v>405.35199999999969</c:v>
                </c:pt>
                <c:pt idx="298">
                  <c:v>405.53899999999953</c:v>
                </c:pt>
                <c:pt idx="299">
                  <c:v>405.72499999999968</c:v>
                </c:pt>
                <c:pt idx="300">
                  <c:v>405.91199999999935</c:v>
                </c:pt>
                <c:pt idx="301">
                  <c:v>406.09899999999953</c:v>
                </c:pt>
                <c:pt idx="302">
                  <c:v>406.2859999999996</c:v>
                </c:pt>
                <c:pt idx="303">
                  <c:v>406.47299999999967</c:v>
                </c:pt>
                <c:pt idx="304">
                  <c:v>406.66</c:v>
                </c:pt>
                <c:pt idx="305">
                  <c:v>406.84699999999964</c:v>
                </c:pt>
                <c:pt idx="306">
                  <c:v>407.03399999999954</c:v>
                </c:pt>
                <c:pt idx="307">
                  <c:v>407.22099999999961</c:v>
                </c:pt>
                <c:pt idx="308">
                  <c:v>407.40799999999967</c:v>
                </c:pt>
                <c:pt idx="309">
                  <c:v>407.59500000000003</c:v>
                </c:pt>
                <c:pt idx="310">
                  <c:v>407.78199999999936</c:v>
                </c:pt>
                <c:pt idx="311">
                  <c:v>407.96899999999954</c:v>
                </c:pt>
                <c:pt idx="312">
                  <c:v>408.15600000000001</c:v>
                </c:pt>
                <c:pt idx="313">
                  <c:v>408.34199999999993</c:v>
                </c:pt>
                <c:pt idx="314">
                  <c:v>408.529</c:v>
                </c:pt>
                <c:pt idx="315">
                  <c:v>408.71599999999961</c:v>
                </c:pt>
                <c:pt idx="316">
                  <c:v>408.90299999999968</c:v>
                </c:pt>
                <c:pt idx="317">
                  <c:v>409.09</c:v>
                </c:pt>
                <c:pt idx="318">
                  <c:v>409.27699999999953</c:v>
                </c:pt>
                <c:pt idx="319">
                  <c:v>409.464</c:v>
                </c:pt>
                <c:pt idx="320">
                  <c:v>409.65100000000001</c:v>
                </c:pt>
                <c:pt idx="321">
                  <c:v>409.83799999999968</c:v>
                </c:pt>
                <c:pt idx="322">
                  <c:v>410.02499999999969</c:v>
                </c:pt>
                <c:pt idx="323">
                  <c:v>410.21199999999953</c:v>
                </c:pt>
                <c:pt idx="324">
                  <c:v>410.399</c:v>
                </c:pt>
                <c:pt idx="325">
                  <c:v>410.58599999999967</c:v>
                </c:pt>
                <c:pt idx="326">
                  <c:v>410.77299999999968</c:v>
                </c:pt>
                <c:pt idx="327">
                  <c:v>410.96</c:v>
                </c:pt>
                <c:pt idx="328">
                  <c:v>411.14699999999999</c:v>
                </c:pt>
                <c:pt idx="329">
                  <c:v>411.334</c:v>
                </c:pt>
                <c:pt idx="330">
                  <c:v>411.52099999999967</c:v>
                </c:pt>
                <c:pt idx="331">
                  <c:v>411.70800000000003</c:v>
                </c:pt>
                <c:pt idx="332">
                  <c:v>411.89499999999964</c:v>
                </c:pt>
                <c:pt idx="333">
                  <c:v>412.08199999999954</c:v>
                </c:pt>
                <c:pt idx="334">
                  <c:v>412.26900000000001</c:v>
                </c:pt>
                <c:pt idx="335">
                  <c:v>412.45599999999968</c:v>
                </c:pt>
                <c:pt idx="336">
                  <c:v>412.64299999999997</c:v>
                </c:pt>
                <c:pt idx="337">
                  <c:v>412.83</c:v>
                </c:pt>
                <c:pt idx="338">
                  <c:v>413.017</c:v>
                </c:pt>
                <c:pt idx="339">
                  <c:v>413.20400000000001</c:v>
                </c:pt>
                <c:pt idx="340">
                  <c:v>413.39099999999968</c:v>
                </c:pt>
                <c:pt idx="341">
                  <c:v>413.57799999999969</c:v>
                </c:pt>
                <c:pt idx="342">
                  <c:v>413.76499999999999</c:v>
                </c:pt>
                <c:pt idx="343">
                  <c:v>413.952</c:v>
                </c:pt>
                <c:pt idx="344">
                  <c:v>414.13900000000001</c:v>
                </c:pt>
                <c:pt idx="345">
                  <c:v>414.32599999999968</c:v>
                </c:pt>
                <c:pt idx="346">
                  <c:v>414.51299999999969</c:v>
                </c:pt>
                <c:pt idx="347">
                  <c:v>414.7</c:v>
                </c:pt>
                <c:pt idx="348">
                  <c:v>414.88799999999969</c:v>
                </c:pt>
                <c:pt idx="349">
                  <c:v>415.07499999999999</c:v>
                </c:pt>
                <c:pt idx="350">
                  <c:v>415.262</c:v>
                </c:pt>
                <c:pt idx="351">
                  <c:v>415.44900000000001</c:v>
                </c:pt>
                <c:pt idx="352">
                  <c:v>415.63599999999968</c:v>
                </c:pt>
                <c:pt idx="353">
                  <c:v>415.82299999999969</c:v>
                </c:pt>
                <c:pt idx="354">
                  <c:v>416.01</c:v>
                </c:pt>
                <c:pt idx="355">
                  <c:v>416.197</c:v>
                </c:pt>
                <c:pt idx="356">
                  <c:v>416.38400000000001</c:v>
                </c:pt>
                <c:pt idx="357">
                  <c:v>416.57100000000003</c:v>
                </c:pt>
                <c:pt idx="358">
                  <c:v>416.75799999999964</c:v>
                </c:pt>
                <c:pt idx="359">
                  <c:v>416.94499999999999</c:v>
                </c:pt>
                <c:pt idx="360">
                  <c:v>417.13200000000001</c:v>
                </c:pt>
                <c:pt idx="361">
                  <c:v>417.31900000000002</c:v>
                </c:pt>
                <c:pt idx="362">
                  <c:v>417.50599999999969</c:v>
                </c:pt>
                <c:pt idx="363">
                  <c:v>417.69400000000002</c:v>
                </c:pt>
                <c:pt idx="364">
                  <c:v>417.88099999999969</c:v>
                </c:pt>
                <c:pt idx="365">
                  <c:v>418.06799999999993</c:v>
                </c:pt>
                <c:pt idx="366">
                  <c:v>418.255</c:v>
                </c:pt>
                <c:pt idx="367">
                  <c:v>418.44200000000001</c:v>
                </c:pt>
                <c:pt idx="368">
                  <c:v>418.62900000000002</c:v>
                </c:pt>
                <c:pt idx="369">
                  <c:v>418.81599999999969</c:v>
                </c:pt>
                <c:pt idx="370">
                  <c:v>419.00299999999999</c:v>
                </c:pt>
                <c:pt idx="371">
                  <c:v>419.19</c:v>
                </c:pt>
                <c:pt idx="372">
                  <c:v>419.37700000000001</c:v>
                </c:pt>
                <c:pt idx="373">
                  <c:v>419.565</c:v>
                </c:pt>
                <c:pt idx="374">
                  <c:v>419.75200000000001</c:v>
                </c:pt>
                <c:pt idx="375">
                  <c:v>419.9389999999994</c:v>
                </c:pt>
                <c:pt idx="376">
                  <c:v>420.12599999999969</c:v>
                </c:pt>
                <c:pt idx="377">
                  <c:v>420.31299999999999</c:v>
                </c:pt>
                <c:pt idx="378">
                  <c:v>420.5</c:v>
                </c:pt>
                <c:pt idx="379">
                  <c:v>420.68700000000001</c:v>
                </c:pt>
                <c:pt idx="380">
                  <c:v>420.87400000000002</c:v>
                </c:pt>
                <c:pt idx="381">
                  <c:v>421.06200000000001</c:v>
                </c:pt>
                <c:pt idx="382">
                  <c:v>421.24900000000002</c:v>
                </c:pt>
                <c:pt idx="383">
                  <c:v>421.43599999999935</c:v>
                </c:pt>
                <c:pt idx="384">
                  <c:v>421.62299999999999</c:v>
                </c:pt>
                <c:pt idx="385">
                  <c:v>421.81</c:v>
                </c:pt>
                <c:pt idx="386">
                  <c:v>421.99699999999939</c:v>
                </c:pt>
                <c:pt idx="387">
                  <c:v>422.18400000000008</c:v>
                </c:pt>
                <c:pt idx="388">
                  <c:v>422.37200000000001</c:v>
                </c:pt>
                <c:pt idx="389">
                  <c:v>422.55900000000008</c:v>
                </c:pt>
                <c:pt idx="390">
                  <c:v>422.74599999999964</c:v>
                </c:pt>
                <c:pt idx="391">
                  <c:v>422.93299999999954</c:v>
                </c:pt>
                <c:pt idx="392">
                  <c:v>423.12</c:v>
                </c:pt>
                <c:pt idx="393">
                  <c:v>423.30700000000002</c:v>
                </c:pt>
                <c:pt idx="394">
                  <c:v>423.49499999999961</c:v>
                </c:pt>
                <c:pt idx="395">
                  <c:v>423.68200000000002</c:v>
                </c:pt>
                <c:pt idx="396">
                  <c:v>423.86900000000031</c:v>
                </c:pt>
                <c:pt idx="397">
                  <c:v>424.05599999999993</c:v>
                </c:pt>
                <c:pt idx="398">
                  <c:v>424.24299999999999</c:v>
                </c:pt>
                <c:pt idx="399">
                  <c:v>424.42999999999961</c:v>
                </c:pt>
                <c:pt idx="400">
                  <c:v>424.61799999999999</c:v>
                </c:pt>
                <c:pt idx="401">
                  <c:v>424.80500000000001</c:v>
                </c:pt>
                <c:pt idx="402">
                  <c:v>424.99199999999939</c:v>
                </c:pt>
                <c:pt idx="403">
                  <c:v>425.17899999999969</c:v>
                </c:pt>
                <c:pt idx="404">
                  <c:v>425.36599999999999</c:v>
                </c:pt>
                <c:pt idx="405">
                  <c:v>425.55399999999969</c:v>
                </c:pt>
                <c:pt idx="406">
                  <c:v>425.74099999999999</c:v>
                </c:pt>
                <c:pt idx="407">
                  <c:v>425.92799999999954</c:v>
                </c:pt>
                <c:pt idx="408">
                  <c:v>426.11500000000001</c:v>
                </c:pt>
                <c:pt idx="409">
                  <c:v>426.30200000000002</c:v>
                </c:pt>
                <c:pt idx="410">
                  <c:v>426.48999999999961</c:v>
                </c:pt>
                <c:pt idx="411">
                  <c:v>426.67700000000002</c:v>
                </c:pt>
                <c:pt idx="412">
                  <c:v>426.86399999999969</c:v>
                </c:pt>
                <c:pt idx="413">
                  <c:v>427.05099999999999</c:v>
                </c:pt>
                <c:pt idx="414">
                  <c:v>427.2379999999996</c:v>
                </c:pt>
                <c:pt idx="415">
                  <c:v>427.42599999999953</c:v>
                </c:pt>
                <c:pt idx="416">
                  <c:v>427.613</c:v>
                </c:pt>
                <c:pt idx="417">
                  <c:v>427.8</c:v>
                </c:pt>
                <c:pt idx="418">
                  <c:v>427.98699999999945</c:v>
                </c:pt>
                <c:pt idx="419">
                  <c:v>428.17500000000001</c:v>
                </c:pt>
                <c:pt idx="420">
                  <c:v>428.36200000000002</c:v>
                </c:pt>
                <c:pt idx="421">
                  <c:v>428.54899999999969</c:v>
                </c:pt>
                <c:pt idx="422">
                  <c:v>428.73599999999954</c:v>
                </c:pt>
                <c:pt idx="423">
                  <c:v>428.92399999999935</c:v>
                </c:pt>
                <c:pt idx="424">
                  <c:v>429.11099999999999</c:v>
                </c:pt>
                <c:pt idx="425">
                  <c:v>429.2979999999996</c:v>
                </c:pt>
                <c:pt idx="426">
                  <c:v>429.48499999999967</c:v>
                </c:pt>
                <c:pt idx="427">
                  <c:v>429.673</c:v>
                </c:pt>
                <c:pt idx="428">
                  <c:v>429.86</c:v>
                </c:pt>
                <c:pt idx="429">
                  <c:v>430.04700000000008</c:v>
                </c:pt>
                <c:pt idx="430">
                  <c:v>430.23399999999936</c:v>
                </c:pt>
                <c:pt idx="431">
                  <c:v>430.42200000000003</c:v>
                </c:pt>
                <c:pt idx="432">
                  <c:v>430.60899999999964</c:v>
                </c:pt>
                <c:pt idx="433">
                  <c:v>430.79599999999954</c:v>
                </c:pt>
                <c:pt idx="434">
                  <c:v>430.98299999999961</c:v>
                </c:pt>
                <c:pt idx="435">
                  <c:v>431.17099999999999</c:v>
                </c:pt>
                <c:pt idx="436">
                  <c:v>431.358</c:v>
                </c:pt>
                <c:pt idx="437">
                  <c:v>431.54500000000002</c:v>
                </c:pt>
                <c:pt idx="438">
                  <c:v>431.73299999999961</c:v>
                </c:pt>
                <c:pt idx="439">
                  <c:v>431.91999999999967</c:v>
                </c:pt>
                <c:pt idx="440">
                  <c:v>432.10700000000008</c:v>
                </c:pt>
                <c:pt idx="441">
                  <c:v>432.29399999999936</c:v>
                </c:pt>
                <c:pt idx="442">
                  <c:v>432.48200000000003</c:v>
                </c:pt>
                <c:pt idx="443">
                  <c:v>432.66899999999993</c:v>
                </c:pt>
                <c:pt idx="444">
                  <c:v>432.85599999999999</c:v>
                </c:pt>
                <c:pt idx="445">
                  <c:v>433.04399999999993</c:v>
                </c:pt>
                <c:pt idx="446">
                  <c:v>433.23099999999954</c:v>
                </c:pt>
                <c:pt idx="447">
                  <c:v>433.41799999999961</c:v>
                </c:pt>
                <c:pt idx="448">
                  <c:v>433.60599999999999</c:v>
                </c:pt>
                <c:pt idx="449">
                  <c:v>433.79299999999961</c:v>
                </c:pt>
                <c:pt idx="450">
                  <c:v>433.97999999999968</c:v>
                </c:pt>
                <c:pt idx="451">
                  <c:v>434.16699999999969</c:v>
                </c:pt>
                <c:pt idx="452">
                  <c:v>434.35500000000002</c:v>
                </c:pt>
                <c:pt idx="453">
                  <c:v>434.54199999999969</c:v>
                </c:pt>
                <c:pt idx="454">
                  <c:v>434.72899999999947</c:v>
                </c:pt>
                <c:pt idx="455">
                  <c:v>434.91699999999935</c:v>
                </c:pt>
                <c:pt idx="456">
                  <c:v>435.10399999999993</c:v>
                </c:pt>
                <c:pt idx="457">
                  <c:v>435.29099999999954</c:v>
                </c:pt>
                <c:pt idx="458">
                  <c:v>435.47899999999947</c:v>
                </c:pt>
                <c:pt idx="459">
                  <c:v>435.666</c:v>
                </c:pt>
                <c:pt idx="460">
                  <c:v>435.85300000000001</c:v>
                </c:pt>
                <c:pt idx="461">
                  <c:v>436.041</c:v>
                </c:pt>
                <c:pt idx="462">
                  <c:v>436.22799999999961</c:v>
                </c:pt>
                <c:pt idx="463">
                  <c:v>436.41599999999954</c:v>
                </c:pt>
                <c:pt idx="464">
                  <c:v>436.60300000000001</c:v>
                </c:pt>
                <c:pt idx="465">
                  <c:v>436.78999999999968</c:v>
                </c:pt>
                <c:pt idx="466">
                  <c:v>436.97799999999961</c:v>
                </c:pt>
                <c:pt idx="467">
                  <c:v>437.16500000000002</c:v>
                </c:pt>
                <c:pt idx="468">
                  <c:v>437.35199999999969</c:v>
                </c:pt>
                <c:pt idx="469">
                  <c:v>437.54</c:v>
                </c:pt>
                <c:pt idx="470">
                  <c:v>437.72699999999935</c:v>
                </c:pt>
                <c:pt idx="471">
                  <c:v>437.91399999999953</c:v>
                </c:pt>
                <c:pt idx="472">
                  <c:v>438.10199999999969</c:v>
                </c:pt>
                <c:pt idx="473">
                  <c:v>438.28899999999953</c:v>
                </c:pt>
                <c:pt idx="474">
                  <c:v>438.47699999999935</c:v>
                </c:pt>
                <c:pt idx="475">
                  <c:v>438.66399999999999</c:v>
                </c:pt>
                <c:pt idx="476">
                  <c:v>438.851</c:v>
                </c:pt>
                <c:pt idx="477">
                  <c:v>439.03899999999953</c:v>
                </c:pt>
                <c:pt idx="478">
                  <c:v>439.2259999999996</c:v>
                </c:pt>
                <c:pt idx="479">
                  <c:v>439.41299999999961</c:v>
                </c:pt>
                <c:pt idx="480">
                  <c:v>439.601</c:v>
                </c:pt>
                <c:pt idx="481">
                  <c:v>439.78799999999961</c:v>
                </c:pt>
                <c:pt idx="482">
                  <c:v>439.9759999999996</c:v>
                </c:pt>
                <c:pt idx="483">
                  <c:v>440.16300000000001</c:v>
                </c:pt>
                <c:pt idx="484">
                  <c:v>440.35</c:v>
                </c:pt>
                <c:pt idx="485">
                  <c:v>440.53799999999961</c:v>
                </c:pt>
                <c:pt idx="486">
                  <c:v>440.72499999999968</c:v>
                </c:pt>
                <c:pt idx="487">
                  <c:v>440.91299999999961</c:v>
                </c:pt>
                <c:pt idx="488">
                  <c:v>441.1</c:v>
                </c:pt>
                <c:pt idx="489">
                  <c:v>441.28799999999961</c:v>
                </c:pt>
                <c:pt idx="490">
                  <c:v>441.47499999999968</c:v>
                </c:pt>
                <c:pt idx="491">
                  <c:v>441.66199999999969</c:v>
                </c:pt>
                <c:pt idx="492">
                  <c:v>441.85</c:v>
                </c:pt>
                <c:pt idx="493">
                  <c:v>442.03699999999935</c:v>
                </c:pt>
                <c:pt idx="494">
                  <c:v>442.22499999999968</c:v>
                </c:pt>
                <c:pt idx="495">
                  <c:v>442.41199999999935</c:v>
                </c:pt>
                <c:pt idx="496">
                  <c:v>442.6</c:v>
                </c:pt>
                <c:pt idx="497">
                  <c:v>442.78699999999935</c:v>
                </c:pt>
                <c:pt idx="498">
                  <c:v>442.97399999999953</c:v>
                </c:pt>
                <c:pt idx="499">
                  <c:v>443.16199999999969</c:v>
                </c:pt>
                <c:pt idx="500">
                  <c:v>443.34899999999999</c:v>
                </c:pt>
                <c:pt idx="501">
                  <c:v>443.53699999999935</c:v>
                </c:pt>
                <c:pt idx="502">
                  <c:v>443.72399999999953</c:v>
                </c:pt>
                <c:pt idx="503">
                  <c:v>443.91199999999935</c:v>
                </c:pt>
                <c:pt idx="504">
                  <c:v>444.09899999999953</c:v>
                </c:pt>
                <c:pt idx="505">
                  <c:v>444.2859999999996</c:v>
                </c:pt>
                <c:pt idx="506">
                  <c:v>444.47399999999953</c:v>
                </c:pt>
                <c:pt idx="507">
                  <c:v>444.661</c:v>
                </c:pt>
                <c:pt idx="508">
                  <c:v>444.84899999999999</c:v>
                </c:pt>
                <c:pt idx="509">
                  <c:v>445.0359999999996</c:v>
                </c:pt>
                <c:pt idx="510">
                  <c:v>445.22399999999953</c:v>
                </c:pt>
                <c:pt idx="511">
                  <c:v>445.4109999999996</c:v>
                </c:pt>
                <c:pt idx="512">
                  <c:v>445.59899999999953</c:v>
                </c:pt>
                <c:pt idx="513">
                  <c:v>445.7859999999996</c:v>
                </c:pt>
                <c:pt idx="514">
                  <c:v>445.97399999999953</c:v>
                </c:pt>
                <c:pt idx="515">
                  <c:v>446.161</c:v>
                </c:pt>
                <c:pt idx="516">
                  <c:v>446.34899999999999</c:v>
                </c:pt>
                <c:pt idx="517">
                  <c:v>446.5359999999996</c:v>
                </c:pt>
                <c:pt idx="518">
                  <c:v>446.72399999999953</c:v>
                </c:pt>
                <c:pt idx="519">
                  <c:v>446.9109999999996</c:v>
                </c:pt>
                <c:pt idx="520">
                  <c:v>447.09899999999953</c:v>
                </c:pt>
                <c:pt idx="521">
                  <c:v>447.2859999999996</c:v>
                </c:pt>
                <c:pt idx="522">
                  <c:v>447.47399999999953</c:v>
                </c:pt>
                <c:pt idx="523">
                  <c:v>447.661</c:v>
                </c:pt>
                <c:pt idx="524">
                  <c:v>447.84899999999999</c:v>
                </c:pt>
                <c:pt idx="525">
                  <c:v>448.0359999999996</c:v>
                </c:pt>
                <c:pt idx="526">
                  <c:v>448.22399999999953</c:v>
                </c:pt>
                <c:pt idx="527">
                  <c:v>448.4109999999996</c:v>
                </c:pt>
                <c:pt idx="528">
                  <c:v>448.59899999999953</c:v>
                </c:pt>
                <c:pt idx="529">
                  <c:v>448.7859999999996</c:v>
                </c:pt>
                <c:pt idx="530">
                  <c:v>448.97399999999953</c:v>
                </c:pt>
                <c:pt idx="531">
                  <c:v>449.161</c:v>
                </c:pt>
                <c:pt idx="532">
                  <c:v>449.34899999999999</c:v>
                </c:pt>
                <c:pt idx="533">
                  <c:v>449.5359999999996</c:v>
                </c:pt>
                <c:pt idx="534">
                  <c:v>449.72399999999953</c:v>
                </c:pt>
                <c:pt idx="535">
                  <c:v>449.9109999999996</c:v>
                </c:pt>
                <c:pt idx="536">
                  <c:v>450.09899999999953</c:v>
                </c:pt>
                <c:pt idx="537">
                  <c:v>450.2859999999996</c:v>
                </c:pt>
                <c:pt idx="538">
                  <c:v>450.47399999999953</c:v>
                </c:pt>
                <c:pt idx="539">
                  <c:v>450.66199999999969</c:v>
                </c:pt>
                <c:pt idx="540">
                  <c:v>450.84899999999999</c:v>
                </c:pt>
                <c:pt idx="541">
                  <c:v>451.03699999999935</c:v>
                </c:pt>
                <c:pt idx="542">
                  <c:v>451.22399999999953</c:v>
                </c:pt>
                <c:pt idx="543">
                  <c:v>451.41199999999935</c:v>
                </c:pt>
                <c:pt idx="544">
                  <c:v>451.59899999999953</c:v>
                </c:pt>
                <c:pt idx="545">
                  <c:v>451.78699999999935</c:v>
                </c:pt>
                <c:pt idx="546">
                  <c:v>451.97399999999953</c:v>
                </c:pt>
                <c:pt idx="547">
                  <c:v>452.16199999999969</c:v>
                </c:pt>
                <c:pt idx="548">
                  <c:v>452.35</c:v>
                </c:pt>
                <c:pt idx="549">
                  <c:v>452.53699999999935</c:v>
                </c:pt>
                <c:pt idx="550">
                  <c:v>452.72499999999968</c:v>
                </c:pt>
                <c:pt idx="551">
                  <c:v>452.91199999999935</c:v>
                </c:pt>
                <c:pt idx="552">
                  <c:v>453.1</c:v>
                </c:pt>
                <c:pt idx="553">
                  <c:v>453.28699999999935</c:v>
                </c:pt>
                <c:pt idx="554">
                  <c:v>453.47499999999968</c:v>
                </c:pt>
                <c:pt idx="555">
                  <c:v>453.66300000000001</c:v>
                </c:pt>
                <c:pt idx="556">
                  <c:v>453.85</c:v>
                </c:pt>
                <c:pt idx="557">
                  <c:v>454.03799999999961</c:v>
                </c:pt>
                <c:pt idx="558">
                  <c:v>454.22499999999968</c:v>
                </c:pt>
                <c:pt idx="559">
                  <c:v>454.41299999999961</c:v>
                </c:pt>
                <c:pt idx="560">
                  <c:v>454.6</c:v>
                </c:pt>
                <c:pt idx="561">
                  <c:v>454.78799999999961</c:v>
                </c:pt>
                <c:pt idx="562">
                  <c:v>454.9759999999996</c:v>
                </c:pt>
                <c:pt idx="563">
                  <c:v>455.16300000000001</c:v>
                </c:pt>
                <c:pt idx="564">
                  <c:v>455.351</c:v>
                </c:pt>
                <c:pt idx="565">
                  <c:v>455.53799999999961</c:v>
                </c:pt>
                <c:pt idx="566">
                  <c:v>455.7259999999996</c:v>
                </c:pt>
                <c:pt idx="567">
                  <c:v>455.91399999999953</c:v>
                </c:pt>
                <c:pt idx="568">
                  <c:v>456.101</c:v>
                </c:pt>
                <c:pt idx="569">
                  <c:v>456.28899999999953</c:v>
                </c:pt>
                <c:pt idx="570">
                  <c:v>456.47699999999935</c:v>
                </c:pt>
                <c:pt idx="571">
                  <c:v>456.66399999999999</c:v>
                </c:pt>
                <c:pt idx="572">
                  <c:v>456.85199999999969</c:v>
                </c:pt>
                <c:pt idx="573">
                  <c:v>457.03899999999953</c:v>
                </c:pt>
                <c:pt idx="574">
                  <c:v>457.22699999999935</c:v>
                </c:pt>
                <c:pt idx="575">
                  <c:v>457.41499999999968</c:v>
                </c:pt>
                <c:pt idx="576">
                  <c:v>457.60199999999969</c:v>
                </c:pt>
                <c:pt idx="577">
                  <c:v>457.78999999999968</c:v>
                </c:pt>
                <c:pt idx="578">
                  <c:v>457.97799999999961</c:v>
                </c:pt>
                <c:pt idx="579">
                  <c:v>458.16500000000002</c:v>
                </c:pt>
                <c:pt idx="580">
                  <c:v>458.35300000000001</c:v>
                </c:pt>
                <c:pt idx="581">
                  <c:v>458.54</c:v>
                </c:pt>
                <c:pt idx="582">
                  <c:v>458.72799999999961</c:v>
                </c:pt>
                <c:pt idx="583">
                  <c:v>458.91599999999954</c:v>
                </c:pt>
                <c:pt idx="584">
                  <c:v>459.10300000000001</c:v>
                </c:pt>
                <c:pt idx="585">
                  <c:v>459.29099999999954</c:v>
                </c:pt>
                <c:pt idx="586">
                  <c:v>459.47899999999947</c:v>
                </c:pt>
                <c:pt idx="587">
                  <c:v>459.666</c:v>
                </c:pt>
                <c:pt idx="588">
                  <c:v>459.85399999999993</c:v>
                </c:pt>
                <c:pt idx="589">
                  <c:v>460.04199999999969</c:v>
                </c:pt>
                <c:pt idx="590">
                  <c:v>460.22899999999947</c:v>
                </c:pt>
                <c:pt idx="591">
                  <c:v>460.41699999999935</c:v>
                </c:pt>
                <c:pt idx="592">
                  <c:v>460.60500000000002</c:v>
                </c:pt>
                <c:pt idx="593">
                  <c:v>460.79199999999935</c:v>
                </c:pt>
                <c:pt idx="594">
                  <c:v>460.97999999999968</c:v>
                </c:pt>
                <c:pt idx="595">
                  <c:v>461.16800000000001</c:v>
                </c:pt>
                <c:pt idx="596">
                  <c:v>461.35500000000002</c:v>
                </c:pt>
                <c:pt idx="597">
                  <c:v>461.54300000000001</c:v>
                </c:pt>
                <c:pt idx="598">
                  <c:v>461.73099999999954</c:v>
                </c:pt>
                <c:pt idx="599">
                  <c:v>461.91899999999936</c:v>
                </c:pt>
                <c:pt idx="600">
                  <c:v>462.10599999999999</c:v>
                </c:pt>
                <c:pt idx="601">
                  <c:v>462.29399999999936</c:v>
                </c:pt>
                <c:pt idx="602">
                  <c:v>462.48200000000003</c:v>
                </c:pt>
                <c:pt idx="603">
                  <c:v>462.66899999999993</c:v>
                </c:pt>
                <c:pt idx="604">
                  <c:v>462.85700000000008</c:v>
                </c:pt>
                <c:pt idx="605">
                  <c:v>463.04500000000002</c:v>
                </c:pt>
                <c:pt idx="606">
                  <c:v>463.23200000000003</c:v>
                </c:pt>
                <c:pt idx="607">
                  <c:v>463.41999999999967</c:v>
                </c:pt>
                <c:pt idx="608">
                  <c:v>463.608</c:v>
                </c:pt>
                <c:pt idx="609">
                  <c:v>463.79599999999954</c:v>
                </c:pt>
                <c:pt idx="610">
                  <c:v>463.98299999999961</c:v>
                </c:pt>
                <c:pt idx="611">
                  <c:v>464.17099999999999</c:v>
                </c:pt>
                <c:pt idx="612">
                  <c:v>464.35899999999964</c:v>
                </c:pt>
                <c:pt idx="613">
                  <c:v>464.54599999999999</c:v>
                </c:pt>
                <c:pt idx="614">
                  <c:v>464.73399999999936</c:v>
                </c:pt>
                <c:pt idx="615">
                  <c:v>464.92200000000003</c:v>
                </c:pt>
                <c:pt idx="616">
                  <c:v>465.11</c:v>
                </c:pt>
                <c:pt idx="617">
                  <c:v>465.29700000000003</c:v>
                </c:pt>
                <c:pt idx="618">
                  <c:v>465.48499999999967</c:v>
                </c:pt>
                <c:pt idx="619">
                  <c:v>465.673</c:v>
                </c:pt>
                <c:pt idx="620">
                  <c:v>465.86099999999999</c:v>
                </c:pt>
                <c:pt idx="621">
                  <c:v>466.048</c:v>
                </c:pt>
                <c:pt idx="622">
                  <c:v>466.23599999999954</c:v>
                </c:pt>
                <c:pt idx="623">
                  <c:v>466.42399999999935</c:v>
                </c:pt>
                <c:pt idx="624">
                  <c:v>466.61200000000002</c:v>
                </c:pt>
                <c:pt idx="625">
                  <c:v>466.79899999999935</c:v>
                </c:pt>
                <c:pt idx="626">
                  <c:v>466.98699999999945</c:v>
                </c:pt>
                <c:pt idx="627">
                  <c:v>467.17500000000001</c:v>
                </c:pt>
                <c:pt idx="628">
                  <c:v>467.363</c:v>
                </c:pt>
                <c:pt idx="629">
                  <c:v>467.55</c:v>
                </c:pt>
                <c:pt idx="630">
                  <c:v>467.7379999999996</c:v>
                </c:pt>
                <c:pt idx="631">
                  <c:v>467.92599999999953</c:v>
                </c:pt>
                <c:pt idx="632">
                  <c:v>468.11399999999969</c:v>
                </c:pt>
                <c:pt idx="633">
                  <c:v>468.30099999999999</c:v>
                </c:pt>
                <c:pt idx="634">
                  <c:v>468.48899999999935</c:v>
                </c:pt>
                <c:pt idx="635">
                  <c:v>468.67700000000002</c:v>
                </c:pt>
                <c:pt idx="636">
                  <c:v>468.86500000000001</c:v>
                </c:pt>
                <c:pt idx="637">
                  <c:v>469.05200000000002</c:v>
                </c:pt>
                <c:pt idx="638">
                  <c:v>469.24</c:v>
                </c:pt>
                <c:pt idx="639">
                  <c:v>469.42799999999954</c:v>
                </c:pt>
                <c:pt idx="640">
                  <c:v>469.61599999999999</c:v>
                </c:pt>
                <c:pt idx="641">
                  <c:v>469.80399999999969</c:v>
                </c:pt>
                <c:pt idx="642">
                  <c:v>469.99099999999953</c:v>
                </c:pt>
                <c:pt idx="643">
                  <c:v>470.17899999999969</c:v>
                </c:pt>
                <c:pt idx="644">
                  <c:v>470.36700000000002</c:v>
                </c:pt>
                <c:pt idx="645">
                  <c:v>470.55500000000001</c:v>
                </c:pt>
                <c:pt idx="646">
                  <c:v>470.74299999999999</c:v>
                </c:pt>
                <c:pt idx="647">
                  <c:v>470.92999999999961</c:v>
                </c:pt>
                <c:pt idx="648">
                  <c:v>471.11799999999999</c:v>
                </c:pt>
                <c:pt idx="649">
                  <c:v>471.30599999999993</c:v>
                </c:pt>
                <c:pt idx="650">
                  <c:v>471.49400000000003</c:v>
                </c:pt>
                <c:pt idx="651">
                  <c:v>471.68200000000002</c:v>
                </c:pt>
                <c:pt idx="652">
                  <c:v>471.86900000000031</c:v>
                </c:pt>
                <c:pt idx="653">
                  <c:v>472.05700000000002</c:v>
                </c:pt>
                <c:pt idx="654">
                  <c:v>472.245</c:v>
                </c:pt>
                <c:pt idx="655">
                  <c:v>472.43299999999954</c:v>
                </c:pt>
                <c:pt idx="656">
                  <c:v>472.62099999999964</c:v>
                </c:pt>
                <c:pt idx="657">
                  <c:v>472.80900000000008</c:v>
                </c:pt>
                <c:pt idx="658">
                  <c:v>472.99599999999936</c:v>
                </c:pt>
                <c:pt idx="659">
                  <c:v>473.18400000000008</c:v>
                </c:pt>
                <c:pt idx="660">
                  <c:v>473.37200000000001</c:v>
                </c:pt>
                <c:pt idx="661">
                  <c:v>473.56</c:v>
                </c:pt>
                <c:pt idx="662">
                  <c:v>473.74799999999999</c:v>
                </c:pt>
                <c:pt idx="663">
                  <c:v>473.93599999999935</c:v>
                </c:pt>
                <c:pt idx="664">
                  <c:v>474.12299999999999</c:v>
                </c:pt>
                <c:pt idx="665">
                  <c:v>474.31099999999969</c:v>
                </c:pt>
                <c:pt idx="666">
                  <c:v>474.49899999999946</c:v>
                </c:pt>
                <c:pt idx="667">
                  <c:v>474.68700000000001</c:v>
                </c:pt>
                <c:pt idx="668">
                  <c:v>474.875</c:v>
                </c:pt>
                <c:pt idx="669">
                  <c:v>475.06299999999999</c:v>
                </c:pt>
                <c:pt idx="670">
                  <c:v>475.25099999999969</c:v>
                </c:pt>
                <c:pt idx="671">
                  <c:v>475.43799999999953</c:v>
                </c:pt>
                <c:pt idx="672">
                  <c:v>475.62599999999969</c:v>
                </c:pt>
                <c:pt idx="673">
                  <c:v>475.81400000000002</c:v>
                </c:pt>
                <c:pt idx="674">
                  <c:v>476.00200000000001</c:v>
                </c:pt>
                <c:pt idx="675">
                  <c:v>476.19</c:v>
                </c:pt>
                <c:pt idx="676">
                  <c:v>476.37799999999999</c:v>
                </c:pt>
                <c:pt idx="677">
                  <c:v>476.56599999999969</c:v>
                </c:pt>
                <c:pt idx="678">
                  <c:v>476.75299999999999</c:v>
                </c:pt>
                <c:pt idx="679">
                  <c:v>476.94099999999969</c:v>
                </c:pt>
                <c:pt idx="680">
                  <c:v>477.12900000000002</c:v>
                </c:pt>
                <c:pt idx="681">
                  <c:v>477.31700000000001</c:v>
                </c:pt>
                <c:pt idx="682">
                  <c:v>477.505</c:v>
                </c:pt>
                <c:pt idx="683">
                  <c:v>477.69299999999993</c:v>
                </c:pt>
                <c:pt idx="684">
                  <c:v>477.88099999999969</c:v>
                </c:pt>
                <c:pt idx="685">
                  <c:v>478.06900000000002</c:v>
                </c:pt>
                <c:pt idx="686">
                  <c:v>478.25700000000001</c:v>
                </c:pt>
                <c:pt idx="687">
                  <c:v>478.44400000000002</c:v>
                </c:pt>
                <c:pt idx="688">
                  <c:v>478.63200000000001</c:v>
                </c:pt>
                <c:pt idx="689">
                  <c:v>478.82</c:v>
                </c:pt>
                <c:pt idx="690">
                  <c:v>479.00799999999964</c:v>
                </c:pt>
                <c:pt idx="691">
                  <c:v>479.19600000000003</c:v>
                </c:pt>
                <c:pt idx="692">
                  <c:v>479.38400000000001</c:v>
                </c:pt>
                <c:pt idx="693">
                  <c:v>479.572</c:v>
                </c:pt>
                <c:pt idx="694">
                  <c:v>479.76</c:v>
                </c:pt>
                <c:pt idx="695">
                  <c:v>479.94799999999969</c:v>
                </c:pt>
                <c:pt idx="696">
                  <c:v>480.13599999999968</c:v>
                </c:pt>
                <c:pt idx="697">
                  <c:v>480.32400000000001</c:v>
                </c:pt>
                <c:pt idx="698">
                  <c:v>480.51099999999968</c:v>
                </c:pt>
                <c:pt idx="699">
                  <c:v>480.69900000000001</c:v>
                </c:pt>
                <c:pt idx="700">
                  <c:v>480.887</c:v>
                </c:pt>
                <c:pt idx="701">
                  <c:v>481.07499999999999</c:v>
                </c:pt>
                <c:pt idx="702">
                  <c:v>481.26299999999969</c:v>
                </c:pt>
                <c:pt idx="703">
                  <c:v>481.45099999999968</c:v>
                </c:pt>
                <c:pt idx="704">
                  <c:v>481.63900000000001</c:v>
                </c:pt>
                <c:pt idx="705">
                  <c:v>481.827</c:v>
                </c:pt>
                <c:pt idx="706">
                  <c:v>482.01499999999999</c:v>
                </c:pt>
                <c:pt idx="707">
                  <c:v>482.20299999999969</c:v>
                </c:pt>
                <c:pt idx="708">
                  <c:v>482.39099999999968</c:v>
                </c:pt>
                <c:pt idx="709">
                  <c:v>482.57900000000001</c:v>
                </c:pt>
                <c:pt idx="710">
                  <c:v>482.767</c:v>
                </c:pt>
                <c:pt idx="711">
                  <c:v>482.95499999999993</c:v>
                </c:pt>
                <c:pt idx="712">
                  <c:v>483.14299999999997</c:v>
                </c:pt>
                <c:pt idx="713">
                  <c:v>483.33099999999968</c:v>
                </c:pt>
                <c:pt idx="714">
                  <c:v>483.51900000000001</c:v>
                </c:pt>
                <c:pt idx="715">
                  <c:v>483.70599999999968</c:v>
                </c:pt>
                <c:pt idx="716">
                  <c:v>483.89400000000001</c:v>
                </c:pt>
                <c:pt idx="717">
                  <c:v>484.08199999999954</c:v>
                </c:pt>
                <c:pt idx="718">
                  <c:v>484.27</c:v>
                </c:pt>
                <c:pt idx="719">
                  <c:v>484.45800000000003</c:v>
                </c:pt>
                <c:pt idx="720">
                  <c:v>484.64600000000002</c:v>
                </c:pt>
                <c:pt idx="721">
                  <c:v>484.834</c:v>
                </c:pt>
                <c:pt idx="722">
                  <c:v>485.02199999999954</c:v>
                </c:pt>
                <c:pt idx="723">
                  <c:v>485.21</c:v>
                </c:pt>
                <c:pt idx="724">
                  <c:v>485.39799999999968</c:v>
                </c:pt>
                <c:pt idx="725">
                  <c:v>485.58599999999967</c:v>
                </c:pt>
                <c:pt idx="726">
                  <c:v>485.774</c:v>
                </c:pt>
                <c:pt idx="727">
                  <c:v>485.96199999999953</c:v>
                </c:pt>
                <c:pt idx="728">
                  <c:v>486.15000000000032</c:v>
                </c:pt>
                <c:pt idx="729">
                  <c:v>486.33799999999968</c:v>
                </c:pt>
                <c:pt idx="730">
                  <c:v>486.52599999999961</c:v>
                </c:pt>
                <c:pt idx="731">
                  <c:v>486.714</c:v>
                </c:pt>
                <c:pt idx="732">
                  <c:v>486.90199999999953</c:v>
                </c:pt>
                <c:pt idx="733">
                  <c:v>487.09</c:v>
                </c:pt>
                <c:pt idx="734">
                  <c:v>487.27799999999968</c:v>
                </c:pt>
                <c:pt idx="735">
                  <c:v>487.46599999999961</c:v>
                </c:pt>
                <c:pt idx="736">
                  <c:v>487.65400000000034</c:v>
                </c:pt>
                <c:pt idx="737">
                  <c:v>487.84199999999993</c:v>
                </c:pt>
                <c:pt idx="738">
                  <c:v>488.03</c:v>
                </c:pt>
                <c:pt idx="739">
                  <c:v>488.21799999999968</c:v>
                </c:pt>
                <c:pt idx="740">
                  <c:v>488.40599999999961</c:v>
                </c:pt>
                <c:pt idx="741">
                  <c:v>488.59399999999954</c:v>
                </c:pt>
                <c:pt idx="742">
                  <c:v>488.78199999999936</c:v>
                </c:pt>
                <c:pt idx="743">
                  <c:v>488.96999999999969</c:v>
                </c:pt>
                <c:pt idx="744">
                  <c:v>489.15800000000002</c:v>
                </c:pt>
                <c:pt idx="745">
                  <c:v>489.346</c:v>
                </c:pt>
                <c:pt idx="746">
                  <c:v>489.53399999999954</c:v>
                </c:pt>
                <c:pt idx="747">
                  <c:v>489.72199999999935</c:v>
                </c:pt>
                <c:pt idx="748">
                  <c:v>489.90999999999968</c:v>
                </c:pt>
                <c:pt idx="749">
                  <c:v>490.09899999999953</c:v>
                </c:pt>
                <c:pt idx="750">
                  <c:v>490.28699999999935</c:v>
                </c:pt>
                <c:pt idx="751">
                  <c:v>490.47499999999968</c:v>
                </c:pt>
                <c:pt idx="752">
                  <c:v>490.66300000000001</c:v>
                </c:pt>
                <c:pt idx="753">
                  <c:v>490.851</c:v>
                </c:pt>
                <c:pt idx="754">
                  <c:v>491.03899999999953</c:v>
                </c:pt>
                <c:pt idx="755">
                  <c:v>491.22699999999935</c:v>
                </c:pt>
                <c:pt idx="756">
                  <c:v>491.41499999999968</c:v>
                </c:pt>
                <c:pt idx="757">
                  <c:v>491.60300000000001</c:v>
                </c:pt>
                <c:pt idx="758">
                  <c:v>491.79099999999954</c:v>
                </c:pt>
                <c:pt idx="759">
                  <c:v>491.97899999999947</c:v>
                </c:pt>
                <c:pt idx="760">
                  <c:v>492.16699999999969</c:v>
                </c:pt>
                <c:pt idx="761">
                  <c:v>492.35500000000002</c:v>
                </c:pt>
                <c:pt idx="762">
                  <c:v>492.54300000000001</c:v>
                </c:pt>
                <c:pt idx="763">
                  <c:v>492.73099999999954</c:v>
                </c:pt>
                <c:pt idx="764">
                  <c:v>492.91899999999936</c:v>
                </c:pt>
                <c:pt idx="765">
                  <c:v>493.10700000000008</c:v>
                </c:pt>
                <c:pt idx="766">
                  <c:v>493.29499999999967</c:v>
                </c:pt>
                <c:pt idx="767">
                  <c:v>493.48399999999936</c:v>
                </c:pt>
                <c:pt idx="768">
                  <c:v>493.67200000000008</c:v>
                </c:pt>
                <c:pt idx="769">
                  <c:v>493.86</c:v>
                </c:pt>
                <c:pt idx="770">
                  <c:v>494.048</c:v>
                </c:pt>
                <c:pt idx="771">
                  <c:v>494.23599999999954</c:v>
                </c:pt>
                <c:pt idx="772">
                  <c:v>494.42399999999935</c:v>
                </c:pt>
                <c:pt idx="773">
                  <c:v>494.61200000000002</c:v>
                </c:pt>
                <c:pt idx="774">
                  <c:v>494.8</c:v>
                </c:pt>
                <c:pt idx="775">
                  <c:v>494.9879999999996</c:v>
                </c:pt>
                <c:pt idx="776">
                  <c:v>495.17599999999999</c:v>
                </c:pt>
                <c:pt idx="777">
                  <c:v>495.36399999999969</c:v>
                </c:pt>
                <c:pt idx="778">
                  <c:v>495.553</c:v>
                </c:pt>
                <c:pt idx="779">
                  <c:v>495.74099999999999</c:v>
                </c:pt>
                <c:pt idx="780">
                  <c:v>495.92899999999935</c:v>
                </c:pt>
                <c:pt idx="781">
                  <c:v>496.11700000000002</c:v>
                </c:pt>
                <c:pt idx="782">
                  <c:v>496.30500000000001</c:v>
                </c:pt>
                <c:pt idx="783">
                  <c:v>496.49299999999954</c:v>
                </c:pt>
                <c:pt idx="784">
                  <c:v>496.68099999999993</c:v>
                </c:pt>
                <c:pt idx="785">
                  <c:v>496.86900000000031</c:v>
                </c:pt>
                <c:pt idx="786">
                  <c:v>497.05700000000002</c:v>
                </c:pt>
                <c:pt idx="787">
                  <c:v>497.24599999999964</c:v>
                </c:pt>
                <c:pt idx="788">
                  <c:v>497.43400000000003</c:v>
                </c:pt>
                <c:pt idx="789">
                  <c:v>497.62200000000001</c:v>
                </c:pt>
                <c:pt idx="790">
                  <c:v>497.81</c:v>
                </c:pt>
                <c:pt idx="791">
                  <c:v>497.99799999999954</c:v>
                </c:pt>
                <c:pt idx="792">
                  <c:v>498.18599999999969</c:v>
                </c:pt>
                <c:pt idx="793">
                  <c:v>498.37400000000002</c:v>
                </c:pt>
                <c:pt idx="794">
                  <c:v>498.56200000000001</c:v>
                </c:pt>
                <c:pt idx="795">
                  <c:v>498.75099999999969</c:v>
                </c:pt>
                <c:pt idx="796">
                  <c:v>498.9389999999994</c:v>
                </c:pt>
                <c:pt idx="797">
                  <c:v>499.12700000000001</c:v>
                </c:pt>
                <c:pt idx="798">
                  <c:v>499.315</c:v>
                </c:pt>
                <c:pt idx="799">
                  <c:v>499.50299999999999</c:v>
                </c:pt>
                <c:pt idx="800">
                  <c:v>499.69099999999969</c:v>
                </c:pt>
                <c:pt idx="801">
                  <c:v>499.88</c:v>
                </c:pt>
                <c:pt idx="802">
                  <c:v>500.06799999999993</c:v>
                </c:pt>
                <c:pt idx="803">
                  <c:v>500.25599999999969</c:v>
                </c:pt>
                <c:pt idx="804">
                  <c:v>500.44400000000002</c:v>
                </c:pt>
                <c:pt idx="805">
                  <c:v>500.63200000000001</c:v>
                </c:pt>
                <c:pt idx="806">
                  <c:v>500.82</c:v>
                </c:pt>
                <c:pt idx="807">
                  <c:v>501.00799999999964</c:v>
                </c:pt>
                <c:pt idx="808">
                  <c:v>501.197</c:v>
                </c:pt>
                <c:pt idx="809">
                  <c:v>501.38499999999999</c:v>
                </c:pt>
                <c:pt idx="810">
                  <c:v>501.57299999999969</c:v>
                </c:pt>
                <c:pt idx="811">
                  <c:v>501.76099999999968</c:v>
                </c:pt>
                <c:pt idx="812">
                  <c:v>501.94900000000001</c:v>
                </c:pt>
                <c:pt idx="813">
                  <c:v>502.137</c:v>
                </c:pt>
                <c:pt idx="814">
                  <c:v>502.32599999999968</c:v>
                </c:pt>
                <c:pt idx="815">
                  <c:v>502.51400000000001</c:v>
                </c:pt>
                <c:pt idx="816">
                  <c:v>502.702</c:v>
                </c:pt>
                <c:pt idx="817">
                  <c:v>502.89</c:v>
                </c:pt>
                <c:pt idx="818">
                  <c:v>503.07799999999969</c:v>
                </c:pt>
                <c:pt idx="819">
                  <c:v>503.267</c:v>
                </c:pt>
                <c:pt idx="820">
                  <c:v>503.45499999999993</c:v>
                </c:pt>
                <c:pt idx="821">
                  <c:v>503.64299999999997</c:v>
                </c:pt>
                <c:pt idx="822">
                  <c:v>503.83099999999968</c:v>
                </c:pt>
                <c:pt idx="823">
                  <c:v>504.01900000000001</c:v>
                </c:pt>
                <c:pt idx="824">
                  <c:v>504.20800000000003</c:v>
                </c:pt>
                <c:pt idx="825">
                  <c:v>504.39599999999967</c:v>
                </c:pt>
                <c:pt idx="826">
                  <c:v>504.584</c:v>
                </c:pt>
                <c:pt idx="827">
                  <c:v>504.77199999999954</c:v>
                </c:pt>
                <c:pt idx="828">
                  <c:v>504.96</c:v>
                </c:pt>
                <c:pt idx="829">
                  <c:v>505.1490000000004</c:v>
                </c:pt>
                <c:pt idx="830">
                  <c:v>505.33699999999953</c:v>
                </c:pt>
                <c:pt idx="831">
                  <c:v>505.52499999999969</c:v>
                </c:pt>
                <c:pt idx="832">
                  <c:v>505.71299999999968</c:v>
                </c:pt>
                <c:pt idx="833">
                  <c:v>505.90199999999953</c:v>
                </c:pt>
                <c:pt idx="834">
                  <c:v>506.09</c:v>
                </c:pt>
                <c:pt idx="835">
                  <c:v>506.27799999999968</c:v>
                </c:pt>
                <c:pt idx="836">
                  <c:v>506.46599999999961</c:v>
                </c:pt>
                <c:pt idx="837">
                  <c:v>506.65400000000034</c:v>
                </c:pt>
                <c:pt idx="838">
                  <c:v>506.84300000000002</c:v>
                </c:pt>
                <c:pt idx="839">
                  <c:v>507.03099999999961</c:v>
                </c:pt>
                <c:pt idx="840">
                  <c:v>507.21899999999954</c:v>
                </c:pt>
                <c:pt idx="841">
                  <c:v>507.40699999999936</c:v>
                </c:pt>
                <c:pt idx="842">
                  <c:v>507.59599999999961</c:v>
                </c:pt>
                <c:pt idx="843">
                  <c:v>507.78399999999954</c:v>
                </c:pt>
                <c:pt idx="844">
                  <c:v>507.97199999999935</c:v>
                </c:pt>
                <c:pt idx="845">
                  <c:v>508.16</c:v>
                </c:pt>
                <c:pt idx="846">
                  <c:v>508.34899999999999</c:v>
                </c:pt>
                <c:pt idx="847">
                  <c:v>508.53699999999935</c:v>
                </c:pt>
                <c:pt idx="848">
                  <c:v>508.72499999999968</c:v>
                </c:pt>
                <c:pt idx="849">
                  <c:v>508.91299999999961</c:v>
                </c:pt>
                <c:pt idx="850">
                  <c:v>509.10199999999969</c:v>
                </c:pt>
                <c:pt idx="851">
                  <c:v>509.28999999999968</c:v>
                </c:pt>
                <c:pt idx="852">
                  <c:v>509.47799999999961</c:v>
                </c:pt>
                <c:pt idx="853">
                  <c:v>509.666</c:v>
                </c:pt>
                <c:pt idx="854">
                  <c:v>509.85500000000002</c:v>
                </c:pt>
                <c:pt idx="855">
                  <c:v>510.04300000000001</c:v>
                </c:pt>
                <c:pt idx="856">
                  <c:v>510.23099999999954</c:v>
                </c:pt>
                <c:pt idx="857">
                  <c:v>510.41899999999936</c:v>
                </c:pt>
                <c:pt idx="858">
                  <c:v>510.608</c:v>
                </c:pt>
                <c:pt idx="859">
                  <c:v>510.79599999999954</c:v>
                </c:pt>
                <c:pt idx="860">
                  <c:v>510.98399999999936</c:v>
                </c:pt>
                <c:pt idx="861">
                  <c:v>511.173</c:v>
                </c:pt>
                <c:pt idx="862">
                  <c:v>511.36099999999999</c:v>
                </c:pt>
                <c:pt idx="863">
                  <c:v>511.54899999999969</c:v>
                </c:pt>
                <c:pt idx="864">
                  <c:v>511.73699999999945</c:v>
                </c:pt>
                <c:pt idx="865">
                  <c:v>511.92599999999953</c:v>
                </c:pt>
                <c:pt idx="866">
                  <c:v>512.11400000000003</c:v>
                </c:pt>
                <c:pt idx="867">
                  <c:v>512.30199999999934</c:v>
                </c:pt>
                <c:pt idx="868">
                  <c:v>512.49099999999999</c:v>
                </c:pt>
                <c:pt idx="869">
                  <c:v>512.67900000000054</c:v>
                </c:pt>
                <c:pt idx="870">
                  <c:v>512.86699999999905</c:v>
                </c:pt>
                <c:pt idx="871">
                  <c:v>513.05499999999938</c:v>
                </c:pt>
                <c:pt idx="872">
                  <c:v>513.24400000000003</c:v>
                </c:pt>
                <c:pt idx="873">
                  <c:v>513.43199999999933</c:v>
                </c:pt>
                <c:pt idx="874">
                  <c:v>513.62</c:v>
                </c:pt>
                <c:pt idx="875">
                  <c:v>513.80899999999997</c:v>
                </c:pt>
                <c:pt idx="876">
                  <c:v>513.99699999999996</c:v>
                </c:pt>
                <c:pt idx="877">
                  <c:v>514.18499999999995</c:v>
                </c:pt>
                <c:pt idx="878">
                  <c:v>514.37400000000002</c:v>
                </c:pt>
                <c:pt idx="879">
                  <c:v>514.56199999999933</c:v>
                </c:pt>
                <c:pt idx="880">
                  <c:v>514.75</c:v>
                </c:pt>
                <c:pt idx="881">
                  <c:v>514.93899999999996</c:v>
                </c:pt>
                <c:pt idx="882">
                  <c:v>515.12699999999938</c:v>
                </c:pt>
                <c:pt idx="883">
                  <c:v>515.31499999999949</c:v>
                </c:pt>
                <c:pt idx="884">
                  <c:v>515.50400000000002</c:v>
                </c:pt>
                <c:pt idx="885">
                  <c:v>515.69200000000001</c:v>
                </c:pt>
                <c:pt idx="886">
                  <c:v>515.88</c:v>
                </c:pt>
                <c:pt idx="887">
                  <c:v>516.06899999999996</c:v>
                </c:pt>
                <c:pt idx="888">
                  <c:v>516.25699999999949</c:v>
                </c:pt>
                <c:pt idx="889">
                  <c:v>516.44499999999948</c:v>
                </c:pt>
                <c:pt idx="890">
                  <c:v>516.63400000000001</c:v>
                </c:pt>
                <c:pt idx="891">
                  <c:v>516.82199999999921</c:v>
                </c:pt>
                <c:pt idx="892">
                  <c:v>517.01</c:v>
                </c:pt>
                <c:pt idx="893">
                  <c:v>517.19900000000052</c:v>
                </c:pt>
                <c:pt idx="894">
                  <c:v>517.38699999999949</c:v>
                </c:pt>
                <c:pt idx="895">
                  <c:v>517.57500000000005</c:v>
                </c:pt>
                <c:pt idx="896">
                  <c:v>517.76400000000001</c:v>
                </c:pt>
                <c:pt idx="897">
                  <c:v>517.9519999999992</c:v>
                </c:pt>
                <c:pt idx="898">
                  <c:v>518.14</c:v>
                </c:pt>
                <c:pt idx="899">
                  <c:v>518.32899999999938</c:v>
                </c:pt>
                <c:pt idx="900">
                  <c:v>518.51699999999948</c:v>
                </c:pt>
                <c:pt idx="901">
                  <c:v>518.70600000000002</c:v>
                </c:pt>
                <c:pt idx="902">
                  <c:v>518.89400000000001</c:v>
                </c:pt>
                <c:pt idx="903">
                  <c:v>519.08199999999999</c:v>
                </c:pt>
                <c:pt idx="904">
                  <c:v>519.27100000000053</c:v>
                </c:pt>
                <c:pt idx="905">
                  <c:v>519.45899999999949</c:v>
                </c:pt>
                <c:pt idx="906">
                  <c:v>519.64699999999948</c:v>
                </c:pt>
                <c:pt idx="907">
                  <c:v>519.83599999999933</c:v>
                </c:pt>
                <c:pt idx="908">
                  <c:v>520.024</c:v>
                </c:pt>
                <c:pt idx="909">
                  <c:v>520.21199999999999</c:v>
                </c:pt>
                <c:pt idx="910">
                  <c:v>520.40099999999939</c:v>
                </c:pt>
                <c:pt idx="911">
                  <c:v>520.58900000000051</c:v>
                </c:pt>
                <c:pt idx="912">
                  <c:v>520.77800000000082</c:v>
                </c:pt>
                <c:pt idx="913">
                  <c:v>520.96599999999921</c:v>
                </c:pt>
                <c:pt idx="914">
                  <c:v>521.154</c:v>
                </c:pt>
                <c:pt idx="915">
                  <c:v>521.34299999999905</c:v>
                </c:pt>
                <c:pt idx="916">
                  <c:v>521.53099999999949</c:v>
                </c:pt>
                <c:pt idx="917">
                  <c:v>521.72</c:v>
                </c:pt>
                <c:pt idx="918">
                  <c:v>521.90800000000002</c:v>
                </c:pt>
                <c:pt idx="919">
                  <c:v>522.096</c:v>
                </c:pt>
                <c:pt idx="920">
                  <c:v>522.28500000000054</c:v>
                </c:pt>
                <c:pt idx="921">
                  <c:v>522.47299999999996</c:v>
                </c:pt>
                <c:pt idx="922">
                  <c:v>522.66199999999947</c:v>
                </c:pt>
                <c:pt idx="923">
                  <c:v>522.84999999999934</c:v>
                </c:pt>
                <c:pt idx="924">
                  <c:v>523.03800000000001</c:v>
                </c:pt>
                <c:pt idx="925">
                  <c:v>523.22699999999998</c:v>
                </c:pt>
                <c:pt idx="926">
                  <c:v>523.41499999999996</c:v>
                </c:pt>
                <c:pt idx="927">
                  <c:v>523.60400000000004</c:v>
                </c:pt>
                <c:pt idx="928">
                  <c:v>523.79200000000003</c:v>
                </c:pt>
                <c:pt idx="929">
                  <c:v>523.98099999999999</c:v>
                </c:pt>
                <c:pt idx="930">
                  <c:v>524.16899999999998</c:v>
                </c:pt>
                <c:pt idx="931">
                  <c:v>524.35699999999906</c:v>
                </c:pt>
                <c:pt idx="932">
                  <c:v>524.54599999999948</c:v>
                </c:pt>
                <c:pt idx="933">
                  <c:v>524.73400000000004</c:v>
                </c:pt>
                <c:pt idx="934">
                  <c:v>524.923</c:v>
                </c:pt>
                <c:pt idx="935">
                  <c:v>525.11099999999999</c:v>
                </c:pt>
                <c:pt idx="936">
                  <c:v>525.29900000000055</c:v>
                </c:pt>
                <c:pt idx="937">
                  <c:v>525.48800000000051</c:v>
                </c:pt>
                <c:pt idx="938">
                  <c:v>525.67600000000004</c:v>
                </c:pt>
                <c:pt idx="939">
                  <c:v>525.86499999999921</c:v>
                </c:pt>
                <c:pt idx="940">
                  <c:v>526.053</c:v>
                </c:pt>
                <c:pt idx="941">
                  <c:v>526.24199999999996</c:v>
                </c:pt>
                <c:pt idx="942">
                  <c:v>526.42999999999938</c:v>
                </c:pt>
                <c:pt idx="943">
                  <c:v>526.61900000000003</c:v>
                </c:pt>
                <c:pt idx="944">
                  <c:v>526.80699999999933</c:v>
                </c:pt>
                <c:pt idx="945">
                  <c:v>526.99599999999998</c:v>
                </c:pt>
                <c:pt idx="946">
                  <c:v>527.18400000000054</c:v>
                </c:pt>
                <c:pt idx="947">
                  <c:v>527.37199999999996</c:v>
                </c:pt>
                <c:pt idx="948">
                  <c:v>527.56099999999947</c:v>
                </c:pt>
                <c:pt idx="949">
                  <c:v>527.74900000000002</c:v>
                </c:pt>
                <c:pt idx="950">
                  <c:v>527.93799999999919</c:v>
                </c:pt>
                <c:pt idx="951">
                  <c:v>528.12599999999998</c:v>
                </c:pt>
                <c:pt idx="952">
                  <c:v>528.31499999999949</c:v>
                </c:pt>
                <c:pt idx="953">
                  <c:v>528.50300000000004</c:v>
                </c:pt>
                <c:pt idx="954">
                  <c:v>528.69200000000001</c:v>
                </c:pt>
                <c:pt idx="955">
                  <c:v>528.88</c:v>
                </c:pt>
                <c:pt idx="956">
                  <c:v>529.06899999999996</c:v>
                </c:pt>
                <c:pt idx="957">
                  <c:v>529.25699999999949</c:v>
                </c:pt>
                <c:pt idx="958">
                  <c:v>529.44599999999946</c:v>
                </c:pt>
                <c:pt idx="959">
                  <c:v>529.63400000000001</c:v>
                </c:pt>
                <c:pt idx="960">
                  <c:v>529.82299999999907</c:v>
                </c:pt>
                <c:pt idx="961">
                  <c:v>530.01099999999997</c:v>
                </c:pt>
                <c:pt idx="962">
                  <c:v>530.20000000000005</c:v>
                </c:pt>
                <c:pt idx="963">
                  <c:v>530.38800000000003</c:v>
                </c:pt>
                <c:pt idx="964">
                  <c:v>530.577</c:v>
                </c:pt>
                <c:pt idx="965">
                  <c:v>530.76499999999999</c:v>
                </c:pt>
                <c:pt idx="966">
                  <c:v>530.95299999999907</c:v>
                </c:pt>
                <c:pt idx="967">
                  <c:v>531.14199999999948</c:v>
                </c:pt>
                <c:pt idx="968">
                  <c:v>531.33099999999934</c:v>
                </c:pt>
                <c:pt idx="969">
                  <c:v>531.51900000000001</c:v>
                </c:pt>
                <c:pt idx="970">
                  <c:v>531.70799999999997</c:v>
                </c:pt>
                <c:pt idx="971">
                  <c:v>531.89599999999996</c:v>
                </c:pt>
                <c:pt idx="972">
                  <c:v>532.08500000000004</c:v>
                </c:pt>
                <c:pt idx="973">
                  <c:v>532.27300000000082</c:v>
                </c:pt>
                <c:pt idx="974">
                  <c:v>532.46199999999919</c:v>
                </c:pt>
                <c:pt idx="975">
                  <c:v>532.65</c:v>
                </c:pt>
                <c:pt idx="976">
                  <c:v>532.83900000000006</c:v>
                </c:pt>
                <c:pt idx="977">
                  <c:v>533.02699999999948</c:v>
                </c:pt>
                <c:pt idx="978">
                  <c:v>533.21600000000001</c:v>
                </c:pt>
                <c:pt idx="979">
                  <c:v>533.404</c:v>
                </c:pt>
                <c:pt idx="980">
                  <c:v>533.59299999999996</c:v>
                </c:pt>
                <c:pt idx="981">
                  <c:v>533.78099999999995</c:v>
                </c:pt>
                <c:pt idx="982">
                  <c:v>533.97</c:v>
                </c:pt>
                <c:pt idx="983">
                  <c:v>534.15800000000002</c:v>
                </c:pt>
                <c:pt idx="984">
                  <c:v>534.34699999999907</c:v>
                </c:pt>
                <c:pt idx="985">
                  <c:v>534.53499999999997</c:v>
                </c:pt>
                <c:pt idx="986">
                  <c:v>534.72400000000005</c:v>
                </c:pt>
                <c:pt idx="987">
                  <c:v>534.91199999999947</c:v>
                </c:pt>
                <c:pt idx="988">
                  <c:v>535.101</c:v>
                </c:pt>
                <c:pt idx="989">
                  <c:v>535.28900000000067</c:v>
                </c:pt>
                <c:pt idx="990">
                  <c:v>535.47799999999938</c:v>
                </c:pt>
                <c:pt idx="991">
                  <c:v>535.66699999999946</c:v>
                </c:pt>
                <c:pt idx="992">
                  <c:v>535.85499999999934</c:v>
                </c:pt>
                <c:pt idx="993">
                  <c:v>536.04399999999998</c:v>
                </c:pt>
                <c:pt idx="994">
                  <c:v>536.23199999999997</c:v>
                </c:pt>
                <c:pt idx="995">
                  <c:v>536.42099999999948</c:v>
                </c:pt>
                <c:pt idx="996">
                  <c:v>536.60900000000004</c:v>
                </c:pt>
                <c:pt idx="997">
                  <c:v>536.7980000000008</c:v>
                </c:pt>
                <c:pt idx="998">
                  <c:v>536.98599999999999</c:v>
                </c:pt>
                <c:pt idx="999">
                  <c:v>537.17499999999995</c:v>
                </c:pt>
                <c:pt idx="1000">
                  <c:v>537.36300000000006</c:v>
                </c:pt>
                <c:pt idx="1001">
                  <c:v>537.55199999999934</c:v>
                </c:pt>
                <c:pt idx="1002">
                  <c:v>537.74099999999999</c:v>
                </c:pt>
                <c:pt idx="1003">
                  <c:v>537.92899999999997</c:v>
                </c:pt>
                <c:pt idx="1004">
                  <c:v>538.11800000000005</c:v>
                </c:pt>
                <c:pt idx="1005">
                  <c:v>538.30599999999947</c:v>
                </c:pt>
                <c:pt idx="1006">
                  <c:v>538.495</c:v>
                </c:pt>
                <c:pt idx="1007">
                  <c:v>538.68400000000054</c:v>
                </c:pt>
                <c:pt idx="1008">
                  <c:v>538.87199999999996</c:v>
                </c:pt>
                <c:pt idx="1009">
                  <c:v>539.06099999999947</c:v>
                </c:pt>
                <c:pt idx="1010">
                  <c:v>539.24900000000002</c:v>
                </c:pt>
                <c:pt idx="1011">
                  <c:v>539.43799999999919</c:v>
                </c:pt>
                <c:pt idx="1012">
                  <c:v>539.62599999999998</c:v>
                </c:pt>
                <c:pt idx="1013">
                  <c:v>539.81499999999949</c:v>
                </c:pt>
                <c:pt idx="1014">
                  <c:v>540.00400000000002</c:v>
                </c:pt>
                <c:pt idx="1015">
                  <c:v>540.19200000000001</c:v>
                </c:pt>
                <c:pt idx="1016">
                  <c:v>540.38099999999997</c:v>
                </c:pt>
                <c:pt idx="1017">
                  <c:v>540.56899999999996</c:v>
                </c:pt>
                <c:pt idx="1018">
                  <c:v>540.75800000000004</c:v>
                </c:pt>
                <c:pt idx="1019">
                  <c:v>540.94699999999921</c:v>
                </c:pt>
                <c:pt idx="1020">
                  <c:v>541.13499999999999</c:v>
                </c:pt>
                <c:pt idx="1021">
                  <c:v>541.32399999999996</c:v>
                </c:pt>
                <c:pt idx="1022">
                  <c:v>541.51199999999949</c:v>
                </c:pt>
                <c:pt idx="1023">
                  <c:v>541.70100000000002</c:v>
                </c:pt>
                <c:pt idx="1024">
                  <c:v>541.89</c:v>
                </c:pt>
                <c:pt idx="1025">
                  <c:v>542.07799999999997</c:v>
                </c:pt>
                <c:pt idx="1026">
                  <c:v>542.26699999999948</c:v>
                </c:pt>
                <c:pt idx="1027">
                  <c:v>542.45499999999947</c:v>
                </c:pt>
                <c:pt idx="1028">
                  <c:v>542.64400000000001</c:v>
                </c:pt>
                <c:pt idx="1029">
                  <c:v>542.83299999999906</c:v>
                </c:pt>
                <c:pt idx="1030">
                  <c:v>543.02099999999996</c:v>
                </c:pt>
                <c:pt idx="1031">
                  <c:v>543.21</c:v>
                </c:pt>
                <c:pt idx="1032">
                  <c:v>543.39800000000002</c:v>
                </c:pt>
                <c:pt idx="1033">
                  <c:v>543.58699999999999</c:v>
                </c:pt>
                <c:pt idx="1034">
                  <c:v>543.77599999999995</c:v>
                </c:pt>
                <c:pt idx="1035">
                  <c:v>543.96400000000006</c:v>
                </c:pt>
                <c:pt idx="1036">
                  <c:v>544.15300000000002</c:v>
                </c:pt>
                <c:pt idx="1037">
                  <c:v>544.34199999999919</c:v>
                </c:pt>
                <c:pt idx="1038">
                  <c:v>544.53</c:v>
                </c:pt>
                <c:pt idx="1039">
                  <c:v>544.71900000000005</c:v>
                </c:pt>
                <c:pt idx="1040">
                  <c:v>544.90800000000002</c:v>
                </c:pt>
                <c:pt idx="1041">
                  <c:v>545.096</c:v>
                </c:pt>
                <c:pt idx="1042">
                  <c:v>545.28500000000054</c:v>
                </c:pt>
                <c:pt idx="1043">
                  <c:v>545.47400000000005</c:v>
                </c:pt>
                <c:pt idx="1044">
                  <c:v>545.66199999999947</c:v>
                </c:pt>
                <c:pt idx="1045">
                  <c:v>545.8509999999992</c:v>
                </c:pt>
                <c:pt idx="1046">
                  <c:v>546.03899999999999</c:v>
                </c:pt>
                <c:pt idx="1047">
                  <c:v>546.22799999999938</c:v>
                </c:pt>
                <c:pt idx="1048">
                  <c:v>546.41699999999946</c:v>
                </c:pt>
                <c:pt idx="1049">
                  <c:v>546.60500000000002</c:v>
                </c:pt>
                <c:pt idx="1050">
                  <c:v>546.79400000000055</c:v>
                </c:pt>
                <c:pt idx="1051">
                  <c:v>546.98299999999949</c:v>
                </c:pt>
                <c:pt idx="1052">
                  <c:v>547.17100000000005</c:v>
                </c:pt>
                <c:pt idx="1053">
                  <c:v>547.35999999999933</c:v>
                </c:pt>
                <c:pt idx="1054">
                  <c:v>547.54899999999998</c:v>
                </c:pt>
                <c:pt idx="1055">
                  <c:v>547.73699999999997</c:v>
                </c:pt>
                <c:pt idx="1056">
                  <c:v>547.92599999999948</c:v>
                </c:pt>
                <c:pt idx="1057">
                  <c:v>548.11500000000001</c:v>
                </c:pt>
                <c:pt idx="1058">
                  <c:v>548.303</c:v>
                </c:pt>
                <c:pt idx="1059">
                  <c:v>548.49199999999996</c:v>
                </c:pt>
                <c:pt idx="1060">
                  <c:v>548.68100000000004</c:v>
                </c:pt>
                <c:pt idx="1061">
                  <c:v>548.86899999999946</c:v>
                </c:pt>
                <c:pt idx="1062">
                  <c:v>549.0579999999992</c:v>
                </c:pt>
                <c:pt idx="1063">
                  <c:v>549.24699999999996</c:v>
                </c:pt>
                <c:pt idx="1064">
                  <c:v>549.43499999999949</c:v>
                </c:pt>
                <c:pt idx="1065">
                  <c:v>549.62400000000002</c:v>
                </c:pt>
                <c:pt idx="1066">
                  <c:v>549.81299999999919</c:v>
                </c:pt>
                <c:pt idx="1067">
                  <c:v>550.00199999999938</c:v>
                </c:pt>
                <c:pt idx="1068">
                  <c:v>550.19000000000005</c:v>
                </c:pt>
                <c:pt idx="1069">
                  <c:v>550.37900000000002</c:v>
                </c:pt>
                <c:pt idx="1070">
                  <c:v>550.56799999999919</c:v>
                </c:pt>
                <c:pt idx="1071">
                  <c:v>550.75599999999997</c:v>
                </c:pt>
                <c:pt idx="1072">
                  <c:v>550.94499999999948</c:v>
                </c:pt>
                <c:pt idx="1073">
                  <c:v>551.13400000000001</c:v>
                </c:pt>
                <c:pt idx="1074">
                  <c:v>551.32199999999921</c:v>
                </c:pt>
                <c:pt idx="1075">
                  <c:v>551.51099999999997</c:v>
                </c:pt>
                <c:pt idx="1076">
                  <c:v>551.70000000000005</c:v>
                </c:pt>
                <c:pt idx="1077">
                  <c:v>551.88800000000003</c:v>
                </c:pt>
                <c:pt idx="1078">
                  <c:v>552.077</c:v>
                </c:pt>
                <c:pt idx="1079">
                  <c:v>552.26599999999996</c:v>
                </c:pt>
                <c:pt idx="1080">
                  <c:v>552.45499999999947</c:v>
                </c:pt>
                <c:pt idx="1081">
                  <c:v>552.64300000000003</c:v>
                </c:pt>
                <c:pt idx="1082">
                  <c:v>552.8319999999992</c:v>
                </c:pt>
                <c:pt idx="1083">
                  <c:v>553.02099999999996</c:v>
                </c:pt>
                <c:pt idx="1084">
                  <c:v>553.20899999999995</c:v>
                </c:pt>
                <c:pt idx="1085">
                  <c:v>553.39800000000002</c:v>
                </c:pt>
                <c:pt idx="1086">
                  <c:v>553.58699999999999</c:v>
                </c:pt>
                <c:pt idx="1087">
                  <c:v>553.77599999999995</c:v>
                </c:pt>
                <c:pt idx="1088">
                  <c:v>553.96400000000006</c:v>
                </c:pt>
                <c:pt idx="1089">
                  <c:v>554.15300000000002</c:v>
                </c:pt>
                <c:pt idx="1090">
                  <c:v>554.34199999999919</c:v>
                </c:pt>
                <c:pt idx="1091">
                  <c:v>554.53099999999949</c:v>
                </c:pt>
                <c:pt idx="1092">
                  <c:v>554.71900000000005</c:v>
                </c:pt>
                <c:pt idx="1093">
                  <c:v>554.90800000000002</c:v>
                </c:pt>
                <c:pt idx="1094">
                  <c:v>555.09699999999998</c:v>
                </c:pt>
                <c:pt idx="1095">
                  <c:v>555.28599999999994</c:v>
                </c:pt>
                <c:pt idx="1096">
                  <c:v>555.47400000000005</c:v>
                </c:pt>
                <c:pt idx="1097">
                  <c:v>555.66300000000001</c:v>
                </c:pt>
                <c:pt idx="1098">
                  <c:v>555.85199999999907</c:v>
                </c:pt>
                <c:pt idx="1099">
                  <c:v>556.04099999999949</c:v>
                </c:pt>
                <c:pt idx="1100">
                  <c:v>556.22900000000004</c:v>
                </c:pt>
                <c:pt idx="1101">
                  <c:v>556.41800000000001</c:v>
                </c:pt>
                <c:pt idx="1102">
                  <c:v>556.60699999999997</c:v>
                </c:pt>
                <c:pt idx="1103">
                  <c:v>556.79600000000005</c:v>
                </c:pt>
                <c:pt idx="1104">
                  <c:v>556.98400000000004</c:v>
                </c:pt>
                <c:pt idx="1105">
                  <c:v>557.1730000000008</c:v>
                </c:pt>
                <c:pt idx="1106">
                  <c:v>557.36199999999906</c:v>
                </c:pt>
                <c:pt idx="1107">
                  <c:v>557.55099999999948</c:v>
                </c:pt>
                <c:pt idx="1108">
                  <c:v>557.73900000000003</c:v>
                </c:pt>
                <c:pt idx="1109">
                  <c:v>557.928</c:v>
                </c:pt>
                <c:pt idx="1110">
                  <c:v>558.11699999999996</c:v>
                </c:pt>
                <c:pt idx="1111">
                  <c:v>558.30599999999947</c:v>
                </c:pt>
                <c:pt idx="1112">
                  <c:v>558.49400000000003</c:v>
                </c:pt>
                <c:pt idx="1113">
                  <c:v>558.68299999999999</c:v>
                </c:pt>
                <c:pt idx="1114">
                  <c:v>558.87199999999996</c:v>
                </c:pt>
                <c:pt idx="1115">
                  <c:v>559.06099999999947</c:v>
                </c:pt>
                <c:pt idx="1116">
                  <c:v>559.25</c:v>
                </c:pt>
                <c:pt idx="1117">
                  <c:v>559.43799999999919</c:v>
                </c:pt>
                <c:pt idx="1118">
                  <c:v>559.62699999999938</c:v>
                </c:pt>
                <c:pt idx="1119">
                  <c:v>559.81599999999946</c:v>
                </c:pt>
                <c:pt idx="1120">
                  <c:v>560.005</c:v>
                </c:pt>
                <c:pt idx="1121">
                  <c:v>560.19299999999998</c:v>
                </c:pt>
                <c:pt idx="1122">
                  <c:v>560.38199999999949</c:v>
                </c:pt>
                <c:pt idx="1123">
                  <c:v>560.57100000000003</c:v>
                </c:pt>
                <c:pt idx="1124">
                  <c:v>560.76</c:v>
                </c:pt>
                <c:pt idx="1125">
                  <c:v>560.94899999999996</c:v>
                </c:pt>
                <c:pt idx="1126">
                  <c:v>561.13699999999949</c:v>
                </c:pt>
                <c:pt idx="1127">
                  <c:v>561.32599999999934</c:v>
                </c:pt>
                <c:pt idx="1128">
                  <c:v>561.51499999999999</c:v>
                </c:pt>
                <c:pt idx="1129">
                  <c:v>561.70399999999995</c:v>
                </c:pt>
                <c:pt idx="1130">
                  <c:v>561.89300000000003</c:v>
                </c:pt>
                <c:pt idx="1131">
                  <c:v>562.08100000000002</c:v>
                </c:pt>
                <c:pt idx="1132">
                  <c:v>562.27000000000055</c:v>
                </c:pt>
                <c:pt idx="1133">
                  <c:v>562.45899999999949</c:v>
                </c:pt>
                <c:pt idx="1134">
                  <c:v>562.64800000000002</c:v>
                </c:pt>
                <c:pt idx="1135">
                  <c:v>562.83699999999919</c:v>
                </c:pt>
                <c:pt idx="1136">
                  <c:v>563.02599999999939</c:v>
                </c:pt>
                <c:pt idx="1137">
                  <c:v>563.21400000000051</c:v>
                </c:pt>
                <c:pt idx="1138">
                  <c:v>563.40300000000002</c:v>
                </c:pt>
                <c:pt idx="1139">
                  <c:v>563.59199999999998</c:v>
                </c:pt>
                <c:pt idx="1140">
                  <c:v>563.78099999999995</c:v>
                </c:pt>
                <c:pt idx="1141">
                  <c:v>563.97</c:v>
                </c:pt>
                <c:pt idx="1142">
                  <c:v>564.15800000000002</c:v>
                </c:pt>
                <c:pt idx="1143">
                  <c:v>564.34699999999907</c:v>
                </c:pt>
                <c:pt idx="1144">
                  <c:v>564.53599999999949</c:v>
                </c:pt>
                <c:pt idx="1145">
                  <c:v>564.72500000000002</c:v>
                </c:pt>
                <c:pt idx="1146">
                  <c:v>564.91399999999999</c:v>
                </c:pt>
                <c:pt idx="1147">
                  <c:v>565.10299999999938</c:v>
                </c:pt>
                <c:pt idx="1148">
                  <c:v>565.29100000000005</c:v>
                </c:pt>
                <c:pt idx="1149">
                  <c:v>565.48</c:v>
                </c:pt>
                <c:pt idx="1150">
                  <c:v>565.66899999999998</c:v>
                </c:pt>
                <c:pt idx="1151">
                  <c:v>565.85799999999892</c:v>
                </c:pt>
                <c:pt idx="1152">
                  <c:v>566.04699999999946</c:v>
                </c:pt>
                <c:pt idx="1153">
                  <c:v>566.23599999999999</c:v>
                </c:pt>
                <c:pt idx="1154">
                  <c:v>566.42399999999998</c:v>
                </c:pt>
                <c:pt idx="1155">
                  <c:v>566.61300000000051</c:v>
                </c:pt>
                <c:pt idx="1156">
                  <c:v>566.80199999999934</c:v>
                </c:pt>
                <c:pt idx="1157">
                  <c:v>566.99099999999999</c:v>
                </c:pt>
                <c:pt idx="1158">
                  <c:v>567.17999999999995</c:v>
                </c:pt>
                <c:pt idx="1159">
                  <c:v>567.36899999999946</c:v>
                </c:pt>
                <c:pt idx="1160">
                  <c:v>567.5579999999992</c:v>
                </c:pt>
                <c:pt idx="1161">
                  <c:v>567.74599999999998</c:v>
                </c:pt>
                <c:pt idx="1162">
                  <c:v>567.93499999999949</c:v>
                </c:pt>
                <c:pt idx="1163">
                  <c:v>568.12400000000002</c:v>
                </c:pt>
                <c:pt idx="1164">
                  <c:v>568.31299999999919</c:v>
                </c:pt>
                <c:pt idx="1165">
                  <c:v>568.50199999999938</c:v>
                </c:pt>
                <c:pt idx="1166">
                  <c:v>568.69100000000003</c:v>
                </c:pt>
                <c:pt idx="1167">
                  <c:v>568.88</c:v>
                </c:pt>
                <c:pt idx="1168">
                  <c:v>569.06799999999919</c:v>
                </c:pt>
                <c:pt idx="1169">
                  <c:v>569.25699999999949</c:v>
                </c:pt>
                <c:pt idx="1170">
                  <c:v>569.44599999999946</c:v>
                </c:pt>
                <c:pt idx="1171">
                  <c:v>569.63499999999999</c:v>
                </c:pt>
                <c:pt idx="1172">
                  <c:v>569.82399999999996</c:v>
                </c:pt>
                <c:pt idx="1173">
                  <c:v>570.01300000000003</c:v>
                </c:pt>
                <c:pt idx="1174">
                  <c:v>570.202</c:v>
                </c:pt>
                <c:pt idx="1175">
                  <c:v>570.39099999999996</c:v>
                </c:pt>
                <c:pt idx="1176">
                  <c:v>570.58000000000004</c:v>
                </c:pt>
                <c:pt idx="1177">
                  <c:v>570.76800000000003</c:v>
                </c:pt>
                <c:pt idx="1178">
                  <c:v>570.9569999999992</c:v>
                </c:pt>
                <c:pt idx="1179">
                  <c:v>571.14599999999996</c:v>
                </c:pt>
                <c:pt idx="1180">
                  <c:v>571.33499999999947</c:v>
                </c:pt>
                <c:pt idx="1181">
                  <c:v>571.524</c:v>
                </c:pt>
                <c:pt idx="1182">
                  <c:v>571.71299999999997</c:v>
                </c:pt>
                <c:pt idx="1183">
                  <c:v>571.90199999999948</c:v>
                </c:pt>
                <c:pt idx="1184">
                  <c:v>572.09100000000001</c:v>
                </c:pt>
                <c:pt idx="1185">
                  <c:v>572.28000000000054</c:v>
                </c:pt>
                <c:pt idx="1186">
                  <c:v>572.46899999999948</c:v>
                </c:pt>
                <c:pt idx="1187">
                  <c:v>572.65699999999947</c:v>
                </c:pt>
                <c:pt idx="1188">
                  <c:v>572.84599999999921</c:v>
                </c:pt>
                <c:pt idx="1189">
                  <c:v>573.03499999999997</c:v>
                </c:pt>
                <c:pt idx="1190">
                  <c:v>573.22400000000005</c:v>
                </c:pt>
                <c:pt idx="1191">
                  <c:v>573.41300000000001</c:v>
                </c:pt>
                <c:pt idx="1192">
                  <c:v>573.60199999999998</c:v>
                </c:pt>
                <c:pt idx="1193">
                  <c:v>573.79100000000005</c:v>
                </c:pt>
                <c:pt idx="1194">
                  <c:v>573.98</c:v>
                </c:pt>
                <c:pt idx="1195">
                  <c:v>574.16899999999998</c:v>
                </c:pt>
                <c:pt idx="1196">
                  <c:v>574.35799999999892</c:v>
                </c:pt>
                <c:pt idx="1197">
                  <c:v>574.54699999999946</c:v>
                </c:pt>
                <c:pt idx="1198">
                  <c:v>574.73500000000001</c:v>
                </c:pt>
                <c:pt idx="1199">
                  <c:v>574.92399999999998</c:v>
                </c:pt>
                <c:pt idx="1200">
                  <c:v>575.11300000000051</c:v>
                </c:pt>
                <c:pt idx="1201">
                  <c:v>575.30199999999934</c:v>
                </c:pt>
                <c:pt idx="1202">
                  <c:v>575.49099999999999</c:v>
                </c:pt>
                <c:pt idx="1203">
                  <c:v>575.67999999999995</c:v>
                </c:pt>
                <c:pt idx="1204">
                  <c:v>575.86899999999946</c:v>
                </c:pt>
                <c:pt idx="1205">
                  <c:v>576.0579999999992</c:v>
                </c:pt>
                <c:pt idx="1206">
                  <c:v>576.24699999999996</c:v>
                </c:pt>
                <c:pt idx="1207">
                  <c:v>576.43599999999947</c:v>
                </c:pt>
                <c:pt idx="1208">
                  <c:v>576.625</c:v>
                </c:pt>
                <c:pt idx="1209">
                  <c:v>576.81399999999996</c:v>
                </c:pt>
                <c:pt idx="1210">
                  <c:v>577.00300000000004</c:v>
                </c:pt>
                <c:pt idx="1211">
                  <c:v>577.19200000000001</c:v>
                </c:pt>
                <c:pt idx="1212">
                  <c:v>577.38</c:v>
                </c:pt>
                <c:pt idx="1213">
                  <c:v>577.56899999999996</c:v>
                </c:pt>
                <c:pt idx="1214">
                  <c:v>577.75800000000004</c:v>
                </c:pt>
                <c:pt idx="1215">
                  <c:v>577.94699999999921</c:v>
                </c:pt>
                <c:pt idx="1216">
                  <c:v>578.13599999999997</c:v>
                </c:pt>
                <c:pt idx="1217">
                  <c:v>578.32499999999948</c:v>
                </c:pt>
                <c:pt idx="1218">
                  <c:v>578.51400000000001</c:v>
                </c:pt>
                <c:pt idx="1219">
                  <c:v>578.70299999999997</c:v>
                </c:pt>
                <c:pt idx="1220">
                  <c:v>578.89199999999948</c:v>
                </c:pt>
                <c:pt idx="1221">
                  <c:v>579.08100000000002</c:v>
                </c:pt>
                <c:pt idx="1222">
                  <c:v>579.27000000000055</c:v>
                </c:pt>
                <c:pt idx="1223">
                  <c:v>579.45899999999949</c:v>
                </c:pt>
                <c:pt idx="1224">
                  <c:v>579.64800000000002</c:v>
                </c:pt>
                <c:pt idx="1225">
                  <c:v>579.83699999999919</c:v>
                </c:pt>
                <c:pt idx="1226">
                  <c:v>580.02599999999939</c:v>
                </c:pt>
                <c:pt idx="1227">
                  <c:v>580.21500000000003</c:v>
                </c:pt>
                <c:pt idx="1228">
                  <c:v>580.404</c:v>
                </c:pt>
                <c:pt idx="1229">
                  <c:v>580.59299999999996</c:v>
                </c:pt>
                <c:pt idx="1230">
                  <c:v>580.78200000000004</c:v>
                </c:pt>
                <c:pt idx="1231">
                  <c:v>580.971</c:v>
                </c:pt>
                <c:pt idx="1232">
                  <c:v>581.16</c:v>
                </c:pt>
                <c:pt idx="1233">
                  <c:v>581.34899999999948</c:v>
                </c:pt>
                <c:pt idx="1234">
                  <c:v>581.53800000000001</c:v>
                </c:pt>
                <c:pt idx="1235">
                  <c:v>581.72699999999998</c:v>
                </c:pt>
                <c:pt idx="1236">
                  <c:v>581.91599999999949</c:v>
                </c:pt>
                <c:pt idx="1237">
                  <c:v>582.10500000000002</c:v>
                </c:pt>
                <c:pt idx="1238">
                  <c:v>582.29400000000055</c:v>
                </c:pt>
                <c:pt idx="1239">
                  <c:v>582.48299999999949</c:v>
                </c:pt>
                <c:pt idx="1240">
                  <c:v>582.67200000000003</c:v>
                </c:pt>
                <c:pt idx="1241">
                  <c:v>582.86099999999919</c:v>
                </c:pt>
                <c:pt idx="1242">
                  <c:v>583.04999999999939</c:v>
                </c:pt>
                <c:pt idx="1243">
                  <c:v>583.23900000000003</c:v>
                </c:pt>
                <c:pt idx="1244">
                  <c:v>583.428</c:v>
                </c:pt>
                <c:pt idx="1245">
                  <c:v>583.61699999999996</c:v>
                </c:pt>
                <c:pt idx="1246">
                  <c:v>583.80599999999947</c:v>
                </c:pt>
                <c:pt idx="1247">
                  <c:v>583.995</c:v>
                </c:pt>
                <c:pt idx="1248">
                  <c:v>584.18400000000054</c:v>
                </c:pt>
                <c:pt idx="1249">
                  <c:v>584.37300000000005</c:v>
                </c:pt>
                <c:pt idx="1250">
                  <c:v>584.56199999999933</c:v>
                </c:pt>
                <c:pt idx="1251">
                  <c:v>584.75099999999998</c:v>
                </c:pt>
                <c:pt idx="1252">
                  <c:v>584.93999999999949</c:v>
                </c:pt>
                <c:pt idx="1253">
                  <c:v>585.12900000000002</c:v>
                </c:pt>
                <c:pt idx="1254">
                  <c:v>585.31799999999919</c:v>
                </c:pt>
                <c:pt idx="1255">
                  <c:v>585.50699999999949</c:v>
                </c:pt>
                <c:pt idx="1256">
                  <c:v>585.69600000000003</c:v>
                </c:pt>
                <c:pt idx="1257">
                  <c:v>585.88499999999999</c:v>
                </c:pt>
                <c:pt idx="1258">
                  <c:v>586.07400000000052</c:v>
                </c:pt>
                <c:pt idx="1259">
                  <c:v>586.26300000000003</c:v>
                </c:pt>
                <c:pt idx="1260">
                  <c:v>586.4519999999992</c:v>
                </c:pt>
                <c:pt idx="1261">
                  <c:v>586.64099999999996</c:v>
                </c:pt>
                <c:pt idx="1262">
                  <c:v>586.82999999999947</c:v>
                </c:pt>
                <c:pt idx="1263">
                  <c:v>587.01900000000001</c:v>
                </c:pt>
                <c:pt idx="1264">
                  <c:v>587.20799999999997</c:v>
                </c:pt>
                <c:pt idx="1265">
                  <c:v>587.39699999999948</c:v>
                </c:pt>
                <c:pt idx="1266">
                  <c:v>587.58600000000001</c:v>
                </c:pt>
                <c:pt idx="1267">
                  <c:v>587.77500000000055</c:v>
                </c:pt>
                <c:pt idx="1268">
                  <c:v>587.96400000000006</c:v>
                </c:pt>
                <c:pt idx="1269">
                  <c:v>588.15300000000002</c:v>
                </c:pt>
                <c:pt idx="1270">
                  <c:v>588.34199999999919</c:v>
                </c:pt>
                <c:pt idx="1271">
                  <c:v>588.53099999999949</c:v>
                </c:pt>
                <c:pt idx="1272">
                  <c:v>588.72</c:v>
                </c:pt>
                <c:pt idx="1273">
                  <c:v>588.90899999999999</c:v>
                </c:pt>
                <c:pt idx="1274">
                  <c:v>589.09900000000005</c:v>
                </c:pt>
                <c:pt idx="1275">
                  <c:v>589.28700000000003</c:v>
                </c:pt>
                <c:pt idx="1276">
                  <c:v>589.47699999999998</c:v>
                </c:pt>
                <c:pt idx="1277">
                  <c:v>589.66599999999949</c:v>
                </c:pt>
                <c:pt idx="1278">
                  <c:v>589.85499999999934</c:v>
                </c:pt>
                <c:pt idx="1279">
                  <c:v>590.04399999999998</c:v>
                </c:pt>
                <c:pt idx="1280">
                  <c:v>590.23299999999949</c:v>
                </c:pt>
                <c:pt idx="1281">
                  <c:v>590.42199999999946</c:v>
                </c:pt>
                <c:pt idx="1282">
                  <c:v>590.61099999999999</c:v>
                </c:pt>
                <c:pt idx="1283">
                  <c:v>590.79999999999995</c:v>
                </c:pt>
                <c:pt idx="1284">
                  <c:v>590.98900000000003</c:v>
                </c:pt>
                <c:pt idx="1285">
                  <c:v>591.17800000000068</c:v>
                </c:pt>
                <c:pt idx="1286">
                  <c:v>591.36699999999905</c:v>
                </c:pt>
                <c:pt idx="1287">
                  <c:v>591.55599999999947</c:v>
                </c:pt>
                <c:pt idx="1288">
                  <c:v>591.745</c:v>
                </c:pt>
                <c:pt idx="1289">
                  <c:v>591.93399999999997</c:v>
                </c:pt>
                <c:pt idx="1290">
                  <c:v>592.12300000000005</c:v>
                </c:pt>
                <c:pt idx="1291">
                  <c:v>592.31299999999919</c:v>
                </c:pt>
                <c:pt idx="1292">
                  <c:v>592.50199999999938</c:v>
                </c:pt>
                <c:pt idx="1293">
                  <c:v>592.69100000000003</c:v>
                </c:pt>
                <c:pt idx="1294">
                  <c:v>592.88</c:v>
                </c:pt>
                <c:pt idx="1295">
                  <c:v>593.06899999999996</c:v>
                </c:pt>
                <c:pt idx="1296">
                  <c:v>593.25800000000004</c:v>
                </c:pt>
                <c:pt idx="1297">
                  <c:v>593.44699999999921</c:v>
                </c:pt>
                <c:pt idx="1298">
                  <c:v>593.63599999999997</c:v>
                </c:pt>
                <c:pt idx="1299">
                  <c:v>593.82499999999948</c:v>
                </c:pt>
                <c:pt idx="1300">
                  <c:v>594.01400000000001</c:v>
                </c:pt>
                <c:pt idx="1301">
                  <c:v>594.20299999999997</c:v>
                </c:pt>
                <c:pt idx="1302">
                  <c:v>594.39300000000003</c:v>
                </c:pt>
                <c:pt idx="1303">
                  <c:v>594.58199999999999</c:v>
                </c:pt>
                <c:pt idx="1304">
                  <c:v>594.77100000000053</c:v>
                </c:pt>
                <c:pt idx="1305">
                  <c:v>594.95999999999947</c:v>
                </c:pt>
                <c:pt idx="1306">
                  <c:v>595.149</c:v>
                </c:pt>
                <c:pt idx="1307">
                  <c:v>595.33799999999906</c:v>
                </c:pt>
                <c:pt idx="1308">
                  <c:v>595.52699999999948</c:v>
                </c:pt>
                <c:pt idx="1309">
                  <c:v>595.71600000000001</c:v>
                </c:pt>
                <c:pt idx="1310">
                  <c:v>595.90499999999997</c:v>
                </c:pt>
                <c:pt idx="1311">
                  <c:v>596.09400000000005</c:v>
                </c:pt>
                <c:pt idx="1312">
                  <c:v>596.28400000000067</c:v>
                </c:pt>
                <c:pt idx="1313">
                  <c:v>596.47299999999996</c:v>
                </c:pt>
                <c:pt idx="1314">
                  <c:v>596.66199999999947</c:v>
                </c:pt>
                <c:pt idx="1315">
                  <c:v>596.8509999999992</c:v>
                </c:pt>
                <c:pt idx="1316">
                  <c:v>597.04</c:v>
                </c:pt>
                <c:pt idx="1317">
                  <c:v>597.22900000000004</c:v>
                </c:pt>
                <c:pt idx="1318">
                  <c:v>597.41800000000001</c:v>
                </c:pt>
                <c:pt idx="1319">
                  <c:v>597.60699999999997</c:v>
                </c:pt>
                <c:pt idx="1320">
                  <c:v>597.79600000000005</c:v>
                </c:pt>
                <c:pt idx="1321">
                  <c:v>597.98599999999999</c:v>
                </c:pt>
                <c:pt idx="1322">
                  <c:v>598.17499999999995</c:v>
                </c:pt>
                <c:pt idx="1323">
                  <c:v>598.36399999999946</c:v>
                </c:pt>
                <c:pt idx="1324">
                  <c:v>598.553</c:v>
                </c:pt>
                <c:pt idx="1325">
                  <c:v>598.74199999999996</c:v>
                </c:pt>
                <c:pt idx="1326">
                  <c:v>598.93099999999947</c:v>
                </c:pt>
                <c:pt idx="1327">
                  <c:v>599.12</c:v>
                </c:pt>
                <c:pt idx="1328">
                  <c:v>599.30999999999949</c:v>
                </c:pt>
                <c:pt idx="1329">
                  <c:v>599.49900000000002</c:v>
                </c:pt>
                <c:pt idx="1330">
                  <c:v>599.68799999999999</c:v>
                </c:pt>
                <c:pt idx="1331">
                  <c:v>599.87699999999938</c:v>
                </c:pt>
                <c:pt idx="1332">
                  <c:v>600.06599999999946</c:v>
                </c:pt>
                <c:pt idx="1333">
                  <c:v>600.255</c:v>
                </c:pt>
                <c:pt idx="1334">
                  <c:v>600.44399999999996</c:v>
                </c:pt>
                <c:pt idx="1335">
                  <c:v>600.63300000000004</c:v>
                </c:pt>
                <c:pt idx="1336">
                  <c:v>600.82299999999907</c:v>
                </c:pt>
                <c:pt idx="1337">
                  <c:v>601.01199999999949</c:v>
                </c:pt>
                <c:pt idx="1338">
                  <c:v>601.20100000000002</c:v>
                </c:pt>
                <c:pt idx="1339">
                  <c:v>601.39</c:v>
                </c:pt>
                <c:pt idx="1340">
                  <c:v>601.57899999999995</c:v>
                </c:pt>
                <c:pt idx="1341">
                  <c:v>601.76800000000003</c:v>
                </c:pt>
                <c:pt idx="1342">
                  <c:v>601.95799999999906</c:v>
                </c:pt>
                <c:pt idx="1343">
                  <c:v>602.14699999999948</c:v>
                </c:pt>
                <c:pt idx="1344">
                  <c:v>602.33599999999933</c:v>
                </c:pt>
                <c:pt idx="1345">
                  <c:v>602.52499999999998</c:v>
                </c:pt>
                <c:pt idx="1346">
                  <c:v>602.71400000000051</c:v>
                </c:pt>
                <c:pt idx="1347">
                  <c:v>602.90300000000002</c:v>
                </c:pt>
                <c:pt idx="1348">
                  <c:v>603.09199999999998</c:v>
                </c:pt>
                <c:pt idx="1349">
                  <c:v>603.28200000000004</c:v>
                </c:pt>
                <c:pt idx="1350">
                  <c:v>603.471</c:v>
                </c:pt>
                <c:pt idx="1351">
                  <c:v>603.66</c:v>
                </c:pt>
                <c:pt idx="1352">
                  <c:v>603.84899999999948</c:v>
                </c:pt>
                <c:pt idx="1353">
                  <c:v>604.03800000000001</c:v>
                </c:pt>
                <c:pt idx="1354">
                  <c:v>604.22799999999938</c:v>
                </c:pt>
                <c:pt idx="1355">
                  <c:v>604.41699999999946</c:v>
                </c:pt>
                <c:pt idx="1356">
                  <c:v>604.60599999999999</c:v>
                </c:pt>
                <c:pt idx="1357">
                  <c:v>604.79500000000053</c:v>
                </c:pt>
                <c:pt idx="1358">
                  <c:v>604.98400000000004</c:v>
                </c:pt>
                <c:pt idx="1359">
                  <c:v>605.1730000000008</c:v>
                </c:pt>
                <c:pt idx="1360">
                  <c:v>605.36300000000006</c:v>
                </c:pt>
                <c:pt idx="1361">
                  <c:v>605.55199999999934</c:v>
                </c:pt>
                <c:pt idx="1362">
                  <c:v>605.74099999999999</c:v>
                </c:pt>
                <c:pt idx="1363">
                  <c:v>605.92999999999938</c:v>
                </c:pt>
                <c:pt idx="1364">
                  <c:v>606.11900000000003</c:v>
                </c:pt>
                <c:pt idx="1365">
                  <c:v>606.30899999999997</c:v>
                </c:pt>
                <c:pt idx="1366">
                  <c:v>606.49800000000005</c:v>
                </c:pt>
                <c:pt idx="1367">
                  <c:v>606.68700000000001</c:v>
                </c:pt>
                <c:pt idx="1368">
                  <c:v>606.87599999999998</c:v>
                </c:pt>
                <c:pt idx="1369">
                  <c:v>607.06499999999949</c:v>
                </c:pt>
                <c:pt idx="1370">
                  <c:v>607.255</c:v>
                </c:pt>
                <c:pt idx="1371">
                  <c:v>607.44399999999996</c:v>
                </c:pt>
                <c:pt idx="1372">
                  <c:v>607.63300000000004</c:v>
                </c:pt>
                <c:pt idx="1373">
                  <c:v>607.82199999999921</c:v>
                </c:pt>
                <c:pt idx="1374">
                  <c:v>608.01099999999997</c:v>
                </c:pt>
                <c:pt idx="1375">
                  <c:v>608.20100000000002</c:v>
                </c:pt>
                <c:pt idx="1376">
                  <c:v>608.39</c:v>
                </c:pt>
                <c:pt idx="1377">
                  <c:v>608.57899999999995</c:v>
                </c:pt>
                <c:pt idx="1378">
                  <c:v>608.76800000000003</c:v>
                </c:pt>
                <c:pt idx="1379">
                  <c:v>608.9569999999992</c:v>
                </c:pt>
                <c:pt idx="1380">
                  <c:v>609.14699999999948</c:v>
                </c:pt>
                <c:pt idx="1381">
                  <c:v>609.33599999999933</c:v>
                </c:pt>
                <c:pt idx="1382">
                  <c:v>609.52499999999998</c:v>
                </c:pt>
                <c:pt idx="1383">
                  <c:v>609.71400000000051</c:v>
                </c:pt>
                <c:pt idx="1384">
                  <c:v>609.90300000000002</c:v>
                </c:pt>
                <c:pt idx="1385">
                  <c:v>610.09299999999996</c:v>
                </c:pt>
                <c:pt idx="1386">
                  <c:v>610.28200000000004</c:v>
                </c:pt>
                <c:pt idx="1387">
                  <c:v>610.471</c:v>
                </c:pt>
                <c:pt idx="1388">
                  <c:v>610.66</c:v>
                </c:pt>
                <c:pt idx="1389">
                  <c:v>610.84999999999934</c:v>
                </c:pt>
                <c:pt idx="1390">
                  <c:v>611.03899999999999</c:v>
                </c:pt>
                <c:pt idx="1391">
                  <c:v>611.22799999999938</c:v>
                </c:pt>
                <c:pt idx="1392">
                  <c:v>611.41699999999946</c:v>
                </c:pt>
                <c:pt idx="1393">
                  <c:v>611.60699999999997</c:v>
                </c:pt>
                <c:pt idx="1394">
                  <c:v>611.79600000000005</c:v>
                </c:pt>
                <c:pt idx="1395">
                  <c:v>611.98500000000001</c:v>
                </c:pt>
                <c:pt idx="1396">
                  <c:v>612.17400000000055</c:v>
                </c:pt>
                <c:pt idx="1397">
                  <c:v>612.36300000000006</c:v>
                </c:pt>
                <c:pt idx="1398">
                  <c:v>612.553</c:v>
                </c:pt>
                <c:pt idx="1399">
                  <c:v>612.74199999999996</c:v>
                </c:pt>
                <c:pt idx="1400">
                  <c:v>612.93099999999947</c:v>
                </c:pt>
                <c:pt idx="1401">
                  <c:v>613.12</c:v>
                </c:pt>
                <c:pt idx="1402">
                  <c:v>613.30999999999949</c:v>
                </c:pt>
                <c:pt idx="1403">
                  <c:v>613.49900000000002</c:v>
                </c:pt>
                <c:pt idx="1404">
                  <c:v>613.68799999999999</c:v>
                </c:pt>
                <c:pt idx="1405">
                  <c:v>613.87699999999938</c:v>
                </c:pt>
                <c:pt idx="1406">
                  <c:v>614.06699999999921</c:v>
                </c:pt>
                <c:pt idx="1407">
                  <c:v>614.25599999999997</c:v>
                </c:pt>
                <c:pt idx="1408">
                  <c:v>614.44499999999948</c:v>
                </c:pt>
                <c:pt idx="1409">
                  <c:v>614.63400000000001</c:v>
                </c:pt>
                <c:pt idx="1410">
                  <c:v>614.82399999999996</c:v>
                </c:pt>
                <c:pt idx="1411">
                  <c:v>615.01300000000003</c:v>
                </c:pt>
                <c:pt idx="1412">
                  <c:v>615.202</c:v>
                </c:pt>
                <c:pt idx="1413">
                  <c:v>615.39199999999948</c:v>
                </c:pt>
                <c:pt idx="1414">
                  <c:v>615.58100000000002</c:v>
                </c:pt>
                <c:pt idx="1415">
                  <c:v>615.77000000000055</c:v>
                </c:pt>
                <c:pt idx="1416">
                  <c:v>615.95899999999949</c:v>
                </c:pt>
                <c:pt idx="1417">
                  <c:v>616.149</c:v>
                </c:pt>
                <c:pt idx="1418">
                  <c:v>616.33799999999906</c:v>
                </c:pt>
                <c:pt idx="1419">
                  <c:v>616.52699999999948</c:v>
                </c:pt>
                <c:pt idx="1420">
                  <c:v>616.71600000000001</c:v>
                </c:pt>
                <c:pt idx="1421">
                  <c:v>616.90599999999949</c:v>
                </c:pt>
                <c:pt idx="1422">
                  <c:v>617.09500000000003</c:v>
                </c:pt>
                <c:pt idx="1423">
                  <c:v>617.28400000000067</c:v>
                </c:pt>
                <c:pt idx="1424">
                  <c:v>617.47400000000005</c:v>
                </c:pt>
                <c:pt idx="1425">
                  <c:v>617.66300000000001</c:v>
                </c:pt>
                <c:pt idx="1426">
                  <c:v>617.85199999999907</c:v>
                </c:pt>
                <c:pt idx="1427">
                  <c:v>618.04099999999949</c:v>
                </c:pt>
                <c:pt idx="1428">
                  <c:v>618.23099999999999</c:v>
                </c:pt>
                <c:pt idx="1429">
                  <c:v>618.41999999999996</c:v>
                </c:pt>
                <c:pt idx="1430">
                  <c:v>618.60900000000004</c:v>
                </c:pt>
                <c:pt idx="1431">
                  <c:v>618.7980000000008</c:v>
                </c:pt>
                <c:pt idx="1432">
                  <c:v>618.98800000000051</c:v>
                </c:pt>
                <c:pt idx="1433">
                  <c:v>619.17700000000002</c:v>
                </c:pt>
                <c:pt idx="1434">
                  <c:v>619.36599999999919</c:v>
                </c:pt>
                <c:pt idx="1435">
                  <c:v>619.55599999999947</c:v>
                </c:pt>
                <c:pt idx="1436">
                  <c:v>619.745</c:v>
                </c:pt>
                <c:pt idx="1437">
                  <c:v>619.93399999999997</c:v>
                </c:pt>
                <c:pt idx="1438">
                  <c:v>620.12400000000002</c:v>
                </c:pt>
                <c:pt idx="1439">
                  <c:v>620.31299999999919</c:v>
                </c:pt>
                <c:pt idx="1440">
                  <c:v>620.50199999999938</c:v>
                </c:pt>
                <c:pt idx="1441">
                  <c:v>620.69100000000003</c:v>
                </c:pt>
                <c:pt idx="1442">
                  <c:v>620.88099999999997</c:v>
                </c:pt>
                <c:pt idx="1443">
                  <c:v>621.07000000000005</c:v>
                </c:pt>
                <c:pt idx="1444">
                  <c:v>621.25900000000001</c:v>
                </c:pt>
                <c:pt idx="1445">
                  <c:v>621.44899999999996</c:v>
                </c:pt>
                <c:pt idx="1446">
                  <c:v>621.63800000000003</c:v>
                </c:pt>
                <c:pt idx="1447">
                  <c:v>621.8269999999992</c:v>
                </c:pt>
                <c:pt idx="1448">
                  <c:v>622.01699999999948</c:v>
                </c:pt>
                <c:pt idx="1449">
                  <c:v>622.20600000000002</c:v>
                </c:pt>
                <c:pt idx="1450">
                  <c:v>622.39499999999998</c:v>
                </c:pt>
                <c:pt idx="1451">
                  <c:v>622.58500000000004</c:v>
                </c:pt>
                <c:pt idx="1452">
                  <c:v>622.7740000000008</c:v>
                </c:pt>
                <c:pt idx="1453">
                  <c:v>622.96299999999906</c:v>
                </c:pt>
                <c:pt idx="1454">
                  <c:v>623.15300000000002</c:v>
                </c:pt>
                <c:pt idx="1455">
                  <c:v>623.34199999999919</c:v>
                </c:pt>
                <c:pt idx="1456">
                  <c:v>623.53099999999949</c:v>
                </c:pt>
                <c:pt idx="1457">
                  <c:v>623.72</c:v>
                </c:pt>
                <c:pt idx="1458">
                  <c:v>623.91</c:v>
                </c:pt>
                <c:pt idx="1459">
                  <c:v>624.09900000000005</c:v>
                </c:pt>
                <c:pt idx="1460">
                  <c:v>624.28800000000081</c:v>
                </c:pt>
                <c:pt idx="1461">
                  <c:v>624.47799999999938</c:v>
                </c:pt>
                <c:pt idx="1462">
                  <c:v>624.66699999999946</c:v>
                </c:pt>
                <c:pt idx="1463">
                  <c:v>624.8559999999992</c:v>
                </c:pt>
                <c:pt idx="1464">
                  <c:v>625.04599999999948</c:v>
                </c:pt>
                <c:pt idx="1465">
                  <c:v>625.23500000000001</c:v>
                </c:pt>
                <c:pt idx="1466">
                  <c:v>625.42399999999998</c:v>
                </c:pt>
                <c:pt idx="1467">
                  <c:v>625.61400000000003</c:v>
                </c:pt>
                <c:pt idx="1468">
                  <c:v>625.803</c:v>
                </c:pt>
                <c:pt idx="1469">
                  <c:v>625.99199999999996</c:v>
                </c:pt>
                <c:pt idx="1470">
                  <c:v>626.18200000000002</c:v>
                </c:pt>
                <c:pt idx="1471">
                  <c:v>626.37099999999998</c:v>
                </c:pt>
                <c:pt idx="1472">
                  <c:v>626.56099999999947</c:v>
                </c:pt>
                <c:pt idx="1473">
                  <c:v>626.75</c:v>
                </c:pt>
                <c:pt idx="1474">
                  <c:v>626.93899999999996</c:v>
                </c:pt>
                <c:pt idx="1475">
                  <c:v>627.12900000000002</c:v>
                </c:pt>
                <c:pt idx="1476">
                  <c:v>627.31799999999919</c:v>
                </c:pt>
                <c:pt idx="1477">
                  <c:v>627.50699999999949</c:v>
                </c:pt>
                <c:pt idx="1478">
                  <c:v>627.697</c:v>
                </c:pt>
                <c:pt idx="1479">
                  <c:v>627.88599999999997</c:v>
                </c:pt>
                <c:pt idx="1480">
                  <c:v>628.07500000000005</c:v>
                </c:pt>
                <c:pt idx="1481">
                  <c:v>628.26499999999999</c:v>
                </c:pt>
                <c:pt idx="1482">
                  <c:v>628.45399999999938</c:v>
                </c:pt>
                <c:pt idx="1483">
                  <c:v>628.64300000000003</c:v>
                </c:pt>
                <c:pt idx="1484">
                  <c:v>628.83299999999906</c:v>
                </c:pt>
                <c:pt idx="1485">
                  <c:v>629.02199999999948</c:v>
                </c:pt>
                <c:pt idx="1486">
                  <c:v>629.21100000000001</c:v>
                </c:pt>
                <c:pt idx="1487">
                  <c:v>629.40099999999939</c:v>
                </c:pt>
                <c:pt idx="1488">
                  <c:v>629.59</c:v>
                </c:pt>
                <c:pt idx="1489">
                  <c:v>629.78000000000054</c:v>
                </c:pt>
                <c:pt idx="1490">
                  <c:v>629.96899999999948</c:v>
                </c:pt>
                <c:pt idx="1491">
                  <c:v>630.15800000000002</c:v>
                </c:pt>
                <c:pt idx="1492">
                  <c:v>630.34799999999905</c:v>
                </c:pt>
                <c:pt idx="1493">
                  <c:v>630.53699999999947</c:v>
                </c:pt>
                <c:pt idx="1494">
                  <c:v>630.72699999999998</c:v>
                </c:pt>
                <c:pt idx="1495">
                  <c:v>630.91599999999949</c:v>
                </c:pt>
                <c:pt idx="1496">
                  <c:v>631.10500000000002</c:v>
                </c:pt>
                <c:pt idx="1497">
                  <c:v>631.29500000000053</c:v>
                </c:pt>
                <c:pt idx="1498">
                  <c:v>631.48400000000004</c:v>
                </c:pt>
                <c:pt idx="1499">
                  <c:v>631.6730000000008</c:v>
                </c:pt>
                <c:pt idx="1500">
                  <c:v>631.86300000000006</c:v>
                </c:pt>
                <c:pt idx="1501">
                  <c:v>632.05199999999934</c:v>
                </c:pt>
                <c:pt idx="1502">
                  <c:v>632.24199999999996</c:v>
                </c:pt>
                <c:pt idx="1503">
                  <c:v>632.43099999999947</c:v>
                </c:pt>
                <c:pt idx="1504">
                  <c:v>632.62</c:v>
                </c:pt>
                <c:pt idx="1505">
                  <c:v>632.80999999999949</c:v>
                </c:pt>
                <c:pt idx="1506">
                  <c:v>632.99900000000002</c:v>
                </c:pt>
                <c:pt idx="1507">
                  <c:v>633.18900000000053</c:v>
                </c:pt>
                <c:pt idx="1508">
                  <c:v>633.37800000000004</c:v>
                </c:pt>
                <c:pt idx="1509">
                  <c:v>633.56699999999921</c:v>
                </c:pt>
                <c:pt idx="1510">
                  <c:v>633.75699999999949</c:v>
                </c:pt>
                <c:pt idx="1511">
                  <c:v>633.94599999999946</c:v>
                </c:pt>
                <c:pt idx="1512">
                  <c:v>634.13499999999999</c:v>
                </c:pt>
                <c:pt idx="1513">
                  <c:v>634.32499999999948</c:v>
                </c:pt>
                <c:pt idx="1514">
                  <c:v>634.51400000000001</c:v>
                </c:pt>
                <c:pt idx="1515">
                  <c:v>634.70399999999995</c:v>
                </c:pt>
                <c:pt idx="1516">
                  <c:v>634.89300000000003</c:v>
                </c:pt>
                <c:pt idx="1517">
                  <c:v>635.08299999999997</c:v>
                </c:pt>
                <c:pt idx="1518">
                  <c:v>635.27200000000005</c:v>
                </c:pt>
                <c:pt idx="1519">
                  <c:v>635.46099999999933</c:v>
                </c:pt>
                <c:pt idx="1520">
                  <c:v>635.65099999999939</c:v>
                </c:pt>
                <c:pt idx="1521">
                  <c:v>635.83999999999946</c:v>
                </c:pt>
                <c:pt idx="1522">
                  <c:v>636.03</c:v>
                </c:pt>
                <c:pt idx="1523">
                  <c:v>636.21900000000005</c:v>
                </c:pt>
                <c:pt idx="1524">
                  <c:v>636.40800000000002</c:v>
                </c:pt>
                <c:pt idx="1525">
                  <c:v>636.59799999999996</c:v>
                </c:pt>
                <c:pt idx="1526">
                  <c:v>636.78700000000003</c:v>
                </c:pt>
                <c:pt idx="1527">
                  <c:v>636.97699999999998</c:v>
                </c:pt>
                <c:pt idx="1528">
                  <c:v>637.16599999999949</c:v>
                </c:pt>
                <c:pt idx="1529">
                  <c:v>637.35499999999934</c:v>
                </c:pt>
                <c:pt idx="1530">
                  <c:v>637.54499999999996</c:v>
                </c:pt>
                <c:pt idx="1531">
                  <c:v>637.73400000000004</c:v>
                </c:pt>
                <c:pt idx="1532">
                  <c:v>637.92399999999998</c:v>
                </c:pt>
                <c:pt idx="1533">
                  <c:v>638.11300000000051</c:v>
                </c:pt>
                <c:pt idx="1534">
                  <c:v>638.303</c:v>
                </c:pt>
                <c:pt idx="1535">
                  <c:v>638.49199999999996</c:v>
                </c:pt>
                <c:pt idx="1536">
                  <c:v>638.68200000000002</c:v>
                </c:pt>
                <c:pt idx="1537">
                  <c:v>638.87099999999998</c:v>
                </c:pt>
                <c:pt idx="1538">
                  <c:v>639.05999999999949</c:v>
                </c:pt>
                <c:pt idx="1539">
                  <c:v>639.25</c:v>
                </c:pt>
                <c:pt idx="1540">
                  <c:v>639.43899999999996</c:v>
                </c:pt>
                <c:pt idx="1541">
                  <c:v>639.62900000000002</c:v>
                </c:pt>
                <c:pt idx="1542">
                  <c:v>639.81799999999919</c:v>
                </c:pt>
                <c:pt idx="1543">
                  <c:v>640.00800000000004</c:v>
                </c:pt>
                <c:pt idx="1544">
                  <c:v>640.197</c:v>
                </c:pt>
                <c:pt idx="1545">
                  <c:v>640.38599999999997</c:v>
                </c:pt>
                <c:pt idx="1546">
                  <c:v>640.57600000000002</c:v>
                </c:pt>
                <c:pt idx="1547">
                  <c:v>640.76499999999999</c:v>
                </c:pt>
                <c:pt idx="1548">
                  <c:v>640.95499999999947</c:v>
                </c:pt>
                <c:pt idx="1549">
                  <c:v>641.14400000000001</c:v>
                </c:pt>
                <c:pt idx="1550">
                  <c:v>641.33399999999949</c:v>
                </c:pt>
                <c:pt idx="1551">
                  <c:v>641.52300000000002</c:v>
                </c:pt>
                <c:pt idx="1552">
                  <c:v>641.71299999999997</c:v>
                </c:pt>
                <c:pt idx="1553">
                  <c:v>641.90199999999948</c:v>
                </c:pt>
                <c:pt idx="1554">
                  <c:v>642.09199999999998</c:v>
                </c:pt>
                <c:pt idx="1555">
                  <c:v>642.28099999999995</c:v>
                </c:pt>
                <c:pt idx="1556">
                  <c:v>642.47</c:v>
                </c:pt>
                <c:pt idx="1557">
                  <c:v>642.66</c:v>
                </c:pt>
                <c:pt idx="1558">
                  <c:v>642.84899999999948</c:v>
                </c:pt>
                <c:pt idx="1559">
                  <c:v>643.03899999999999</c:v>
                </c:pt>
                <c:pt idx="1560">
                  <c:v>643.22799999999938</c:v>
                </c:pt>
                <c:pt idx="1561">
                  <c:v>643.41800000000001</c:v>
                </c:pt>
                <c:pt idx="1562">
                  <c:v>643.60699999999997</c:v>
                </c:pt>
                <c:pt idx="1563">
                  <c:v>643.79700000000003</c:v>
                </c:pt>
                <c:pt idx="1564">
                  <c:v>643.98599999999999</c:v>
                </c:pt>
                <c:pt idx="1565">
                  <c:v>644.17600000000004</c:v>
                </c:pt>
                <c:pt idx="1566">
                  <c:v>644.36499999999921</c:v>
                </c:pt>
                <c:pt idx="1567">
                  <c:v>644.55499999999938</c:v>
                </c:pt>
                <c:pt idx="1568">
                  <c:v>644.74400000000003</c:v>
                </c:pt>
                <c:pt idx="1569">
                  <c:v>644.93399999999997</c:v>
                </c:pt>
                <c:pt idx="1570">
                  <c:v>645.12300000000005</c:v>
                </c:pt>
                <c:pt idx="1571">
                  <c:v>645.31199999999933</c:v>
                </c:pt>
                <c:pt idx="1572">
                  <c:v>645.50199999999938</c:v>
                </c:pt>
                <c:pt idx="1573">
                  <c:v>645.69100000000003</c:v>
                </c:pt>
                <c:pt idx="1574">
                  <c:v>645.88099999999997</c:v>
                </c:pt>
                <c:pt idx="1575">
                  <c:v>646.07000000000005</c:v>
                </c:pt>
                <c:pt idx="1576">
                  <c:v>646.26</c:v>
                </c:pt>
                <c:pt idx="1577">
                  <c:v>646.44899999999996</c:v>
                </c:pt>
                <c:pt idx="1578">
                  <c:v>646.63900000000001</c:v>
                </c:pt>
                <c:pt idx="1579">
                  <c:v>646.82799999999907</c:v>
                </c:pt>
                <c:pt idx="1580">
                  <c:v>647.01800000000003</c:v>
                </c:pt>
                <c:pt idx="1581">
                  <c:v>647.20699999999999</c:v>
                </c:pt>
                <c:pt idx="1582">
                  <c:v>647.39699999999948</c:v>
                </c:pt>
                <c:pt idx="1583">
                  <c:v>647.58600000000001</c:v>
                </c:pt>
                <c:pt idx="1584">
                  <c:v>647.77599999999995</c:v>
                </c:pt>
                <c:pt idx="1585">
                  <c:v>647.96499999999946</c:v>
                </c:pt>
                <c:pt idx="1586">
                  <c:v>648.15499999999997</c:v>
                </c:pt>
                <c:pt idx="1587">
                  <c:v>648.34399999999948</c:v>
                </c:pt>
                <c:pt idx="1588">
                  <c:v>648.53399999999999</c:v>
                </c:pt>
                <c:pt idx="1589">
                  <c:v>648.72299999999996</c:v>
                </c:pt>
                <c:pt idx="1590">
                  <c:v>648.91300000000001</c:v>
                </c:pt>
                <c:pt idx="1591">
                  <c:v>649.10199999999998</c:v>
                </c:pt>
                <c:pt idx="1592">
                  <c:v>649.29200000000003</c:v>
                </c:pt>
                <c:pt idx="1593">
                  <c:v>649.48099999999999</c:v>
                </c:pt>
                <c:pt idx="1594">
                  <c:v>649.67100000000005</c:v>
                </c:pt>
                <c:pt idx="1595">
                  <c:v>649.85999999999933</c:v>
                </c:pt>
                <c:pt idx="1596">
                  <c:v>650.04999999999939</c:v>
                </c:pt>
                <c:pt idx="1597">
                  <c:v>650.23900000000003</c:v>
                </c:pt>
                <c:pt idx="1598">
                  <c:v>650.42899999999997</c:v>
                </c:pt>
                <c:pt idx="1599">
                  <c:v>650.61800000000005</c:v>
                </c:pt>
                <c:pt idx="1600">
                  <c:v>650.8079999999992</c:v>
                </c:pt>
                <c:pt idx="1601">
                  <c:v>650.99699999999996</c:v>
                </c:pt>
                <c:pt idx="1602">
                  <c:v>651.18700000000001</c:v>
                </c:pt>
                <c:pt idx="1603">
                  <c:v>651.37599999999998</c:v>
                </c:pt>
                <c:pt idx="1604">
                  <c:v>651.56599999999946</c:v>
                </c:pt>
                <c:pt idx="1605">
                  <c:v>651.755</c:v>
                </c:pt>
                <c:pt idx="1606">
                  <c:v>651.94499999999948</c:v>
                </c:pt>
                <c:pt idx="1607">
                  <c:v>652.13499999999999</c:v>
                </c:pt>
                <c:pt idx="1608">
                  <c:v>652.32399999999996</c:v>
                </c:pt>
                <c:pt idx="1609">
                  <c:v>652.51400000000001</c:v>
                </c:pt>
                <c:pt idx="1610">
                  <c:v>652.70299999999997</c:v>
                </c:pt>
                <c:pt idx="1611">
                  <c:v>652.89300000000003</c:v>
                </c:pt>
                <c:pt idx="1612">
                  <c:v>653.08199999999999</c:v>
                </c:pt>
                <c:pt idx="1613">
                  <c:v>653.27200000000005</c:v>
                </c:pt>
                <c:pt idx="1614">
                  <c:v>653.46099999999933</c:v>
                </c:pt>
                <c:pt idx="1615">
                  <c:v>653.65099999999939</c:v>
                </c:pt>
                <c:pt idx="1616">
                  <c:v>653.83999999999946</c:v>
                </c:pt>
                <c:pt idx="1617">
                  <c:v>654.03</c:v>
                </c:pt>
                <c:pt idx="1618">
                  <c:v>654.21900000000005</c:v>
                </c:pt>
                <c:pt idx="1619">
                  <c:v>654.40899999999999</c:v>
                </c:pt>
                <c:pt idx="1620">
                  <c:v>654.59799999999996</c:v>
                </c:pt>
                <c:pt idx="1621">
                  <c:v>654.78800000000081</c:v>
                </c:pt>
                <c:pt idx="1622">
                  <c:v>654.97699999999998</c:v>
                </c:pt>
                <c:pt idx="1623">
                  <c:v>655.16699999999946</c:v>
                </c:pt>
                <c:pt idx="1624">
                  <c:v>655.35699999999906</c:v>
                </c:pt>
                <c:pt idx="1625">
                  <c:v>655.54599999999948</c:v>
                </c:pt>
                <c:pt idx="1626">
                  <c:v>655.73599999999999</c:v>
                </c:pt>
                <c:pt idx="1627">
                  <c:v>655.92499999999939</c:v>
                </c:pt>
                <c:pt idx="1628">
                  <c:v>656.11500000000001</c:v>
                </c:pt>
                <c:pt idx="1629">
                  <c:v>656.30399999999997</c:v>
                </c:pt>
                <c:pt idx="1630">
                  <c:v>656.49400000000003</c:v>
                </c:pt>
                <c:pt idx="1631">
                  <c:v>656.68299999999999</c:v>
                </c:pt>
                <c:pt idx="1632">
                  <c:v>656.87300000000005</c:v>
                </c:pt>
                <c:pt idx="1633">
                  <c:v>657.06199999999933</c:v>
                </c:pt>
                <c:pt idx="1634">
                  <c:v>657.25199999999938</c:v>
                </c:pt>
                <c:pt idx="1635">
                  <c:v>657.44199999999921</c:v>
                </c:pt>
                <c:pt idx="1636">
                  <c:v>657.63099999999997</c:v>
                </c:pt>
                <c:pt idx="1637">
                  <c:v>657.82099999999946</c:v>
                </c:pt>
                <c:pt idx="1638">
                  <c:v>658.01</c:v>
                </c:pt>
                <c:pt idx="1639">
                  <c:v>658.2</c:v>
                </c:pt>
                <c:pt idx="1640">
                  <c:v>658.38900000000001</c:v>
                </c:pt>
                <c:pt idx="1641">
                  <c:v>658.57899999999995</c:v>
                </c:pt>
                <c:pt idx="1642">
                  <c:v>658.76800000000003</c:v>
                </c:pt>
                <c:pt idx="1643">
                  <c:v>658.95799999999906</c:v>
                </c:pt>
                <c:pt idx="1644">
                  <c:v>659.14800000000002</c:v>
                </c:pt>
                <c:pt idx="1645">
                  <c:v>659.33699999999919</c:v>
                </c:pt>
                <c:pt idx="1646">
                  <c:v>659.52699999999948</c:v>
                </c:pt>
                <c:pt idx="1647">
                  <c:v>659.71600000000001</c:v>
                </c:pt>
                <c:pt idx="1648">
                  <c:v>659.90599999999949</c:v>
                </c:pt>
                <c:pt idx="1649">
                  <c:v>660.096</c:v>
                </c:pt>
                <c:pt idx="1650">
                  <c:v>660.28500000000054</c:v>
                </c:pt>
                <c:pt idx="1651">
                  <c:v>660.47500000000002</c:v>
                </c:pt>
                <c:pt idx="1652">
                  <c:v>660.66399999999999</c:v>
                </c:pt>
                <c:pt idx="1653">
                  <c:v>660.85399999999947</c:v>
                </c:pt>
                <c:pt idx="1654">
                  <c:v>661.04300000000001</c:v>
                </c:pt>
                <c:pt idx="1655">
                  <c:v>661.23299999999949</c:v>
                </c:pt>
                <c:pt idx="1656">
                  <c:v>661.423</c:v>
                </c:pt>
                <c:pt idx="1657">
                  <c:v>661.61199999999997</c:v>
                </c:pt>
                <c:pt idx="1658">
                  <c:v>661.80199999999934</c:v>
                </c:pt>
                <c:pt idx="1659">
                  <c:v>661.99099999999999</c:v>
                </c:pt>
                <c:pt idx="1660">
                  <c:v>662.18100000000004</c:v>
                </c:pt>
                <c:pt idx="1661">
                  <c:v>662.37</c:v>
                </c:pt>
                <c:pt idx="1662">
                  <c:v>662.56</c:v>
                </c:pt>
                <c:pt idx="1663">
                  <c:v>662.75</c:v>
                </c:pt>
                <c:pt idx="1664">
                  <c:v>662.93899999999996</c:v>
                </c:pt>
                <c:pt idx="1665">
                  <c:v>663.12900000000002</c:v>
                </c:pt>
                <c:pt idx="1666">
                  <c:v>663.31799999999919</c:v>
                </c:pt>
                <c:pt idx="1667">
                  <c:v>663.50800000000004</c:v>
                </c:pt>
                <c:pt idx="1668">
                  <c:v>663.69799999999998</c:v>
                </c:pt>
                <c:pt idx="1669">
                  <c:v>663.88699999999949</c:v>
                </c:pt>
                <c:pt idx="1670">
                  <c:v>664.077</c:v>
                </c:pt>
                <c:pt idx="1671">
                  <c:v>664.26599999999996</c:v>
                </c:pt>
                <c:pt idx="1672">
                  <c:v>664.45599999999934</c:v>
                </c:pt>
                <c:pt idx="1673">
                  <c:v>664.64599999999996</c:v>
                </c:pt>
                <c:pt idx="1674">
                  <c:v>664.83499999999947</c:v>
                </c:pt>
                <c:pt idx="1675">
                  <c:v>665.02499999999998</c:v>
                </c:pt>
                <c:pt idx="1676">
                  <c:v>665.21400000000051</c:v>
                </c:pt>
                <c:pt idx="1677">
                  <c:v>665.404</c:v>
                </c:pt>
                <c:pt idx="1678">
                  <c:v>665.59400000000005</c:v>
                </c:pt>
                <c:pt idx="1679">
                  <c:v>665.78300000000081</c:v>
                </c:pt>
                <c:pt idx="1680">
                  <c:v>665.97299999999996</c:v>
                </c:pt>
                <c:pt idx="1681">
                  <c:v>666.16199999999947</c:v>
                </c:pt>
                <c:pt idx="1682">
                  <c:v>666.35199999999907</c:v>
                </c:pt>
                <c:pt idx="1683">
                  <c:v>666.54199999999946</c:v>
                </c:pt>
                <c:pt idx="1684">
                  <c:v>666.73099999999999</c:v>
                </c:pt>
                <c:pt idx="1685">
                  <c:v>666.92099999999948</c:v>
                </c:pt>
                <c:pt idx="1686">
                  <c:v>667.11099999999999</c:v>
                </c:pt>
                <c:pt idx="1687">
                  <c:v>667.3</c:v>
                </c:pt>
                <c:pt idx="1688">
                  <c:v>667.49</c:v>
                </c:pt>
                <c:pt idx="1689">
                  <c:v>667.67900000000054</c:v>
                </c:pt>
                <c:pt idx="1690">
                  <c:v>667.86899999999946</c:v>
                </c:pt>
                <c:pt idx="1691">
                  <c:v>668.05899999999997</c:v>
                </c:pt>
                <c:pt idx="1692">
                  <c:v>668.24800000000005</c:v>
                </c:pt>
                <c:pt idx="1693">
                  <c:v>668.43799999999919</c:v>
                </c:pt>
                <c:pt idx="1694">
                  <c:v>668.62699999999938</c:v>
                </c:pt>
                <c:pt idx="1695">
                  <c:v>668.81699999999921</c:v>
                </c:pt>
                <c:pt idx="1696">
                  <c:v>669.00699999999949</c:v>
                </c:pt>
                <c:pt idx="1697">
                  <c:v>669.19600000000003</c:v>
                </c:pt>
                <c:pt idx="1698">
                  <c:v>669.38599999999997</c:v>
                </c:pt>
                <c:pt idx="1699">
                  <c:v>669.57600000000002</c:v>
                </c:pt>
                <c:pt idx="1700">
                  <c:v>669.76499999999999</c:v>
                </c:pt>
                <c:pt idx="1701">
                  <c:v>669.95499999999947</c:v>
                </c:pt>
                <c:pt idx="1702">
                  <c:v>670.14400000000001</c:v>
                </c:pt>
                <c:pt idx="1703">
                  <c:v>670.33399999999949</c:v>
                </c:pt>
                <c:pt idx="1704">
                  <c:v>670.524</c:v>
                </c:pt>
                <c:pt idx="1705">
                  <c:v>670.71299999999997</c:v>
                </c:pt>
                <c:pt idx="1706">
                  <c:v>670.90300000000002</c:v>
                </c:pt>
                <c:pt idx="1707">
                  <c:v>671.09299999999996</c:v>
                </c:pt>
                <c:pt idx="1708">
                  <c:v>671.28200000000004</c:v>
                </c:pt>
                <c:pt idx="1709">
                  <c:v>671.47199999999998</c:v>
                </c:pt>
                <c:pt idx="1710">
                  <c:v>671.66199999999947</c:v>
                </c:pt>
                <c:pt idx="1711">
                  <c:v>671.8509999999992</c:v>
                </c:pt>
                <c:pt idx="1712">
                  <c:v>672.04099999999949</c:v>
                </c:pt>
                <c:pt idx="1713">
                  <c:v>672.23099999999999</c:v>
                </c:pt>
                <c:pt idx="1714">
                  <c:v>672.42</c:v>
                </c:pt>
                <c:pt idx="1715">
                  <c:v>672.61</c:v>
                </c:pt>
                <c:pt idx="1716">
                  <c:v>672.79900000000055</c:v>
                </c:pt>
                <c:pt idx="1717">
                  <c:v>672.98900000000003</c:v>
                </c:pt>
                <c:pt idx="1718">
                  <c:v>673.17900000000054</c:v>
                </c:pt>
                <c:pt idx="1719">
                  <c:v>673.36799999999914</c:v>
                </c:pt>
                <c:pt idx="1720">
                  <c:v>673.5579999999992</c:v>
                </c:pt>
                <c:pt idx="1721">
                  <c:v>673.74800000000005</c:v>
                </c:pt>
                <c:pt idx="1722">
                  <c:v>673.93699999999933</c:v>
                </c:pt>
                <c:pt idx="1723">
                  <c:v>674.12699999999938</c:v>
                </c:pt>
                <c:pt idx="1724">
                  <c:v>674.31699999999921</c:v>
                </c:pt>
                <c:pt idx="1725">
                  <c:v>674.50599999999997</c:v>
                </c:pt>
                <c:pt idx="1726">
                  <c:v>674.69600000000003</c:v>
                </c:pt>
                <c:pt idx="1727">
                  <c:v>674.88599999999997</c:v>
                </c:pt>
                <c:pt idx="1728">
                  <c:v>675.07500000000005</c:v>
                </c:pt>
                <c:pt idx="1729">
                  <c:v>675.26499999999999</c:v>
                </c:pt>
                <c:pt idx="1730">
                  <c:v>675.45499999999947</c:v>
                </c:pt>
                <c:pt idx="1731">
                  <c:v>675.64400000000001</c:v>
                </c:pt>
                <c:pt idx="1732">
                  <c:v>675.83399999999949</c:v>
                </c:pt>
                <c:pt idx="1733">
                  <c:v>676.024</c:v>
                </c:pt>
                <c:pt idx="1734">
                  <c:v>676.21299999999997</c:v>
                </c:pt>
                <c:pt idx="1735">
                  <c:v>676.40300000000002</c:v>
                </c:pt>
                <c:pt idx="1736">
                  <c:v>676.59299999999996</c:v>
                </c:pt>
                <c:pt idx="1737">
                  <c:v>676.78200000000004</c:v>
                </c:pt>
                <c:pt idx="1738">
                  <c:v>676.97199999999998</c:v>
                </c:pt>
                <c:pt idx="1739">
                  <c:v>677.16199999999947</c:v>
                </c:pt>
                <c:pt idx="1740">
                  <c:v>677.3509999999992</c:v>
                </c:pt>
                <c:pt idx="1741">
                  <c:v>677.54099999999949</c:v>
                </c:pt>
                <c:pt idx="1742">
                  <c:v>677.73099999999999</c:v>
                </c:pt>
                <c:pt idx="1743">
                  <c:v>677.92</c:v>
                </c:pt>
                <c:pt idx="1744">
                  <c:v>678.11</c:v>
                </c:pt>
                <c:pt idx="1745">
                  <c:v>678.3</c:v>
                </c:pt>
                <c:pt idx="1746">
                  <c:v>678.48900000000003</c:v>
                </c:pt>
                <c:pt idx="1747">
                  <c:v>678.67900000000054</c:v>
                </c:pt>
                <c:pt idx="1748">
                  <c:v>678.86899999999946</c:v>
                </c:pt>
                <c:pt idx="1749">
                  <c:v>679.05899999999997</c:v>
                </c:pt>
                <c:pt idx="1750">
                  <c:v>679.24800000000005</c:v>
                </c:pt>
                <c:pt idx="1751">
                  <c:v>679.43799999999919</c:v>
                </c:pt>
                <c:pt idx="1752">
                  <c:v>679.62800000000004</c:v>
                </c:pt>
                <c:pt idx="1753">
                  <c:v>679.81699999999921</c:v>
                </c:pt>
                <c:pt idx="1754">
                  <c:v>680.00699999999949</c:v>
                </c:pt>
                <c:pt idx="1755">
                  <c:v>680.197</c:v>
                </c:pt>
                <c:pt idx="1756">
                  <c:v>680.38599999999997</c:v>
                </c:pt>
                <c:pt idx="1757">
                  <c:v>680.57600000000002</c:v>
                </c:pt>
                <c:pt idx="1758">
                  <c:v>680.76599999999996</c:v>
                </c:pt>
                <c:pt idx="1759">
                  <c:v>680.95499999999947</c:v>
                </c:pt>
                <c:pt idx="1760">
                  <c:v>681.14499999999998</c:v>
                </c:pt>
                <c:pt idx="1761">
                  <c:v>681.33499999999947</c:v>
                </c:pt>
                <c:pt idx="1762">
                  <c:v>681.52499999999998</c:v>
                </c:pt>
                <c:pt idx="1763">
                  <c:v>681.71400000000051</c:v>
                </c:pt>
                <c:pt idx="1764">
                  <c:v>681.904</c:v>
                </c:pt>
                <c:pt idx="1765">
                  <c:v>682.09400000000005</c:v>
                </c:pt>
                <c:pt idx="1766">
                  <c:v>682.28300000000081</c:v>
                </c:pt>
                <c:pt idx="1767">
                  <c:v>682.47299999999996</c:v>
                </c:pt>
                <c:pt idx="1768">
                  <c:v>682.66300000000001</c:v>
                </c:pt>
                <c:pt idx="1769">
                  <c:v>682.85199999999907</c:v>
                </c:pt>
                <c:pt idx="1770">
                  <c:v>683.04199999999946</c:v>
                </c:pt>
                <c:pt idx="1771">
                  <c:v>683.23199999999997</c:v>
                </c:pt>
                <c:pt idx="1772">
                  <c:v>683.42199999999946</c:v>
                </c:pt>
                <c:pt idx="1773">
                  <c:v>683.61099999999999</c:v>
                </c:pt>
                <c:pt idx="1774">
                  <c:v>683.80099999999948</c:v>
                </c:pt>
                <c:pt idx="1775">
                  <c:v>683.99099999999999</c:v>
                </c:pt>
                <c:pt idx="1776">
                  <c:v>684.18000000000052</c:v>
                </c:pt>
                <c:pt idx="1777">
                  <c:v>684.37</c:v>
                </c:pt>
                <c:pt idx="1778">
                  <c:v>684.56</c:v>
                </c:pt>
                <c:pt idx="1779">
                  <c:v>684.75</c:v>
                </c:pt>
                <c:pt idx="1780">
                  <c:v>684.93899999999996</c:v>
                </c:pt>
                <c:pt idx="1781">
                  <c:v>685.12900000000002</c:v>
                </c:pt>
                <c:pt idx="1782">
                  <c:v>685.31899999999996</c:v>
                </c:pt>
                <c:pt idx="1783">
                  <c:v>685.50800000000004</c:v>
                </c:pt>
                <c:pt idx="1784">
                  <c:v>685.69799999999998</c:v>
                </c:pt>
                <c:pt idx="1785">
                  <c:v>685.88800000000003</c:v>
                </c:pt>
                <c:pt idx="1786">
                  <c:v>686.07799999999997</c:v>
                </c:pt>
                <c:pt idx="1787">
                  <c:v>686.26699999999948</c:v>
                </c:pt>
                <c:pt idx="1788">
                  <c:v>686.4569999999992</c:v>
                </c:pt>
                <c:pt idx="1789">
                  <c:v>686.64699999999948</c:v>
                </c:pt>
                <c:pt idx="1790">
                  <c:v>686.83599999999933</c:v>
                </c:pt>
                <c:pt idx="1791">
                  <c:v>687.02599999999939</c:v>
                </c:pt>
                <c:pt idx="1792">
                  <c:v>687.21600000000001</c:v>
                </c:pt>
                <c:pt idx="1793">
                  <c:v>687.40599999999949</c:v>
                </c:pt>
                <c:pt idx="1794">
                  <c:v>687.59500000000003</c:v>
                </c:pt>
                <c:pt idx="1795">
                  <c:v>687.78500000000054</c:v>
                </c:pt>
                <c:pt idx="1796">
                  <c:v>687.97500000000002</c:v>
                </c:pt>
                <c:pt idx="1797">
                  <c:v>688.16499999999996</c:v>
                </c:pt>
                <c:pt idx="1798">
                  <c:v>688.35399999999947</c:v>
                </c:pt>
                <c:pt idx="1799">
                  <c:v>688.54399999999998</c:v>
                </c:pt>
                <c:pt idx="1800">
                  <c:v>688.73400000000004</c:v>
                </c:pt>
                <c:pt idx="1801">
                  <c:v>688.92399999999998</c:v>
                </c:pt>
                <c:pt idx="1802">
                  <c:v>689.11300000000051</c:v>
                </c:pt>
                <c:pt idx="1803">
                  <c:v>689.303</c:v>
                </c:pt>
                <c:pt idx="1804">
                  <c:v>689.49300000000005</c:v>
                </c:pt>
                <c:pt idx="1805">
                  <c:v>689.68299999999999</c:v>
                </c:pt>
                <c:pt idx="1806">
                  <c:v>689.87199999999996</c:v>
                </c:pt>
                <c:pt idx="1807">
                  <c:v>690.06199999999933</c:v>
                </c:pt>
                <c:pt idx="1808">
                  <c:v>690.25199999999938</c:v>
                </c:pt>
                <c:pt idx="1809">
                  <c:v>690.44099999999946</c:v>
                </c:pt>
                <c:pt idx="1810">
                  <c:v>690.63099999999997</c:v>
                </c:pt>
                <c:pt idx="1811">
                  <c:v>690.82099999999946</c:v>
                </c:pt>
                <c:pt idx="1812">
                  <c:v>691.01099999999997</c:v>
                </c:pt>
                <c:pt idx="1813">
                  <c:v>691.2</c:v>
                </c:pt>
                <c:pt idx="1814">
                  <c:v>691.39</c:v>
                </c:pt>
                <c:pt idx="1815">
                  <c:v>691.58</c:v>
                </c:pt>
                <c:pt idx="1816">
                  <c:v>691.77000000000055</c:v>
                </c:pt>
                <c:pt idx="1817">
                  <c:v>691.95899999999949</c:v>
                </c:pt>
                <c:pt idx="1818">
                  <c:v>692.149</c:v>
                </c:pt>
                <c:pt idx="1819">
                  <c:v>692.33900000000006</c:v>
                </c:pt>
                <c:pt idx="1820">
                  <c:v>692.529</c:v>
                </c:pt>
                <c:pt idx="1821">
                  <c:v>692.71799999999996</c:v>
                </c:pt>
                <c:pt idx="1822">
                  <c:v>692.90800000000002</c:v>
                </c:pt>
                <c:pt idx="1823">
                  <c:v>693.09799999999996</c:v>
                </c:pt>
                <c:pt idx="1824">
                  <c:v>693.28800000000081</c:v>
                </c:pt>
                <c:pt idx="1825">
                  <c:v>693.47799999999938</c:v>
                </c:pt>
                <c:pt idx="1826">
                  <c:v>693.66699999999946</c:v>
                </c:pt>
                <c:pt idx="1827">
                  <c:v>693.85699999999906</c:v>
                </c:pt>
                <c:pt idx="1828">
                  <c:v>694.04699999999946</c:v>
                </c:pt>
                <c:pt idx="1829">
                  <c:v>694.23699999999997</c:v>
                </c:pt>
                <c:pt idx="1830">
                  <c:v>694.42599999999948</c:v>
                </c:pt>
                <c:pt idx="1831">
                  <c:v>694.61599999999999</c:v>
                </c:pt>
                <c:pt idx="1832">
                  <c:v>694.80599999999947</c:v>
                </c:pt>
                <c:pt idx="1833">
                  <c:v>694.99599999999998</c:v>
                </c:pt>
                <c:pt idx="1834">
                  <c:v>695.18499999999995</c:v>
                </c:pt>
                <c:pt idx="1835">
                  <c:v>695.375</c:v>
                </c:pt>
                <c:pt idx="1836">
                  <c:v>695.56499999999949</c:v>
                </c:pt>
                <c:pt idx="1837">
                  <c:v>695.755</c:v>
                </c:pt>
                <c:pt idx="1838">
                  <c:v>695.94499999999948</c:v>
                </c:pt>
                <c:pt idx="1839">
                  <c:v>696.13400000000001</c:v>
                </c:pt>
                <c:pt idx="1840">
                  <c:v>696.32399999999996</c:v>
                </c:pt>
                <c:pt idx="1841">
                  <c:v>696.51400000000001</c:v>
                </c:pt>
                <c:pt idx="1842">
                  <c:v>696.70399999999995</c:v>
                </c:pt>
                <c:pt idx="1843">
                  <c:v>696.89300000000003</c:v>
                </c:pt>
                <c:pt idx="1844">
                  <c:v>697.08299999999997</c:v>
                </c:pt>
                <c:pt idx="1845">
                  <c:v>697.27300000000082</c:v>
                </c:pt>
                <c:pt idx="1846">
                  <c:v>697.46299999999906</c:v>
                </c:pt>
                <c:pt idx="1847">
                  <c:v>697.65199999999948</c:v>
                </c:pt>
                <c:pt idx="1848">
                  <c:v>697.84199999999919</c:v>
                </c:pt>
                <c:pt idx="1849">
                  <c:v>698.03199999999947</c:v>
                </c:pt>
                <c:pt idx="1850">
                  <c:v>698.22199999999998</c:v>
                </c:pt>
                <c:pt idx="1851">
                  <c:v>698.41199999999947</c:v>
                </c:pt>
                <c:pt idx="1852">
                  <c:v>698.60199999999998</c:v>
                </c:pt>
                <c:pt idx="1853">
                  <c:v>698.79100000000005</c:v>
                </c:pt>
                <c:pt idx="1854">
                  <c:v>698.98099999999999</c:v>
                </c:pt>
                <c:pt idx="1855">
                  <c:v>699.17100000000005</c:v>
                </c:pt>
                <c:pt idx="1856">
                  <c:v>699.36099999999919</c:v>
                </c:pt>
                <c:pt idx="1857">
                  <c:v>699.55</c:v>
                </c:pt>
                <c:pt idx="1858">
                  <c:v>699.74</c:v>
                </c:pt>
                <c:pt idx="1859">
                  <c:v>699.93</c:v>
                </c:pt>
                <c:pt idx="1860">
                  <c:v>700.12</c:v>
                </c:pt>
                <c:pt idx="1861">
                  <c:v>700.31</c:v>
                </c:pt>
                <c:pt idx="1862">
                  <c:v>700.49900000000002</c:v>
                </c:pt>
                <c:pt idx="1863">
                  <c:v>700.68900000000053</c:v>
                </c:pt>
                <c:pt idx="1864">
                  <c:v>700.87900000000002</c:v>
                </c:pt>
                <c:pt idx="1865">
                  <c:v>701.06899999999996</c:v>
                </c:pt>
                <c:pt idx="1866">
                  <c:v>701.25900000000001</c:v>
                </c:pt>
                <c:pt idx="1867">
                  <c:v>701.44799999999907</c:v>
                </c:pt>
                <c:pt idx="1868">
                  <c:v>701.63800000000003</c:v>
                </c:pt>
                <c:pt idx="1869">
                  <c:v>701.82799999999907</c:v>
                </c:pt>
                <c:pt idx="1870">
                  <c:v>702.01800000000003</c:v>
                </c:pt>
                <c:pt idx="1871">
                  <c:v>702.20799999999997</c:v>
                </c:pt>
                <c:pt idx="1872">
                  <c:v>702.39699999999948</c:v>
                </c:pt>
                <c:pt idx="1873">
                  <c:v>702.58699999999999</c:v>
                </c:pt>
                <c:pt idx="1874">
                  <c:v>702.77700000000004</c:v>
                </c:pt>
                <c:pt idx="1875">
                  <c:v>702.96699999999919</c:v>
                </c:pt>
                <c:pt idx="1876">
                  <c:v>703.15699999999947</c:v>
                </c:pt>
                <c:pt idx="1877">
                  <c:v>703.34599999999921</c:v>
                </c:pt>
                <c:pt idx="1878">
                  <c:v>703.53599999999949</c:v>
                </c:pt>
                <c:pt idx="1879">
                  <c:v>703.726</c:v>
                </c:pt>
                <c:pt idx="1880">
                  <c:v>703.91599999999949</c:v>
                </c:pt>
                <c:pt idx="1881">
                  <c:v>704.10599999999999</c:v>
                </c:pt>
                <c:pt idx="1882">
                  <c:v>704.29600000000005</c:v>
                </c:pt>
                <c:pt idx="1883">
                  <c:v>704.48500000000001</c:v>
                </c:pt>
                <c:pt idx="1884">
                  <c:v>704.67499999999995</c:v>
                </c:pt>
                <c:pt idx="1885">
                  <c:v>704.86499999999921</c:v>
                </c:pt>
                <c:pt idx="1886">
                  <c:v>705.05499999999938</c:v>
                </c:pt>
                <c:pt idx="1887">
                  <c:v>705.245</c:v>
                </c:pt>
                <c:pt idx="1888">
                  <c:v>705.43399999999997</c:v>
                </c:pt>
                <c:pt idx="1889">
                  <c:v>705.62400000000002</c:v>
                </c:pt>
                <c:pt idx="1890">
                  <c:v>705.81399999999996</c:v>
                </c:pt>
                <c:pt idx="1891">
                  <c:v>706.00400000000002</c:v>
                </c:pt>
                <c:pt idx="1892">
                  <c:v>706.19400000000053</c:v>
                </c:pt>
                <c:pt idx="1893">
                  <c:v>706.38300000000004</c:v>
                </c:pt>
                <c:pt idx="1894">
                  <c:v>706.57299999999998</c:v>
                </c:pt>
                <c:pt idx="1895">
                  <c:v>706.76300000000003</c:v>
                </c:pt>
                <c:pt idx="1896">
                  <c:v>706.95299999999907</c:v>
                </c:pt>
                <c:pt idx="1897">
                  <c:v>707.14300000000003</c:v>
                </c:pt>
                <c:pt idx="1898">
                  <c:v>707.33299999999906</c:v>
                </c:pt>
                <c:pt idx="1899">
                  <c:v>707.52300000000002</c:v>
                </c:pt>
                <c:pt idx="1900">
                  <c:v>707.71199999999999</c:v>
                </c:pt>
                <c:pt idx="1901">
                  <c:v>707.90199999999948</c:v>
                </c:pt>
                <c:pt idx="1902">
                  <c:v>708.09199999999998</c:v>
                </c:pt>
                <c:pt idx="1903">
                  <c:v>708.28200000000004</c:v>
                </c:pt>
                <c:pt idx="1904">
                  <c:v>708.47199999999998</c:v>
                </c:pt>
                <c:pt idx="1905">
                  <c:v>708.66099999999949</c:v>
                </c:pt>
                <c:pt idx="1906">
                  <c:v>708.8509999999992</c:v>
                </c:pt>
                <c:pt idx="1907">
                  <c:v>709.04099999999949</c:v>
                </c:pt>
                <c:pt idx="1908">
                  <c:v>709.23099999999999</c:v>
                </c:pt>
                <c:pt idx="1909">
                  <c:v>709.42099999999948</c:v>
                </c:pt>
                <c:pt idx="1910">
                  <c:v>709.61099999999999</c:v>
                </c:pt>
                <c:pt idx="1911">
                  <c:v>709.8</c:v>
                </c:pt>
                <c:pt idx="1912">
                  <c:v>709.99</c:v>
                </c:pt>
                <c:pt idx="1913">
                  <c:v>710.18000000000052</c:v>
                </c:pt>
                <c:pt idx="1914">
                  <c:v>710.37</c:v>
                </c:pt>
                <c:pt idx="1915">
                  <c:v>710.56</c:v>
                </c:pt>
                <c:pt idx="1916">
                  <c:v>710.75</c:v>
                </c:pt>
                <c:pt idx="1917">
                  <c:v>710.93999999999949</c:v>
                </c:pt>
                <c:pt idx="1918">
                  <c:v>711.12900000000002</c:v>
                </c:pt>
                <c:pt idx="1919">
                  <c:v>711.31899999999996</c:v>
                </c:pt>
                <c:pt idx="1920">
                  <c:v>711.50900000000001</c:v>
                </c:pt>
                <c:pt idx="1921">
                  <c:v>711.69900000000052</c:v>
                </c:pt>
                <c:pt idx="1922">
                  <c:v>711.88900000000001</c:v>
                </c:pt>
                <c:pt idx="1923">
                  <c:v>712.07899999999995</c:v>
                </c:pt>
                <c:pt idx="1924">
                  <c:v>712.26800000000003</c:v>
                </c:pt>
                <c:pt idx="1925">
                  <c:v>712.45799999999906</c:v>
                </c:pt>
                <c:pt idx="1926">
                  <c:v>712.64800000000002</c:v>
                </c:pt>
                <c:pt idx="1927">
                  <c:v>712.83799999999906</c:v>
                </c:pt>
                <c:pt idx="1928">
                  <c:v>713.02800000000002</c:v>
                </c:pt>
                <c:pt idx="1929">
                  <c:v>713.21799999999996</c:v>
                </c:pt>
                <c:pt idx="1930">
                  <c:v>713.40800000000002</c:v>
                </c:pt>
                <c:pt idx="1931">
                  <c:v>713.59699999999998</c:v>
                </c:pt>
                <c:pt idx="1932">
                  <c:v>713.78700000000003</c:v>
                </c:pt>
                <c:pt idx="1933">
                  <c:v>713.97699999999998</c:v>
                </c:pt>
                <c:pt idx="1934">
                  <c:v>714.16699999999946</c:v>
                </c:pt>
                <c:pt idx="1935">
                  <c:v>714.35699999999906</c:v>
                </c:pt>
                <c:pt idx="1936">
                  <c:v>714.54699999999946</c:v>
                </c:pt>
                <c:pt idx="1937">
                  <c:v>714.73699999999997</c:v>
                </c:pt>
                <c:pt idx="1938">
                  <c:v>714.92699999999934</c:v>
                </c:pt>
                <c:pt idx="1939">
                  <c:v>715.11599999999999</c:v>
                </c:pt>
                <c:pt idx="1940">
                  <c:v>715.30599999999947</c:v>
                </c:pt>
                <c:pt idx="1941">
                  <c:v>715.49599999999998</c:v>
                </c:pt>
                <c:pt idx="1942">
                  <c:v>715.68600000000004</c:v>
                </c:pt>
                <c:pt idx="1943">
                  <c:v>715.87599999999998</c:v>
                </c:pt>
                <c:pt idx="1944">
                  <c:v>716.06599999999946</c:v>
                </c:pt>
                <c:pt idx="1945">
                  <c:v>716.255</c:v>
                </c:pt>
                <c:pt idx="1946">
                  <c:v>716.44499999999948</c:v>
                </c:pt>
                <c:pt idx="1947">
                  <c:v>716.63499999999999</c:v>
                </c:pt>
                <c:pt idx="1948">
                  <c:v>716.82499999999948</c:v>
                </c:pt>
                <c:pt idx="1949">
                  <c:v>717.01499999999999</c:v>
                </c:pt>
                <c:pt idx="1950">
                  <c:v>717.20500000000004</c:v>
                </c:pt>
                <c:pt idx="1951">
                  <c:v>717.39499999999998</c:v>
                </c:pt>
                <c:pt idx="1952">
                  <c:v>717.58500000000004</c:v>
                </c:pt>
                <c:pt idx="1953">
                  <c:v>717.77500000000055</c:v>
                </c:pt>
                <c:pt idx="1954">
                  <c:v>717.96400000000006</c:v>
                </c:pt>
                <c:pt idx="1955">
                  <c:v>718.154</c:v>
                </c:pt>
                <c:pt idx="1956">
                  <c:v>718.34399999999948</c:v>
                </c:pt>
                <c:pt idx="1957">
                  <c:v>718.53399999999999</c:v>
                </c:pt>
                <c:pt idx="1958">
                  <c:v>718.72400000000005</c:v>
                </c:pt>
                <c:pt idx="1959">
                  <c:v>718.91399999999999</c:v>
                </c:pt>
                <c:pt idx="1960">
                  <c:v>719.10400000000004</c:v>
                </c:pt>
                <c:pt idx="1961">
                  <c:v>719.29400000000055</c:v>
                </c:pt>
                <c:pt idx="1962">
                  <c:v>719.48299999999949</c:v>
                </c:pt>
                <c:pt idx="1963">
                  <c:v>719.6730000000008</c:v>
                </c:pt>
                <c:pt idx="1964">
                  <c:v>719.86300000000006</c:v>
                </c:pt>
                <c:pt idx="1965">
                  <c:v>720.053</c:v>
                </c:pt>
                <c:pt idx="1966">
                  <c:v>720.24300000000005</c:v>
                </c:pt>
                <c:pt idx="1967">
                  <c:v>720.4329999999992</c:v>
                </c:pt>
                <c:pt idx="1968">
                  <c:v>720.62300000000005</c:v>
                </c:pt>
                <c:pt idx="1969">
                  <c:v>720.81299999999919</c:v>
                </c:pt>
                <c:pt idx="1970">
                  <c:v>721.00300000000004</c:v>
                </c:pt>
                <c:pt idx="1971">
                  <c:v>721.19200000000001</c:v>
                </c:pt>
                <c:pt idx="1972">
                  <c:v>721.38199999999949</c:v>
                </c:pt>
                <c:pt idx="1973">
                  <c:v>721.572</c:v>
                </c:pt>
                <c:pt idx="1974">
                  <c:v>721.76199999999949</c:v>
                </c:pt>
                <c:pt idx="1975">
                  <c:v>721.9519999999992</c:v>
                </c:pt>
                <c:pt idx="1976">
                  <c:v>722.14199999999948</c:v>
                </c:pt>
                <c:pt idx="1977">
                  <c:v>722.3319999999992</c:v>
                </c:pt>
                <c:pt idx="1978">
                  <c:v>722.52199999999948</c:v>
                </c:pt>
                <c:pt idx="1979">
                  <c:v>722.71199999999999</c:v>
                </c:pt>
                <c:pt idx="1980">
                  <c:v>722.90099999999939</c:v>
                </c:pt>
                <c:pt idx="1981">
                  <c:v>723.09100000000001</c:v>
                </c:pt>
                <c:pt idx="1982">
                  <c:v>723.28099999999995</c:v>
                </c:pt>
                <c:pt idx="1983">
                  <c:v>723.471</c:v>
                </c:pt>
                <c:pt idx="1984">
                  <c:v>723.66099999999949</c:v>
                </c:pt>
                <c:pt idx="1985">
                  <c:v>723.8509999999992</c:v>
                </c:pt>
                <c:pt idx="1986">
                  <c:v>724.04099999999949</c:v>
                </c:pt>
                <c:pt idx="1987">
                  <c:v>724.23099999999999</c:v>
                </c:pt>
                <c:pt idx="1988">
                  <c:v>724.42099999999948</c:v>
                </c:pt>
                <c:pt idx="1989">
                  <c:v>724.61099999999999</c:v>
                </c:pt>
                <c:pt idx="1990">
                  <c:v>724.8</c:v>
                </c:pt>
                <c:pt idx="1991">
                  <c:v>724.99</c:v>
                </c:pt>
                <c:pt idx="1992">
                  <c:v>725.18000000000052</c:v>
                </c:pt>
                <c:pt idx="1993">
                  <c:v>725.37</c:v>
                </c:pt>
                <c:pt idx="1994">
                  <c:v>725.56</c:v>
                </c:pt>
                <c:pt idx="1995">
                  <c:v>725.75</c:v>
                </c:pt>
                <c:pt idx="1996">
                  <c:v>725.93999999999949</c:v>
                </c:pt>
                <c:pt idx="1997">
                  <c:v>726.13</c:v>
                </c:pt>
                <c:pt idx="1998">
                  <c:v>726.31999999999948</c:v>
                </c:pt>
                <c:pt idx="1999">
                  <c:v>726.51</c:v>
                </c:pt>
                <c:pt idx="2000">
                  <c:v>726.7</c:v>
                </c:pt>
                <c:pt idx="2001">
                  <c:v>726.88900000000001</c:v>
                </c:pt>
                <c:pt idx="2002">
                  <c:v>727.07899999999995</c:v>
                </c:pt>
                <c:pt idx="2003">
                  <c:v>727.26900000000001</c:v>
                </c:pt>
                <c:pt idx="2004">
                  <c:v>727.45899999999949</c:v>
                </c:pt>
                <c:pt idx="2005">
                  <c:v>727.649</c:v>
                </c:pt>
                <c:pt idx="2006">
                  <c:v>727.83900000000006</c:v>
                </c:pt>
                <c:pt idx="2007">
                  <c:v>728.029</c:v>
                </c:pt>
                <c:pt idx="2008">
                  <c:v>728.21900000000005</c:v>
                </c:pt>
                <c:pt idx="2009">
                  <c:v>728.40899999999999</c:v>
                </c:pt>
                <c:pt idx="2010">
                  <c:v>728.59900000000005</c:v>
                </c:pt>
                <c:pt idx="2011">
                  <c:v>728.78900000000067</c:v>
                </c:pt>
                <c:pt idx="2012">
                  <c:v>728.97900000000004</c:v>
                </c:pt>
                <c:pt idx="2013">
                  <c:v>729.16800000000001</c:v>
                </c:pt>
                <c:pt idx="2014">
                  <c:v>729.35799999999892</c:v>
                </c:pt>
                <c:pt idx="2015">
                  <c:v>729.548</c:v>
                </c:pt>
                <c:pt idx="2016">
                  <c:v>729.73800000000051</c:v>
                </c:pt>
                <c:pt idx="2017">
                  <c:v>729.928</c:v>
                </c:pt>
                <c:pt idx="2018">
                  <c:v>730.11800000000005</c:v>
                </c:pt>
                <c:pt idx="2019">
                  <c:v>730.3079999999992</c:v>
                </c:pt>
                <c:pt idx="2020">
                  <c:v>730.49800000000005</c:v>
                </c:pt>
                <c:pt idx="2021">
                  <c:v>730.68799999999999</c:v>
                </c:pt>
                <c:pt idx="2022">
                  <c:v>730.87800000000004</c:v>
                </c:pt>
                <c:pt idx="2023">
                  <c:v>731.06799999999919</c:v>
                </c:pt>
                <c:pt idx="2024">
                  <c:v>731.25800000000004</c:v>
                </c:pt>
                <c:pt idx="2025">
                  <c:v>731.44799999999907</c:v>
                </c:pt>
                <c:pt idx="2026">
                  <c:v>731.63800000000003</c:v>
                </c:pt>
                <c:pt idx="2027">
                  <c:v>731.82799999999907</c:v>
                </c:pt>
                <c:pt idx="2028">
                  <c:v>732.01699999999948</c:v>
                </c:pt>
                <c:pt idx="2029">
                  <c:v>732.20699999999999</c:v>
                </c:pt>
                <c:pt idx="2030">
                  <c:v>732.39699999999948</c:v>
                </c:pt>
                <c:pt idx="2031">
                  <c:v>732.58699999999999</c:v>
                </c:pt>
                <c:pt idx="2032">
                  <c:v>732.77700000000004</c:v>
                </c:pt>
                <c:pt idx="2033">
                  <c:v>732.96699999999919</c:v>
                </c:pt>
                <c:pt idx="2034">
                  <c:v>733.15699999999947</c:v>
                </c:pt>
                <c:pt idx="2035">
                  <c:v>733.34699999999907</c:v>
                </c:pt>
                <c:pt idx="2036">
                  <c:v>733.53699999999947</c:v>
                </c:pt>
                <c:pt idx="2037">
                  <c:v>733.72699999999998</c:v>
                </c:pt>
                <c:pt idx="2038">
                  <c:v>733.91699999999946</c:v>
                </c:pt>
                <c:pt idx="2039">
                  <c:v>734.10699999999997</c:v>
                </c:pt>
                <c:pt idx="2040">
                  <c:v>734.29700000000003</c:v>
                </c:pt>
                <c:pt idx="2041">
                  <c:v>734.48699999999997</c:v>
                </c:pt>
                <c:pt idx="2042">
                  <c:v>734.67700000000002</c:v>
                </c:pt>
                <c:pt idx="2043">
                  <c:v>734.86599999999919</c:v>
                </c:pt>
                <c:pt idx="2044">
                  <c:v>735.05599999999947</c:v>
                </c:pt>
                <c:pt idx="2045">
                  <c:v>735.24599999999998</c:v>
                </c:pt>
                <c:pt idx="2046">
                  <c:v>735.43599999999947</c:v>
                </c:pt>
                <c:pt idx="2047">
                  <c:v>735.62599999999998</c:v>
                </c:pt>
                <c:pt idx="2048">
                  <c:v>735.81599999999946</c:v>
                </c:pt>
                <c:pt idx="2049">
                  <c:v>736.00599999999997</c:v>
                </c:pt>
                <c:pt idx="2050">
                  <c:v>736.19600000000003</c:v>
                </c:pt>
                <c:pt idx="2051">
                  <c:v>736.38599999999997</c:v>
                </c:pt>
                <c:pt idx="2052">
                  <c:v>736.57600000000002</c:v>
                </c:pt>
                <c:pt idx="2053">
                  <c:v>736.76599999999996</c:v>
                </c:pt>
                <c:pt idx="2054">
                  <c:v>736.95599999999934</c:v>
                </c:pt>
                <c:pt idx="2055">
                  <c:v>737.14599999999996</c:v>
                </c:pt>
                <c:pt idx="2056">
                  <c:v>737.33599999999933</c:v>
                </c:pt>
                <c:pt idx="2057">
                  <c:v>737.52599999999939</c:v>
                </c:pt>
                <c:pt idx="2058">
                  <c:v>737.71600000000001</c:v>
                </c:pt>
                <c:pt idx="2059">
                  <c:v>737.90599999999949</c:v>
                </c:pt>
                <c:pt idx="2060">
                  <c:v>738.096</c:v>
                </c:pt>
                <c:pt idx="2061">
                  <c:v>738.28599999999994</c:v>
                </c:pt>
                <c:pt idx="2062">
                  <c:v>738.476</c:v>
                </c:pt>
                <c:pt idx="2063">
                  <c:v>738.66599999999949</c:v>
                </c:pt>
                <c:pt idx="2064">
                  <c:v>738.85499999999934</c:v>
                </c:pt>
                <c:pt idx="2065">
                  <c:v>739.04499999999996</c:v>
                </c:pt>
                <c:pt idx="2066">
                  <c:v>739.23500000000001</c:v>
                </c:pt>
                <c:pt idx="2067">
                  <c:v>739.42499999999939</c:v>
                </c:pt>
                <c:pt idx="2068">
                  <c:v>739.61500000000001</c:v>
                </c:pt>
                <c:pt idx="2069">
                  <c:v>739.80499999999938</c:v>
                </c:pt>
                <c:pt idx="2070">
                  <c:v>739.995</c:v>
                </c:pt>
                <c:pt idx="2071">
                  <c:v>740.18499999999995</c:v>
                </c:pt>
                <c:pt idx="2072">
                  <c:v>740.375</c:v>
                </c:pt>
                <c:pt idx="2073">
                  <c:v>740.56499999999949</c:v>
                </c:pt>
                <c:pt idx="2074">
                  <c:v>740.755</c:v>
                </c:pt>
                <c:pt idx="2075">
                  <c:v>740.94499999999948</c:v>
                </c:pt>
                <c:pt idx="2076">
                  <c:v>741.13499999999999</c:v>
                </c:pt>
                <c:pt idx="2077">
                  <c:v>741.32499999999948</c:v>
                </c:pt>
                <c:pt idx="2078">
                  <c:v>741.51499999999999</c:v>
                </c:pt>
                <c:pt idx="2079">
                  <c:v>741.70500000000004</c:v>
                </c:pt>
                <c:pt idx="2080">
                  <c:v>741.89499999999998</c:v>
                </c:pt>
                <c:pt idx="2081">
                  <c:v>742.08500000000004</c:v>
                </c:pt>
                <c:pt idx="2082">
                  <c:v>742.27500000000055</c:v>
                </c:pt>
                <c:pt idx="2083">
                  <c:v>742.46499999999946</c:v>
                </c:pt>
                <c:pt idx="2084">
                  <c:v>742.65499999999997</c:v>
                </c:pt>
                <c:pt idx="2085">
                  <c:v>742.84499999999946</c:v>
                </c:pt>
                <c:pt idx="2086">
                  <c:v>743.03499999999997</c:v>
                </c:pt>
                <c:pt idx="2087">
                  <c:v>743.22500000000002</c:v>
                </c:pt>
                <c:pt idx="2088">
                  <c:v>743.41499999999996</c:v>
                </c:pt>
                <c:pt idx="2089">
                  <c:v>743.60500000000002</c:v>
                </c:pt>
                <c:pt idx="2090">
                  <c:v>743.79500000000053</c:v>
                </c:pt>
                <c:pt idx="2091">
                  <c:v>743.98500000000001</c:v>
                </c:pt>
                <c:pt idx="2092">
                  <c:v>744.17499999999995</c:v>
                </c:pt>
                <c:pt idx="2093">
                  <c:v>744.36499999999921</c:v>
                </c:pt>
                <c:pt idx="2094">
                  <c:v>744.55499999999938</c:v>
                </c:pt>
                <c:pt idx="2095">
                  <c:v>744.745</c:v>
                </c:pt>
                <c:pt idx="2096">
                  <c:v>744.93499999999949</c:v>
                </c:pt>
                <c:pt idx="2097">
                  <c:v>745.125</c:v>
                </c:pt>
                <c:pt idx="2098">
                  <c:v>745.31499999999949</c:v>
                </c:pt>
                <c:pt idx="2099">
                  <c:v>745.50400000000002</c:v>
                </c:pt>
                <c:pt idx="2100">
                  <c:v>745.69400000000053</c:v>
                </c:pt>
                <c:pt idx="2101">
                  <c:v>745.88400000000001</c:v>
                </c:pt>
                <c:pt idx="2102">
                  <c:v>746.07400000000052</c:v>
                </c:pt>
                <c:pt idx="2103">
                  <c:v>746.26400000000001</c:v>
                </c:pt>
                <c:pt idx="2104">
                  <c:v>746.45399999999938</c:v>
                </c:pt>
                <c:pt idx="2105">
                  <c:v>746.64400000000001</c:v>
                </c:pt>
                <c:pt idx="2106">
                  <c:v>746.83399999999949</c:v>
                </c:pt>
                <c:pt idx="2107">
                  <c:v>747.024</c:v>
                </c:pt>
                <c:pt idx="2108">
                  <c:v>747.21400000000051</c:v>
                </c:pt>
                <c:pt idx="2109">
                  <c:v>747.404</c:v>
                </c:pt>
                <c:pt idx="2110">
                  <c:v>747.59400000000005</c:v>
                </c:pt>
                <c:pt idx="2111">
                  <c:v>747.78400000000067</c:v>
                </c:pt>
                <c:pt idx="2112">
                  <c:v>747.97400000000005</c:v>
                </c:pt>
                <c:pt idx="2113">
                  <c:v>748.16399999999999</c:v>
                </c:pt>
                <c:pt idx="2114">
                  <c:v>748.35399999999947</c:v>
                </c:pt>
                <c:pt idx="2115">
                  <c:v>748.54399999999998</c:v>
                </c:pt>
                <c:pt idx="2116">
                  <c:v>748.73400000000004</c:v>
                </c:pt>
                <c:pt idx="2117">
                  <c:v>748.92399999999998</c:v>
                </c:pt>
                <c:pt idx="2118">
                  <c:v>749.11400000000003</c:v>
                </c:pt>
                <c:pt idx="2119">
                  <c:v>749.30399999999997</c:v>
                </c:pt>
                <c:pt idx="2120">
                  <c:v>749.49400000000003</c:v>
                </c:pt>
                <c:pt idx="2121">
                  <c:v>749.68400000000054</c:v>
                </c:pt>
                <c:pt idx="2122">
                  <c:v>749.87400000000002</c:v>
                </c:pt>
                <c:pt idx="2123">
                  <c:v>750.06399999999996</c:v>
                </c:pt>
                <c:pt idx="2124">
                  <c:v>750.25400000000002</c:v>
                </c:pt>
                <c:pt idx="2125">
                  <c:v>750.44399999999996</c:v>
                </c:pt>
                <c:pt idx="2126">
                  <c:v>750.63400000000001</c:v>
                </c:pt>
                <c:pt idx="2127">
                  <c:v>750.82399999999996</c:v>
                </c:pt>
                <c:pt idx="2128">
                  <c:v>751.01400000000001</c:v>
                </c:pt>
                <c:pt idx="2129">
                  <c:v>751.20399999999995</c:v>
                </c:pt>
                <c:pt idx="2130">
                  <c:v>751.39400000000001</c:v>
                </c:pt>
                <c:pt idx="2131">
                  <c:v>751.58399999999995</c:v>
                </c:pt>
                <c:pt idx="2132">
                  <c:v>751.7740000000008</c:v>
                </c:pt>
                <c:pt idx="2133">
                  <c:v>751.96400000000006</c:v>
                </c:pt>
                <c:pt idx="2134">
                  <c:v>752.154</c:v>
                </c:pt>
                <c:pt idx="2135">
                  <c:v>752.34399999999948</c:v>
                </c:pt>
                <c:pt idx="2136">
                  <c:v>752.53399999999999</c:v>
                </c:pt>
                <c:pt idx="2137">
                  <c:v>752.72400000000005</c:v>
                </c:pt>
                <c:pt idx="2138">
                  <c:v>752.91399999999999</c:v>
                </c:pt>
                <c:pt idx="2139">
                  <c:v>753.10400000000004</c:v>
                </c:pt>
                <c:pt idx="2140">
                  <c:v>753.29400000000055</c:v>
                </c:pt>
                <c:pt idx="2141">
                  <c:v>753.48400000000004</c:v>
                </c:pt>
                <c:pt idx="2142">
                  <c:v>753.67400000000055</c:v>
                </c:pt>
                <c:pt idx="2143">
                  <c:v>753.86399999999946</c:v>
                </c:pt>
                <c:pt idx="2144">
                  <c:v>754.05399999999997</c:v>
                </c:pt>
                <c:pt idx="2145">
                  <c:v>754.24400000000003</c:v>
                </c:pt>
                <c:pt idx="2146">
                  <c:v>754.43399999999997</c:v>
                </c:pt>
                <c:pt idx="2147">
                  <c:v>754.62400000000002</c:v>
                </c:pt>
                <c:pt idx="2148">
                  <c:v>754.81399999999996</c:v>
                </c:pt>
                <c:pt idx="2149">
                  <c:v>755.00400000000002</c:v>
                </c:pt>
                <c:pt idx="2150">
                  <c:v>755.19400000000053</c:v>
                </c:pt>
                <c:pt idx="2151">
                  <c:v>755.38400000000001</c:v>
                </c:pt>
                <c:pt idx="2152">
                  <c:v>755.57400000000052</c:v>
                </c:pt>
                <c:pt idx="2153">
                  <c:v>755.76400000000001</c:v>
                </c:pt>
                <c:pt idx="2154">
                  <c:v>755.95399999999938</c:v>
                </c:pt>
                <c:pt idx="2155">
                  <c:v>756.14400000000001</c:v>
                </c:pt>
                <c:pt idx="2156">
                  <c:v>756.33399999999949</c:v>
                </c:pt>
                <c:pt idx="2157">
                  <c:v>756.52499999999998</c:v>
                </c:pt>
                <c:pt idx="2158">
                  <c:v>756.71400000000051</c:v>
                </c:pt>
                <c:pt idx="2159">
                  <c:v>756.904</c:v>
                </c:pt>
                <c:pt idx="2160">
                  <c:v>757.09500000000003</c:v>
                </c:pt>
                <c:pt idx="2161">
                  <c:v>757.28500000000054</c:v>
                </c:pt>
                <c:pt idx="2162">
                  <c:v>757.47500000000002</c:v>
                </c:pt>
                <c:pt idx="2163">
                  <c:v>757.66499999999996</c:v>
                </c:pt>
                <c:pt idx="2164">
                  <c:v>757.85499999999934</c:v>
                </c:pt>
                <c:pt idx="2165">
                  <c:v>758.04499999999996</c:v>
                </c:pt>
                <c:pt idx="2166">
                  <c:v>758.23500000000001</c:v>
                </c:pt>
                <c:pt idx="2167">
                  <c:v>758.42499999999939</c:v>
                </c:pt>
                <c:pt idx="2168">
                  <c:v>758.61500000000001</c:v>
                </c:pt>
                <c:pt idx="2169">
                  <c:v>758.80499999999938</c:v>
                </c:pt>
                <c:pt idx="2170">
                  <c:v>758.995</c:v>
                </c:pt>
                <c:pt idx="2171">
                  <c:v>759.18499999999995</c:v>
                </c:pt>
                <c:pt idx="2172">
                  <c:v>759.375</c:v>
                </c:pt>
                <c:pt idx="2173">
                  <c:v>759.56499999999949</c:v>
                </c:pt>
                <c:pt idx="2174">
                  <c:v>759.755</c:v>
                </c:pt>
                <c:pt idx="2175">
                  <c:v>759.94499999999948</c:v>
                </c:pt>
                <c:pt idx="2176">
                  <c:v>760.13499999999999</c:v>
                </c:pt>
                <c:pt idx="2177">
                  <c:v>760.32499999999948</c:v>
                </c:pt>
                <c:pt idx="2178">
                  <c:v>760.51499999999999</c:v>
                </c:pt>
                <c:pt idx="2179">
                  <c:v>760.70500000000004</c:v>
                </c:pt>
                <c:pt idx="2180">
                  <c:v>760.89499999999998</c:v>
                </c:pt>
                <c:pt idx="2181">
                  <c:v>761.08500000000004</c:v>
                </c:pt>
                <c:pt idx="2182">
                  <c:v>761.27500000000055</c:v>
                </c:pt>
                <c:pt idx="2183">
                  <c:v>761.46499999999946</c:v>
                </c:pt>
                <c:pt idx="2184">
                  <c:v>761.65499999999997</c:v>
                </c:pt>
                <c:pt idx="2185">
                  <c:v>761.84499999999946</c:v>
                </c:pt>
                <c:pt idx="2186">
                  <c:v>762.03499999999997</c:v>
                </c:pt>
                <c:pt idx="2187">
                  <c:v>762.22500000000002</c:v>
                </c:pt>
                <c:pt idx="2188">
                  <c:v>762.41499999999996</c:v>
                </c:pt>
                <c:pt idx="2189">
                  <c:v>762.60500000000002</c:v>
                </c:pt>
                <c:pt idx="2190">
                  <c:v>762.79500000000053</c:v>
                </c:pt>
                <c:pt idx="2191">
                  <c:v>762.98500000000001</c:v>
                </c:pt>
                <c:pt idx="2192">
                  <c:v>763.17499999999995</c:v>
                </c:pt>
                <c:pt idx="2193">
                  <c:v>763.36499999999921</c:v>
                </c:pt>
                <c:pt idx="2194">
                  <c:v>763.55599999999947</c:v>
                </c:pt>
                <c:pt idx="2195">
                  <c:v>763.74599999999998</c:v>
                </c:pt>
                <c:pt idx="2196">
                  <c:v>763.93599999999947</c:v>
                </c:pt>
                <c:pt idx="2197">
                  <c:v>764.12599999999998</c:v>
                </c:pt>
                <c:pt idx="2198">
                  <c:v>764.31599999999946</c:v>
                </c:pt>
                <c:pt idx="2199">
                  <c:v>764.50599999999997</c:v>
                </c:pt>
                <c:pt idx="2200">
                  <c:v>764.69600000000003</c:v>
                </c:pt>
                <c:pt idx="2201">
                  <c:v>764.88599999999997</c:v>
                </c:pt>
                <c:pt idx="2202">
                  <c:v>765.07600000000002</c:v>
                </c:pt>
                <c:pt idx="2203">
                  <c:v>765.26599999999996</c:v>
                </c:pt>
                <c:pt idx="2204">
                  <c:v>765.45599999999934</c:v>
                </c:pt>
                <c:pt idx="2205">
                  <c:v>765.64599999999996</c:v>
                </c:pt>
                <c:pt idx="2206">
                  <c:v>765.83599999999933</c:v>
                </c:pt>
                <c:pt idx="2207">
                  <c:v>766.02599999999939</c:v>
                </c:pt>
                <c:pt idx="2208">
                  <c:v>766.21600000000001</c:v>
                </c:pt>
                <c:pt idx="2209">
                  <c:v>766.40599999999949</c:v>
                </c:pt>
                <c:pt idx="2210">
                  <c:v>766.596</c:v>
                </c:pt>
                <c:pt idx="2211">
                  <c:v>766.78599999999994</c:v>
                </c:pt>
                <c:pt idx="2212">
                  <c:v>766.976</c:v>
                </c:pt>
                <c:pt idx="2213">
                  <c:v>767.16599999999949</c:v>
                </c:pt>
                <c:pt idx="2214">
                  <c:v>767.3559999999992</c:v>
                </c:pt>
                <c:pt idx="2215">
                  <c:v>767.54599999999948</c:v>
                </c:pt>
                <c:pt idx="2216">
                  <c:v>767.73599999999999</c:v>
                </c:pt>
                <c:pt idx="2217">
                  <c:v>767.92699999999934</c:v>
                </c:pt>
                <c:pt idx="2218">
                  <c:v>768.11699999999996</c:v>
                </c:pt>
                <c:pt idx="2219">
                  <c:v>768.30699999999933</c:v>
                </c:pt>
                <c:pt idx="2220">
                  <c:v>768.49699999999996</c:v>
                </c:pt>
                <c:pt idx="2221">
                  <c:v>768.68700000000001</c:v>
                </c:pt>
                <c:pt idx="2222">
                  <c:v>768.87699999999938</c:v>
                </c:pt>
                <c:pt idx="2223">
                  <c:v>769.06699999999921</c:v>
                </c:pt>
                <c:pt idx="2224">
                  <c:v>769.25699999999949</c:v>
                </c:pt>
                <c:pt idx="2225">
                  <c:v>769.44699999999921</c:v>
                </c:pt>
                <c:pt idx="2226">
                  <c:v>769.63699999999949</c:v>
                </c:pt>
                <c:pt idx="2227">
                  <c:v>769.8269999999992</c:v>
                </c:pt>
                <c:pt idx="2228">
                  <c:v>770.01699999999948</c:v>
                </c:pt>
                <c:pt idx="2229">
                  <c:v>770.20699999999999</c:v>
                </c:pt>
                <c:pt idx="2230">
                  <c:v>770.39699999999948</c:v>
                </c:pt>
                <c:pt idx="2231">
                  <c:v>770.58699999999999</c:v>
                </c:pt>
                <c:pt idx="2232">
                  <c:v>770.77700000000004</c:v>
                </c:pt>
                <c:pt idx="2233">
                  <c:v>770.96699999999919</c:v>
                </c:pt>
                <c:pt idx="2234">
                  <c:v>771.15699999999947</c:v>
                </c:pt>
                <c:pt idx="2235">
                  <c:v>771.34699999999907</c:v>
                </c:pt>
                <c:pt idx="2236">
                  <c:v>771.53800000000001</c:v>
                </c:pt>
                <c:pt idx="2237">
                  <c:v>771.72799999999938</c:v>
                </c:pt>
                <c:pt idx="2238">
                  <c:v>771.91800000000001</c:v>
                </c:pt>
                <c:pt idx="2239">
                  <c:v>772.10799999999949</c:v>
                </c:pt>
                <c:pt idx="2240">
                  <c:v>772.2980000000008</c:v>
                </c:pt>
                <c:pt idx="2241">
                  <c:v>772.48800000000051</c:v>
                </c:pt>
                <c:pt idx="2242">
                  <c:v>772.67800000000068</c:v>
                </c:pt>
                <c:pt idx="2243">
                  <c:v>772.86799999999914</c:v>
                </c:pt>
                <c:pt idx="2244">
                  <c:v>773.0579999999992</c:v>
                </c:pt>
                <c:pt idx="2245">
                  <c:v>773.24800000000005</c:v>
                </c:pt>
                <c:pt idx="2246">
                  <c:v>773.43799999999919</c:v>
                </c:pt>
                <c:pt idx="2247">
                  <c:v>773.62800000000004</c:v>
                </c:pt>
                <c:pt idx="2248">
                  <c:v>773.81799999999919</c:v>
                </c:pt>
                <c:pt idx="2249">
                  <c:v>774.00800000000004</c:v>
                </c:pt>
                <c:pt idx="2250">
                  <c:v>774.19799999999998</c:v>
                </c:pt>
                <c:pt idx="2251">
                  <c:v>774.38900000000001</c:v>
                </c:pt>
                <c:pt idx="2252">
                  <c:v>774.57899999999995</c:v>
                </c:pt>
                <c:pt idx="2253">
                  <c:v>774.76900000000001</c:v>
                </c:pt>
                <c:pt idx="2254">
                  <c:v>774.95899999999949</c:v>
                </c:pt>
                <c:pt idx="2255">
                  <c:v>775.149</c:v>
                </c:pt>
                <c:pt idx="2256">
                  <c:v>775.33900000000006</c:v>
                </c:pt>
                <c:pt idx="2257">
                  <c:v>775.529</c:v>
                </c:pt>
                <c:pt idx="2258">
                  <c:v>775.71900000000005</c:v>
                </c:pt>
                <c:pt idx="2259">
                  <c:v>775.90899999999999</c:v>
                </c:pt>
                <c:pt idx="2260">
                  <c:v>776.09900000000005</c:v>
                </c:pt>
                <c:pt idx="2261">
                  <c:v>776.28900000000067</c:v>
                </c:pt>
                <c:pt idx="2262">
                  <c:v>776.47900000000004</c:v>
                </c:pt>
                <c:pt idx="2263">
                  <c:v>776.66899999999998</c:v>
                </c:pt>
                <c:pt idx="2264">
                  <c:v>776.85899999999947</c:v>
                </c:pt>
                <c:pt idx="2265">
                  <c:v>777.04899999999998</c:v>
                </c:pt>
                <c:pt idx="2266">
                  <c:v>777.24</c:v>
                </c:pt>
                <c:pt idx="2267">
                  <c:v>777.43</c:v>
                </c:pt>
                <c:pt idx="2268">
                  <c:v>777.62</c:v>
                </c:pt>
                <c:pt idx="2269">
                  <c:v>777.81</c:v>
                </c:pt>
                <c:pt idx="2270">
                  <c:v>778</c:v>
                </c:pt>
                <c:pt idx="2271">
                  <c:v>778.19</c:v>
                </c:pt>
                <c:pt idx="2272">
                  <c:v>778.38</c:v>
                </c:pt>
                <c:pt idx="2273">
                  <c:v>778.57</c:v>
                </c:pt>
                <c:pt idx="2274">
                  <c:v>778.76</c:v>
                </c:pt>
                <c:pt idx="2275">
                  <c:v>778.94999999999948</c:v>
                </c:pt>
                <c:pt idx="2276">
                  <c:v>779.14</c:v>
                </c:pt>
                <c:pt idx="2277">
                  <c:v>779.32999999999947</c:v>
                </c:pt>
                <c:pt idx="2278">
                  <c:v>779.52099999999996</c:v>
                </c:pt>
                <c:pt idx="2279">
                  <c:v>779.71100000000001</c:v>
                </c:pt>
                <c:pt idx="2280">
                  <c:v>779.90099999999939</c:v>
                </c:pt>
                <c:pt idx="2281">
                  <c:v>780.09100000000001</c:v>
                </c:pt>
                <c:pt idx="2282">
                  <c:v>780.28099999999995</c:v>
                </c:pt>
                <c:pt idx="2283">
                  <c:v>780.471</c:v>
                </c:pt>
                <c:pt idx="2284">
                  <c:v>780.66099999999949</c:v>
                </c:pt>
                <c:pt idx="2285">
                  <c:v>780.8509999999992</c:v>
                </c:pt>
                <c:pt idx="2286">
                  <c:v>781.04099999999949</c:v>
                </c:pt>
                <c:pt idx="2287">
                  <c:v>781.23099999999999</c:v>
                </c:pt>
                <c:pt idx="2288">
                  <c:v>781.42099999999948</c:v>
                </c:pt>
                <c:pt idx="2289">
                  <c:v>781.61099999999999</c:v>
                </c:pt>
                <c:pt idx="2290">
                  <c:v>781.80099999999948</c:v>
                </c:pt>
                <c:pt idx="2291">
                  <c:v>781.99199999999996</c:v>
                </c:pt>
                <c:pt idx="2292">
                  <c:v>782.18200000000002</c:v>
                </c:pt>
                <c:pt idx="2293">
                  <c:v>782.37199999999996</c:v>
                </c:pt>
                <c:pt idx="2294">
                  <c:v>782.56199999999933</c:v>
                </c:pt>
                <c:pt idx="2295">
                  <c:v>782.75199999999938</c:v>
                </c:pt>
                <c:pt idx="2296">
                  <c:v>782.94199999999921</c:v>
                </c:pt>
                <c:pt idx="2297">
                  <c:v>783.13199999999949</c:v>
                </c:pt>
                <c:pt idx="2298">
                  <c:v>783.32199999999921</c:v>
                </c:pt>
                <c:pt idx="2299">
                  <c:v>783.51199999999949</c:v>
                </c:pt>
                <c:pt idx="2300">
                  <c:v>783.702</c:v>
                </c:pt>
                <c:pt idx="2301">
                  <c:v>783.89199999999948</c:v>
                </c:pt>
                <c:pt idx="2302">
                  <c:v>784.08299999999997</c:v>
                </c:pt>
                <c:pt idx="2303">
                  <c:v>784.27300000000082</c:v>
                </c:pt>
                <c:pt idx="2304">
                  <c:v>784.46299999999906</c:v>
                </c:pt>
                <c:pt idx="2305">
                  <c:v>784.65300000000002</c:v>
                </c:pt>
                <c:pt idx="2306">
                  <c:v>784.84299999999905</c:v>
                </c:pt>
                <c:pt idx="2307">
                  <c:v>785.03300000000002</c:v>
                </c:pt>
                <c:pt idx="2308">
                  <c:v>785.22299999999996</c:v>
                </c:pt>
                <c:pt idx="2309">
                  <c:v>785.41300000000001</c:v>
                </c:pt>
                <c:pt idx="2310">
                  <c:v>785.60299999999938</c:v>
                </c:pt>
                <c:pt idx="2311">
                  <c:v>785.7930000000008</c:v>
                </c:pt>
                <c:pt idx="2312">
                  <c:v>785.98299999999949</c:v>
                </c:pt>
                <c:pt idx="2313">
                  <c:v>786.17400000000055</c:v>
                </c:pt>
                <c:pt idx="2314">
                  <c:v>786.36399999999946</c:v>
                </c:pt>
                <c:pt idx="2315">
                  <c:v>786.55399999999997</c:v>
                </c:pt>
                <c:pt idx="2316">
                  <c:v>786.74400000000003</c:v>
                </c:pt>
                <c:pt idx="2317">
                  <c:v>786.93399999999997</c:v>
                </c:pt>
                <c:pt idx="2318">
                  <c:v>787.12400000000002</c:v>
                </c:pt>
                <c:pt idx="2319">
                  <c:v>787.31399999999996</c:v>
                </c:pt>
                <c:pt idx="2320">
                  <c:v>787.50400000000002</c:v>
                </c:pt>
                <c:pt idx="2321">
                  <c:v>787.69400000000053</c:v>
                </c:pt>
                <c:pt idx="2322">
                  <c:v>787.88400000000001</c:v>
                </c:pt>
                <c:pt idx="2323">
                  <c:v>788.07400000000052</c:v>
                </c:pt>
                <c:pt idx="2324">
                  <c:v>788.26499999999999</c:v>
                </c:pt>
                <c:pt idx="2325">
                  <c:v>788.45499999999947</c:v>
                </c:pt>
                <c:pt idx="2326">
                  <c:v>788.64499999999998</c:v>
                </c:pt>
                <c:pt idx="2327">
                  <c:v>788.83499999999947</c:v>
                </c:pt>
                <c:pt idx="2328">
                  <c:v>789.02499999999998</c:v>
                </c:pt>
                <c:pt idx="2329">
                  <c:v>789.21500000000003</c:v>
                </c:pt>
                <c:pt idx="2330">
                  <c:v>789.40499999999997</c:v>
                </c:pt>
                <c:pt idx="2331">
                  <c:v>789.59500000000003</c:v>
                </c:pt>
                <c:pt idx="2332">
                  <c:v>789.78500000000054</c:v>
                </c:pt>
                <c:pt idx="2333">
                  <c:v>789.97500000000002</c:v>
                </c:pt>
                <c:pt idx="2334">
                  <c:v>790.16599999999949</c:v>
                </c:pt>
                <c:pt idx="2335">
                  <c:v>790.3559999999992</c:v>
                </c:pt>
                <c:pt idx="2336">
                  <c:v>790.54599999999948</c:v>
                </c:pt>
                <c:pt idx="2337">
                  <c:v>790.73599999999999</c:v>
                </c:pt>
                <c:pt idx="2338">
                  <c:v>790.92599999999948</c:v>
                </c:pt>
                <c:pt idx="2339">
                  <c:v>791.11599999999999</c:v>
                </c:pt>
                <c:pt idx="2340">
                  <c:v>791.30599999999947</c:v>
                </c:pt>
                <c:pt idx="2341">
                  <c:v>791.49599999999998</c:v>
                </c:pt>
                <c:pt idx="2342">
                  <c:v>791.68600000000004</c:v>
                </c:pt>
                <c:pt idx="2343">
                  <c:v>791.87599999999998</c:v>
                </c:pt>
                <c:pt idx="2344">
                  <c:v>792.06599999999946</c:v>
                </c:pt>
                <c:pt idx="2345">
                  <c:v>792.25699999999949</c:v>
                </c:pt>
                <c:pt idx="2346">
                  <c:v>792.44699999999921</c:v>
                </c:pt>
                <c:pt idx="2347">
                  <c:v>792.63699999999949</c:v>
                </c:pt>
                <c:pt idx="2348">
                  <c:v>792.8269999999992</c:v>
                </c:pt>
                <c:pt idx="2349">
                  <c:v>793.01699999999948</c:v>
                </c:pt>
                <c:pt idx="2350">
                  <c:v>793.20699999999999</c:v>
                </c:pt>
                <c:pt idx="2351">
                  <c:v>793.39699999999948</c:v>
                </c:pt>
                <c:pt idx="2352">
                  <c:v>793.58699999999999</c:v>
                </c:pt>
                <c:pt idx="2353">
                  <c:v>793.77700000000004</c:v>
                </c:pt>
                <c:pt idx="2354">
                  <c:v>793.96799999999905</c:v>
                </c:pt>
                <c:pt idx="2355">
                  <c:v>794.15800000000002</c:v>
                </c:pt>
                <c:pt idx="2356">
                  <c:v>794.34799999999905</c:v>
                </c:pt>
                <c:pt idx="2357">
                  <c:v>794.53800000000001</c:v>
                </c:pt>
                <c:pt idx="2358">
                  <c:v>794.72799999999938</c:v>
                </c:pt>
                <c:pt idx="2359">
                  <c:v>794.91800000000001</c:v>
                </c:pt>
                <c:pt idx="2360">
                  <c:v>795.10799999999949</c:v>
                </c:pt>
                <c:pt idx="2361">
                  <c:v>795.2980000000008</c:v>
                </c:pt>
                <c:pt idx="2362">
                  <c:v>795.48900000000003</c:v>
                </c:pt>
                <c:pt idx="2363">
                  <c:v>795.67900000000054</c:v>
                </c:pt>
                <c:pt idx="2364">
                  <c:v>795.86899999999946</c:v>
                </c:pt>
                <c:pt idx="2365">
                  <c:v>796.05899999999997</c:v>
                </c:pt>
                <c:pt idx="2366">
                  <c:v>796.24900000000002</c:v>
                </c:pt>
                <c:pt idx="2367">
                  <c:v>796.43899999999996</c:v>
                </c:pt>
                <c:pt idx="2368">
                  <c:v>796.62900000000002</c:v>
                </c:pt>
                <c:pt idx="2369">
                  <c:v>796.81899999999996</c:v>
                </c:pt>
                <c:pt idx="2370">
                  <c:v>797.00900000000001</c:v>
                </c:pt>
                <c:pt idx="2371">
                  <c:v>797.19900000000052</c:v>
                </c:pt>
                <c:pt idx="2372">
                  <c:v>797.39</c:v>
                </c:pt>
                <c:pt idx="2373">
                  <c:v>797.58</c:v>
                </c:pt>
                <c:pt idx="2374">
                  <c:v>797.77000000000055</c:v>
                </c:pt>
                <c:pt idx="2375">
                  <c:v>797.95999999999947</c:v>
                </c:pt>
                <c:pt idx="2376">
                  <c:v>798.15</c:v>
                </c:pt>
                <c:pt idx="2377">
                  <c:v>798.33999999999946</c:v>
                </c:pt>
                <c:pt idx="2378">
                  <c:v>798.53</c:v>
                </c:pt>
                <c:pt idx="2379">
                  <c:v>798.72</c:v>
                </c:pt>
                <c:pt idx="2380">
                  <c:v>798.91099999999949</c:v>
                </c:pt>
                <c:pt idx="2381">
                  <c:v>799.101</c:v>
                </c:pt>
                <c:pt idx="2382">
                  <c:v>799.29100000000005</c:v>
                </c:pt>
                <c:pt idx="2383">
                  <c:v>799.48099999999999</c:v>
                </c:pt>
                <c:pt idx="2384">
                  <c:v>799.67100000000005</c:v>
                </c:pt>
                <c:pt idx="2385">
                  <c:v>799.86099999999919</c:v>
                </c:pt>
                <c:pt idx="2386">
                  <c:v>800.05099999999948</c:v>
                </c:pt>
                <c:pt idx="2387">
                  <c:v>800.24099999999999</c:v>
                </c:pt>
                <c:pt idx="2388">
                  <c:v>800.43099999999947</c:v>
                </c:pt>
                <c:pt idx="2389">
                  <c:v>800.62199999999996</c:v>
                </c:pt>
                <c:pt idx="2390">
                  <c:v>800.81199999999933</c:v>
                </c:pt>
                <c:pt idx="2391">
                  <c:v>801.00199999999938</c:v>
                </c:pt>
                <c:pt idx="2392">
                  <c:v>801.19200000000001</c:v>
                </c:pt>
                <c:pt idx="2393">
                  <c:v>801.38199999999949</c:v>
                </c:pt>
                <c:pt idx="2394">
                  <c:v>801.572</c:v>
                </c:pt>
                <c:pt idx="2395">
                  <c:v>801.76199999999949</c:v>
                </c:pt>
                <c:pt idx="2396">
                  <c:v>801.9519999999992</c:v>
                </c:pt>
                <c:pt idx="2397">
                  <c:v>802.14300000000003</c:v>
                </c:pt>
                <c:pt idx="2398">
                  <c:v>802.33299999999906</c:v>
                </c:pt>
                <c:pt idx="2399">
                  <c:v>802.52300000000002</c:v>
                </c:pt>
                <c:pt idx="2400">
                  <c:v>802.71299999999997</c:v>
                </c:pt>
                <c:pt idx="2401">
                  <c:v>802.90300000000002</c:v>
                </c:pt>
                <c:pt idx="2402">
                  <c:v>803.09299999999996</c:v>
                </c:pt>
                <c:pt idx="2403">
                  <c:v>803.28300000000081</c:v>
                </c:pt>
                <c:pt idx="2404">
                  <c:v>803.47299999999996</c:v>
                </c:pt>
                <c:pt idx="2405">
                  <c:v>803.66399999999999</c:v>
                </c:pt>
                <c:pt idx="2406">
                  <c:v>803.85399999999947</c:v>
                </c:pt>
                <c:pt idx="2407">
                  <c:v>804.04399999999998</c:v>
                </c:pt>
                <c:pt idx="2408">
                  <c:v>804.23400000000004</c:v>
                </c:pt>
                <c:pt idx="2409">
                  <c:v>804.42399999999998</c:v>
                </c:pt>
                <c:pt idx="2410">
                  <c:v>804.61400000000003</c:v>
                </c:pt>
                <c:pt idx="2411">
                  <c:v>804.80399999999997</c:v>
                </c:pt>
                <c:pt idx="2412">
                  <c:v>804.99400000000003</c:v>
                </c:pt>
                <c:pt idx="2413">
                  <c:v>805.18499999999995</c:v>
                </c:pt>
                <c:pt idx="2414">
                  <c:v>805.375</c:v>
                </c:pt>
                <c:pt idx="2415">
                  <c:v>805.56499999999949</c:v>
                </c:pt>
                <c:pt idx="2416">
                  <c:v>805.755</c:v>
                </c:pt>
                <c:pt idx="2417">
                  <c:v>805.94499999999948</c:v>
                </c:pt>
                <c:pt idx="2418">
                  <c:v>806.13499999999999</c:v>
                </c:pt>
                <c:pt idx="2419">
                  <c:v>806.32499999999948</c:v>
                </c:pt>
                <c:pt idx="2420">
                  <c:v>806.51499999999999</c:v>
                </c:pt>
                <c:pt idx="2421">
                  <c:v>806.70600000000002</c:v>
                </c:pt>
                <c:pt idx="2422">
                  <c:v>806.89599999999996</c:v>
                </c:pt>
                <c:pt idx="2423">
                  <c:v>807.08600000000001</c:v>
                </c:pt>
                <c:pt idx="2424">
                  <c:v>807.27599999999995</c:v>
                </c:pt>
                <c:pt idx="2425">
                  <c:v>807.46599999999921</c:v>
                </c:pt>
                <c:pt idx="2426">
                  <c:v>807.65599999999949</c:v>
                </c:pt>
                <c:pt idx="2427">
                  <c:v>807.84599999999921</c:v>
                </c:pt>
                <c:pt idx="2428">
                  <c:v>808.03599999999949</c:v>
                </c:pt>
                <c:pt idx="2429">
                  <c:v>808.22699999999998</c:v>
                </c:pt>
                <c:pt idx="2430">
                  <c:v>808.41699999999946</c:v>
                </c:pt>
                <c:pt idx="2431">
                  <c:v>808.60699999999997</c:v>
                </c:pt>
                <c:pt idx="2432">
                  <c:v>808.79700000000003</c:v>
                </c:pt>
                <c:pt idx="2433">
                  <c:v>808.98699999999997</c:v>
                </c:pt>
                <c:pt idx="2434">
                  <c:v>809.17700000000002</c:v>
                </c:pt>
                <c:pt idx="2435">
                  <c:v>809.36699999999905</c:v>
                </c:pt>
                <c:pt idx="2436">
                  <c:v>809.55699999999933</c:v>
                </c:pt>
                <c:pt idx="2437">
                  <c:v>809.74800000000005</c:v>
                </c:pt>
                <c:pt idx="2438">
                  <c:v>809.93799999999919</c:v>
                </c:pt>
                <c:pt idx="2439">
                  <c:v>810.12800000000004</c:v>
                </c:pt>
                <c:pt idx="2440">
                  <c:v>810.31799999999919</c:v>
                </c:pt>
                <c:pt idx="2441">
                  <c:v>810.50800000000004</c:v>
                </c:pt>
                <c:pt idx="2442">
                  <c:v>810.69799999999998</c:v>
                </c:pt>
                <c:pt idx="2443">
                  <c:v>810.88800000000003</c:v>
                </c:pt>
                <c:pt idx="2444">
                  <c:v>811.07899999999995</c:v>
                </c:pt>
                <c:pt idx="2445">
                  <c:v>811.26900000000001</c:v>
                </c:pt>
                <c:pt idx="2446">
                  <c:v>811.45899999999949</c:v>
                </c:pt>
                <c:pt idx="2447">
                  <c:v>811.649</c:v>
                </c:pt>
                <c:pt idx="2448">
                  <c:v>811.83900000000006</c:v>
                </c:pt>
                <c:pt idx="2449">
                  <c:v>812.029</c:v>
                </c:pt>
                <c:pt idx="2450">
                  <c:v>812.21900000000005</c:v>
                </c:pt>
                <c:pt idx="2451">
                  <c:v>812.40899999999999</c:v>
                </c:pt>
                <c:pt idx="2452">
                  <c:v>812.6</c:v>
                </c:pt>
                <c:pt idx="2453">
                  <c:v>812.79000000000053</c:v>
                </c:pt>
                <c:pt idx="2454">
                  <c:v>812.98</c:v>
                </c:pt>
                <c:pt idx="2455">
                  <c:v>813.17000000000053</c:v>
                </c:pt>
                <c:pt idx="2456">
                  <c:v>813.35999999999933</c:v>
                </c:pt>
                <c:pt idx="2457">
                  <c:v>813.55</c:v>
                </c:pt>
                <c:pt idx="2458">
                  <c:v>813.74</c:v>
                </c:pt>
                <c:pt idx="2459">
                  <c:v>813.93099999999947</c:v>
                </c:pt>
                <c:pt idx="2460">
                  <c:v>814.12099999999998</c:v>
                </c:pt>
                <c:pt idx="2461">
                  <c:v>814.31099999999947</c:v>
                </c:pt>
                <c:pt idx="2462">
                  <c:v>814.50099999999998</c:v>
                </c:pt>
                <c:pt idx="2463">
                  <c:v>814.69100000000003</c:v>
                </c:pt>
                <c:pt idx="2464">
                  <c:v>814.88099999999997</c:v>
                </c:pt>
                <c:pt idx="2465">
                  <c:v>815.07100000000003</c:v>
                </c:pt>
                <c:pt idx="2466">
                  <c:v>815.26199999999949</c:v>
                </c:pt>
                <c:pt idx="2467">
                  <c:v>815.4519999999992</c:v>
                </c:pt>
                <c:pt idx="2468">
                  <c:v>815.64199999999948</c:v>
                </c:pt>
                <c:pt idx="2469">
                  <c:v>815.8319999999992</c:v>
                </c:pt>
                <c:pt idx="2470">
                  <c:v>816.02199999999948</c:v>
                </c:pt>
                <c:pt idx="2471">
                  <c:v>816.21199999999999</c:v>
                </c:pt>
                <c:pt idx="2472">
                  <c:v>816.40199999999948</c:v>
                </c:pt>
                <c:pt idx="2473">
                  <c:v>816.59299999999996</c:v>
                </c:pt>
                <c:pt idx="2474">
                  <c:v>816.78300000000081</c:v>
                </c:pt>
                <c:pt idx="2475">
                  <c:v>816.97299999999996</c:v>
                </c:pt>
                <c:pt idx="2476">
                  <c:v>817.16300000000001</c:v>
                </c:pt>
                <c:pt idx="2477">
                  <c:v>817.35299999999881</c:v>
                </c:pt>
                <c:pt idx="2478">
                  <c:v>817.54300000000001</c:v>
                </c:pt>
                <c:pt idx="2479">
                  <c:v>817.73299999999949</c:v>
                </c:pt>
                <c:pt idx="2480">
                  <c:v>817.92399999999998</c:v>
                </c:pt>
                <c:pt idx="2481">
                  <c:v>818.11400000000003</c:v>
                </c:pt>
                <c:pt idx="2482">
                  <c:v>818.30399999999997</c:v>
                </c:pt>
                <c:pt idx="2483">
                  <c:v>818.49400000000003</c:v>
                </c:pt>
                <c:pt idx="2484">
                  <c:v>818.68400000000054</c:v>
                </c:pt>
                <c:pt idx="2485">
                  <c:v>818.87400000000002</c:v>
                </c:pt>
                <c:pt idx="2486">
                  <c:v>819.06399999999996</c:v>
                </c:pt>
                <c:pt idx="2487">
                  <c:v>819.255</c:v>
                </c:pt>
                <c:pt idx="2488">
                  <c:v>819.44499999999948</c:v>
                </c:pt>
                <c:pt idx="2489">
                  <c:v>819.63499999999999</c:v>
                </c:pt>
                <c:pt idx="2490">
                  <c:v>819.82499999999948</c:v>
                </c:pt>
                <c:pt idx="2491">
                  <c:v>820.01499999999999</c:v>
                </c:pt>
                <c:pt idx="2492">
                  <c:v>820.20500000000004</c:v>
                </c:pt>
                <c:pt idx="2493">
                  <c:v>820.39499999999998</c:v>
                </c:pt>
                <c:pt idx="2494">
                  <c:v>820.58600000000001</c:v>
                </c:pt>
                <c:pt idx="2495">
                  <c:v>820.77599999999995</c:v>
                </c:pt>
                <c:pt idx="2496">
                  <c:v>820.96599999999921</c:v>
                </c:pt>
                <c:pt idx="2497">
                  <c:v>821.15599999999949</c:v>
                </c:pt>
                <c:pt idx="2498">
                  <c:v>821.34599999999921</c:v>
                </c:pt>
                <c:pt idx="2499">
                  <c:v>821.53599999999949</c:v>
                </c:pt>
                <c:pt idx="2500">
                  <c:v>821.726</c:v>
                </c:pt>
                <c:pt idx="2501">
                  <c:v>821.91699999999946</c:v>
                </c:pt>
                <c:pt idx="2502">
                  <c:v>822.10699999999997</c:v>
                </c:pt>
                <c:pt idx="2503">
                  <c:v>822.29700000000003</c:v>
                </c:pt>
                <c:pt idx="2504">
                  <c:v>822.48699999999997</c:v>
                </c:pt>
                <c:pt idx="2505">
                  <c:v>822.67700000000002</c:v>
                </c:pt>
                <c:pt idx="2506">
                  <c:v>822.86699999999905</c:v>
                </c:pt>
                <c:pt idx="2507">
                  <c:v>823.05699999999933</c:v>
                </c:pt>
                <c:pt idx="2508">
                  <c:v>823.24800000000005</c:v>
                </c:pt>
                <c:pt idx="2509">
                  <c:v>823.43799999999919</c:v>
                </c:pt>
                <c:pt idx="2510">
                  <c:v>823.62800000000004</c:v>
                </c:pt>
                <c:pt idx="2511">
                  <c:v>823.81799999999919</c:v>
                </c:pt>
                <c:pt idx="2512">
                  <c:v>824.00800000000004</c:v>
                </c:pt>
                <c:pt idx="2513">
                  <c:v>824.19799999999998</c:v>
                </c:pt>
                <c:pt idx="2514">
                  <c:v>824.38800000000003</c:v>
                </c:pt>
                <c:pt idx="2515">
                  <c:v>824.57899999999995</c:v>
                </c:pt>
                <c:pt idx="2516">
                  <c:v>824.76900000000001</c:v>
                </c:pt>
                <c:pt idx="2517">
                  <c:v>824.95899999999949</c:v>
                </c:pt>
                <c:pt idx="2518">
                  <c:v>825.149</c:v>
                </c:pt>
                <c:pt idx="2519">
                  <c:v>825.33900000000006</c:v>
                </c:pt>
                <c:pt idx="2520">
                  <c:v>825.529</c:v>
                </c:pt>
                <c:pt idx="2521">
                  <c:v>825.71900000000005</c:v>
                </c:pt>
                <c:pt idx="2522">
                  <c:v>825.91</c:v>
                </c:pt>
                <c:pt idx="2523">
                  <c:v>826.1</c:v>
                </c:pt>
                <c:pt idx="2524">
                  <c:v>826.29000000000053</c:v>
                </c:pt>
                <c:pt idx="2525">
                  <c:v>826.48</c:v>
                </c:pt>
                <c:pt idx="2526">
                  <c:v>826.67000000000053</c:v>
                </c:pt>
                <c:pt idx="2527">
                  <c:v>826.85999999999933</c:v>
                </c:pt>
                <c:pt idx="2528">
                  <c:v>827.05099999999948</c:v>
                </c:pt>
                <c:pt idx="2529">
                  <c:v>827.24099999999999</c:v>
                </c:pt>
                <c:pt idx="2530">
                  <c:v>827.43099999999947</c:v>
                </c:pt>
                <c:pt idx="2531">
                  <c:v>827.62099999999998</c:v>
                </c:pt>
                <c:pt idx="2532">
                  <c:v>827.81099999999947</c:v>
                </c:pt>
                <c:pt idx="2533">
                  <c:v>828.00099999999998</c:v>
                </c:pt>
                <c:pt idx="2534">
                  <c:v>828.19100000000003</c:v>
                </c:pt>
                <c:pt idx="2535">
                  <c:v>828.38199999999949</c:v>
                </c:pt>
                <c:pt idx="2536">
                  <c:v>828.572</c:v>
                </c:pt>
                <c:pt idx="2537">
                  <c:v>828.76199999999949</c:v>
                </c:pt>
                <c:pt idx="2538">
                  <c:v>828.9519999999992</c:v>
                </c:pt>
                <c:pt idx="2539">
                  <c:v>829.14199999999948</c:v>
                </c:pt>
                <c:pt idx="2540">
                  <c:v>829.3319999999992</c:v>
                </c:pt>
                <c:pt idx="2541">
                  <c:v>829.52300000000002</c:v>
                </c:pt>
                <c:pt idx="2542">
                  <c:v>829.71299999999997</c:v>
                </c:pt>
                <c:pt idx="2543">
                  <c:v>829.90300000000002</c:v>
                </c:pt>
                <c:pt idx="2544">
                  <c:v>830.09299999999996</c:v>
                </c:pt>
                <c:pt idx="2545">
                  <c:v>830.28300000000081</c:v>
                </c:pt>
                <c:pt idx="2546">
                  <c:v>830.47299999999996</c:v>
                </c:pt>
                <c:pt idx="2547">
                  <c:v>830.66300000000001</c:v>
                </c:pt>
                <c:pt idx="2548">
                  <c:v>830.85399999999947</c:v>
                </c:pt>
                <c:pt idx="2549">
                  <c:v>831.04399999999998</c:v>
                </c:pt>
                <c:pt idx="2550">
                  <c:v>831.23400000000004</c:v>
                </c:pt>
                <c:pt idx="2551">
                  <c:v>831.42399999999998</c:v>
                </c:pt>
                <c:pt idx="2552">
                  <c:v>831.61400000000003</c:v>
                </c:pt>
                <c:pt idx="2553">
                  <c:v>831.80399999999997</c:v>
                </c:pt>
                <c:pt idx="2554">
                  <c:v>831.995</c:v>
                </c:pt>
                <c:pt idx="2555">
                  <c:v>832.18499999999995</c:v>
                </c:pt>
                <c:pt idx="2556">
                  <c:v>832.375</c:v>
                </c:pt>
                <c:pt idx="2557">
                  <c:v>832.56499999999949</c:v>
                </c:pt>
                <c:pt idx="2558">
                  <c:v>832.755</c:v>
                </c:pt>
                <c:pt idx="2559">
                  <c:v>832.94499999999948</c:v>
                </c:pt>
                <c:pt idx="2560">
                  <c:v>833.13499999999999</c:v>
                </c:pt>
                <c:pt idx="2561">
                  <c:v>833.32599999999934</c:v>
                </c:pt>
                <c:pt idx="2562">
                  <c:v>833.51599999999996</c:v>
                </c:pt>
                <c:pt idx="2563">
                  <c:v>833.70600000000002</c:v>
                </c:pt>
                <c:pt idx="2564">
                  <c:v>833.89599999999996</c:v>
                </c:pt>
                <c:pt idx="2565">
                  <c:v>834.08600000000001</c:v>
                </c:pt>
                <c:pt idx="2566">
                  <c:v>834.27599999999995</c:v>
                </c:pt>
                <c:pt idx="2567">
                  <c:v>834.46599999999921</c:v>
                </c:pt>
                <c:pt idx="2568">
                  <c:v>834.65699999999947</c:v>
                </c:pt>
                <c:pt idx="2569">
                  <c:v>834.84699999999907</c:v>
                </c:pt>
                <c:pt idx="2570">
                  <c:v>835.03699999999947</c:v>
                </c:pt>
                <c:pt idx="2571">
                  <c:v>835.22699999999998</c:v>
                </c:pt>
                <c:pt idx="2572">
                  <c:v>835.41699999999946</c:v>
                </c:pt>
                <c:pt idx="2573">
                  <c:v>835.60699999999997</c:v>
                </c:pt>
                <c:pt idx="2574">
                  <c:v>835.7980000000008</c:v>
                </c:pt>
                <c:pt idx="2575">
                  <c:v>835.98800000000051</c:v>
                </c:pt>
                <c:pt idx="2576">
                  <c:v>836.17800000000068</c:v>
                </c:pt>
                <c:pt idx="2577">
                  <c:v>836.36799999999914</c:v>
                </c:pt>
                <c:pt idx="2578">
                  <c:v>836.5579999999992</c:v>
                </c:pt>
                <c:pt idx="2579">
                  <c:v>836.74800000000005</c:v>
                </c:pt>
                <c:pt idx="2580">
                  <c:v>836.93799999999919</c:v>
                </c:pt>
                <c:pt idx="2581">
                  <c:v>837.12900000000002</c:v>
                </c:pt>
                <c:pt idx="2582">
                  <c:v>837.31899999999996</c:v>
                </c:pt>
                <c:pt idx="2583">
                  <c:v>837.50900000000001</c:v>
                </c:pt>
                <c:pt idx="2584">
                  <c:v>837.69900000000052</c:v>
                </c:pt>
                <c:pt idx="2585">
                  <c:v>837.88900000000001</c:v>
                </c:pt>
                <c:pt idx="2586">
                  <c:v>838.07899999999995</c:v>
                </c:pt>
                <c:pt idx="2587">
                  <c:v>838.27000000000055</c:v>
                </c:pt>
                <c:pt idx="2588">
                  <c:v>838.45999999999947</c:v>
                </c:pt>
                <c:pt idx="2589">
                  <c:v>838.65</c:v>
                </c:pt>
                <c:pt idx="2590">
                  <c:v>838.83999999999946</c:v>
                </c:pt>
                <c:pt idx="2591">
                  <c:v>839.03</c:v>
                </c:pt>
                <c:pt idx="2592">
                  <c:v>839.22</c:v>
                </c:pt>
                <c:pt idx="2593">
                  <c:v>839.41099999999949</c:v>
                </c:pt>
                <c:pt idx="2594">
                  <c:v>839.601</c:v>
                </c:pt>
                <c:pt idx="2595">
                  <c:v>839.79100000000005</c:v>
                </c:pt>
                <c:pt idx="2596">
                  <c:v>839.98099999999999</c:v>
                </c:pt>
                <c:pt idx="2597">
                  <c:v>840.17100000000005</c:v>
                </c:pt>
                <c:pt idx="2598">
                  <c:v>840.36099999999919</c:v>
                </c:pt>
                <c:pt idx="2599">
                  <c:v>840.55099999999948</c:v>
                </c:pt>
                <c:pt idx="2600">
                  <c:v>840.74199999999996</c:v>
                </c:pt>
                <c:pt idx="2601">
                  <c:v>840.93199999999933</c:v>
                </c:pt>
                <c:pt idx="2602">
                  <c:v>841.12199999999996</c:v>
                </c:pt>
                <c:pt idx="2603">
                  <c:v>841.31199999999933</c:v>
                </c:pt>
                <c:pt idx="2604">
                  <c:v>841.50199999999938</c:v>
                </c:pt>
                <c:pt idx="2605">
                  <c:v>841.69200000000001</c:v>
                </c:pt>
                <c:pt idx="2606">
                  <c:v>841.88300000000004</c:v>
                </c:pt>
                <c:pt idx="2607">
                  <c:v>842.07299999999998</c:v>
                </c:pt>
                <c:pt idx="2608">
                  <c:v>842.26300000000003</c:v>
                </c:pt>
                <c:pt idx="2609">
                  <c:v>842.45299999999907</c:v>
                </c:pt>
                <c:pt idx="2610">
                  <c:v>842.64300000000003</c:v>
                </c:pt>
                <c:pt idx="2611">
                  <c:v>842.83299999999906</c:v>
                </c:pt>
                <c:pt idx="2612">
                  <c:v>843.02300000000002</c:v>
                </c:pt>
                <c:pt idx="2613">
                  <c:v>843.21400000000051</c:v>
                </c:pt>
                <c:pt idx="2614">
                  <c:v>843.404</c:v>
                </c:pt>
                <c:pt idx="2615">
                  <c:v>843.59400000000005</c:v>
                </c:pt>
                <c:pt idx="2616">
                  <c:v>843.78400000000067</c:v>
                </c:pt>
                <c:pt idx="2617">
                  <c:v>843.97400000000005</c:v>
                </c:pt>
                <c:pt idx="2618">
                  <c:v>844.16399999999999</c:v>
                </c:pt>
                <c:pt idx="2619">
                  <c:v>844.35499999999934</c:v>
                </c:pt>
                <c:pt idx="2620">
                  <c:v>844.54499999999996</c:v>
                </c:pt>
                <c:pt idx="2621">
                  <c:v>844.73500000000001</c:v>
                </c:pt>
                <c:pt idx="2622">
                  <c:v>844.92499999999939</c:v>
                </c:pt>
                <c:pt idx="2623">
                  <c:v>845.11500000000001</c:v>
                </c:pt>
                <c:pt idx="2624">
                  <c:v>845.30499999999938</c:v>
                </c:pt>
                <c:pt idx="2625">
                  <c:v>845.495</c:v>
                </c:pt>
                <c:pt idx="2626">
                  <c:v>845.68600000000004</c:v>
                </c:pt>
                <c:pt idx="2627">
                  <c:v>845.87599999999998</c:v>
                </c:pt>
                <c:pt idx="2628">
                  <c:v>846.06599999999946</c:v>
                </c:pt>
                <c:pt idx="2629">
                  <c:v>846.25599999999997</c:v>
                </c:pt>
                <c:pt idx="2630">
                  <c:v>846.44599999999946</c:v>
                </c:pt>
                <c:pt idx="2631">
                  <c:v>846.63599999999997</c:v>
                </c:pt>
                <c:pt idx="2632">
                  <c:v>846.8269999999992</c:v>
                </c:pt>
                <c:pt idx="2633">
                  <c:v>847.01699999999948</c:v>
                </c:pt>
                <c:pt idx="2634">
                  <c:v>847.20699999999999</c:v>
                </c:pt>
                <c:pt idx="2635">
                  <c:v>847.39699999999948</c:v>
                </c:pt>
                <c:pt idx="2636">
                  <c:v>847.58699999999999</c:v>
                </c:pt>
                <c:pt idx="2637">
                  <c:v>847.77700000000004</c:v>
                </c:pt>
                <c:pt idx="2638">
                  <c:v>847.96799999999905</c:v>
                </c:pt>
                <c:pt idx="2639">
                  <c:v>848.15800000000002</c:v>
                </c:pt>
                <c:pt idx="2640">
                  <c:v>848.34799999999905</c:v>
                </c:pt>
                <c:pt idx="2641">
                  <c:v>848.53800000000001</c:v>
                </c:pt>
                <c:pt idx="2642">
                  <c:v>848.72799999999938</c:v>
                </c:pt>
                <c:pt idx="2643">
                  <c:v>848.91800000000001</c:v>
                </c:pt>
                <c:pt idx="2644">
                  <c:v>849.10900000000004</c:v>
                </c:pt>
                <c:pt idx="2645">
                  <c:v>849.29900000000055</c:v>
                </c:pt>
                <c:pt idx="2646">
                  <c:v>849.48900000000003</c:v>
                </c:pt>
                <c:pt idx="2647">
                  <c:v>849.67900000000054</c:v>
                </c:pt>
                <c:pt idx="2648">
                  <c:v>849.86899999999946</c:v>
                </c:pt>
                <c:pt idx="2649">
                  <c:v>850.05899999999997</c:v>
                </c:pt>
                <c:pt idx="2650">
                  <c:v>850.25</c:v>
                </c:pt>
                <c:pt idx="2651">
                  <c:v>850.43999999999949</c:v>
                </c:pt>
                <c:pt idx="2652">
                  <c:v>850.63</c:v>
                </c:pt>
                <c:pt idx="2653">
                  <c:v>850.81999999999948</c:v>
                </c:pt>
                <c:pt idx="2654">
                  <c:v>851.01</c:v>
                </c:pt>
                <c:pt idx="2655">
                  <c:v>851.2</c:v>
                </c:pt>
                <c:pt idx="2656">
                  <c:v>851.39</c:v>
                </c:pt>
                <c:pt idx="2657">
                  <c:v>851.58100000000002</c:v>
                </c:pt>
                <c:pt idx="2658">
                  <c:v>851.77100000000053</c:v>
                </c:pt>
                <c:pt idx="2659">
                  <c:v>851.96099999999933</c:v>
                </c:pt>
                <c:pt idx="2660">
                  <c:v>852.15099999999939</c:v>
                </c:pt>
                <c:pt idx="2661">
                  <c:v>852.34099999999921</c:v>
                </c:pt>
                <c:pt idx="2662">
                  <c:v>852.53099999999949</c:v>
                </c:pt>
                <c:pt idx="2663">
                  <c:v>852.721</c:v>
                </c:pt>
                <c:pt idx="2664">
                  <c:v>852.91199999999947</c:v>
                </c:pt>
                <c:pt idx="2665">
                  <c:v>853.10199999999998</c:v>
                </c:pt>
                <c:pt idx="2666">
                  <c:v>853.29200000000003</c:v>
                </c:pt>
                <c:pt idx="2667">
                  <c:v>853.48199999999997</c:v>
                </c:pt>
                <c:pt idx="2668">
                  <c:v>853.67200000000003</c:v>
                </c:pt>
                <c:pt idx="2669">
                  <c:v>853.86199999999906</c:v>
                </c:pt>
                <c:pt idx="2670">
                  <c:v>854.053</c:v>
                </c:pt>
                <c:pt idx="2671">
                  <c:v>854.24300000000005</c:v>
                </c:pt>
                <c:pt idx="2672">
                  <c:v>854.4329999999992</c:v>
                </c:pt>
                <c:pt idx="2673">
                  <c:v>854.62300000000005</c:v>
                </c:pt>
                <c:pt idx="2674">
                  <c:v>854.81299999999919</c:v>
                </c:pt>
                <c:pt idx="2675">
                  <c:v>855.00300000000004</c:v>
                </c:pt>
                <c:pt idx="2676">
                  <c:v>855.19400000000053</c:v>
                </c:pt>
                <c:pt idx="2677">
                  <c:v>855.38400000000001</c:v>
                </c:pt>
                <c:pt idx="2678">
                  <c:v>855.57400000000052</c:v>
                </c:pt>
                <c:pt idx="2679">
                  <c:v>855.76400000000001</c:v>
                </c:pt>
                <c:pt idx="2680">
                  <c:v>855.95399999999938</c:v>
                </c:pt>
                <c:pt idx="2681">
                  <c:v>856.14400000000001</c:v>
                </c:pt>
                <c:pt idx="2682">
                  <c:v>856.33499999999947</c:v>
                </c:pt>
                <c:pt idx="2683">
                  <c:v>856.52499999999998</c:v>
                </c:pt>
                <c:pt idx="2684">
                  <c:v>856.71500000000003</c:v>
                </c:pt>
                <c:pt idx="2685">
                  <c:v>856.90499999999997</c:v>
                </c:pt>
                <c:pt idx="2686">
                  <c:v>857.09500000000003</c:v>
                </c:pt>
                <c:pt idx="2687">
                  <c:v>857.28500000000054</c:v>
                </c:pt>
                <c:pt idx="2688">
                  <c:v>857.47500000000002</c:v>
                </c:pt>
                <c:pt idx="2689">
                  <c:v>857.66599999999949</c:v>
                </c:pt>
                <c:pt idx="2690">
                  <c:v>857.8559999999992</c:v>
                </c:pt>
                <c:pt idx="2691">
                  <c:v>858.04599999999948</c:v>
                </c:pt>
                <c:pt idx="2692">
                  <c:v>858.23599999999999</c:v>
                </c:pt>
                <c:pt idx="2693">
                  <c:v>858.42599999999948</c:v>
                </c:pt>
                <c:pt idx="2694">
                  <c:v>858.61599999999999</c:v>
                </c:pt>
                <c:pt idx="2695">
                  <c:v>858.80699999999933</c:v>
                </c:pt>
                <c:pt idx="2696">
                  <c:v>858.99699999999996</c:v>
                </c:pt>
                <c:pt idx="2697">
                  <c:v>859.18700000000001</c:v>
                </c:pt>
                <c:pt idx="2698">
                  <c:v>859.37699999999938</c:v>
                </c:pt>
                <c:pt idx="2699">
                  <c:v>859.56699999999921</c:v>
                </c:pt>
                <c:pt idx="2700">
                  <c:v>859.75699999999949</c:v>
                </c:pt>
                <c:pt idx="2701">
                  <c:v>859.94799999999907</c:v>
                </c:pt>
                <c:pt idx="2702">
                  <c:v>860.13800000000003</c:v>
                </c:pt>
                <c:pt idx="2703">
                  <c:v>860.32799999999907</c:v>
                </c:pt>
                <c:pt idx="2704">
                  <c:v>860.51800000000003</c:v>
                </c:pt>
                <c:pt idx="2705">
                  <c:v>860.70799999999997</c:v>
                </c:pt>
                <c:pt idx="2706">
                  <c:v>860.89800000000002</c:v>
                </c:pt>
                <c:pt idx="2707">
                  <c:v>861.08799999999997</c:v>
                </c:pt>
                <c:pt idx="2708">
                  <c:v>861.27900000000068</c:v>
                </c:pt>
                <c:pt idx="2709">
                  <c:v>861.46899999999948</c:v>
                </c:pt>
                <c:pt idx="2710">
                  <c:v>861.65899999999999</c:v>
                </c:pt>
                <c:pt idx="2711">
                  <c:v>861.84899999999948</c:v>
                </c:pt>
                <c:pt idx="2712">
                  <c:v>862.03899999999999</c:v>
                </c:pt>
                <c:pt idx="2713">
                  <c:v>862.22900000000004</c:v>
                </c:pt>
                <c:pt idx="2714">
                  <c:v>862.41899999999998</c:v>
                </c:pt>
                <c:pt idx="2715">
                  <c:v>862.61</c:v>
                </c:pt>
                <c:pt idx="2716">
                  <c:v>862.8</c:v>
                </c:pt>
                <c:pt idx="2717">
                  <c:v>862.99</c:v>
                </c:pt>
                <c:pt idx="2718">
                  <c:v>863.18000000000052</c:v>
                </c:pt>
                <c:pt idx="2719">
                  <c:v>863.37</c:v>
                </c:pt>
                <c:pt idx="2720">
                  <c:v>863.56</c:v>
                </c:pt>
                <c:pt idx="2721">
                  <c:v>863.75099999999998</c:v>
                </c:pt>
                <c:pt idx="2722">
                  <c:v>863.94099999999946</c:v>
                </c:pt>
                <c:pt idx="2723">
                  <c:v>864.13099999999997</c:v>
                </c:pt>
                <c:pt idx="2724">
                  <c:v>864.32099999999946</c:v>
                </c:pt>
                <c:pt idx="2725">
                  <c:v>864.51099999999997</c:v>
                </c:pt>
                <c:pt idx="2726">
                  <c:v>864.70100000000002</c:v>
                </c:pt>
                <c:pt idx="2727">
                  <c:v>864.89099999999996</c:v>
                </c:pt>
                <c:pt idx="2728">
                  <c:v>865.08199999999999</c:v>
                </c:pt>
                <c:pt idx="2729">
                  <c:v>865.27200000000005</c:v>
                </c:pt>
                <c:pt idx="2730">
                  <c:v>865.46199999999919</c:v>
                </c:pt>
                <c:pt idx="2731">
                  <c:v>865.65199999999948</c:v>
                </c:pt>
                <c:pt idx="2732">
                  <c:v>865.84199999999919</c:v>
                </c:pt>
                <c:pt idx="2733">
                  <c:v>866.03199999999947</c:v>
                </c:pt>
                <c:pt idx="2734">
                  <c:v>866.22299999999996</c:v>
                </c:pt>
                <c:pt idx="2735">
                  <c:v>866.41300000000001</c:v>
                </c:pt>
                <c:pt idx="2736">
                  <c:v>866.60299999999938</c:v>
                </c:pt>
                <c:pt idx="2737">
                  <c:v>866.7930000000008</c:v>
                </c:pt>
                <c:pt idx="2738">
                  <c:v>866.98299999999949</c:v>
                </c:pt>
                <c:pt idx="2739">
                  <c:v>867.1730000000008</c:v>
                </c:pt>
                <c:pt idx="2740">
                  <c:v>867.36300000000006</c:v>
                </c:pt>
                <c:pt idx="2741">
                  <c:v>867.55399999999997</c:v>
                </c:pt>
                <c:pt idx="2742">
                  <c:v>867.74400000000003</c:v>
                </c:pt>
                <c:pt idx="2743">
                  <c:v>867.93399999999997</c:v>
                </c:pt>
                <c:pt idx="2744">
                  <c:v>868.12400000000002</c:v>
                </c:pt>
                <c:pt idx="2745">
                  <c:v>868.31399999999996</c:v>
                </c:pt>
                <c:pt idx="2746">
                  <c:v>868.50400000000002</c:v>
                </c:pt>
                <c:pt idx="2747">
                  <c:v>868.69500000000005</c:v>
                </c:pt>
                <c:pt idx="2748">
                  <c:v>868.88499999999999</c:v>
                </c:pt>
                <c:pt idx="2749">
                  <c:v>869.07500000000005</c:v>
                </c:pt>
                <c:pt idx="2750">
                  <c:v>869.26499999999999</c:v>
                </c:pt>
                <c:pt idx="2751">
                  <c:v>869.45499999999947</c:v>
                </c:pt>
                <c:pt idx="2752">
                  <c:v>869.64499999999998</c:v>
                </c:pt>
                <c:pt idx="2753">
                  <c:v>869.83499999999947</c:v>
                </c:pt>
                <c:pt idx="2754">
                  <c:v>870.02599999999939</c:v>
                </c:pt>
                <c:pt idx="2755">
                  <c:v>870.21600000000001</c:v>
                </c:pt>
                <c:pt idx="2756">
                  <c:v>870.40599999999949</c:v>
                </c:pt>
                <c:pt idx="2757">
                  <c:v>870.596</c:v>
                </c:pt>
                <c:pt idx="2758">
                  <c:v>870.78599999999994</c:v>
                </c:pt>
                <c:pt idx="2759">
                  <c:v>870.976</c:v>
                </c:pt>
                <c:pt idx="2760">
                  <c:v>871.16699999999946</c:v>
                </c:pt>
                <c:pt idx="2761">
                  <c:v>871.35699999999906</c:v>
                </c:pt>
                <c:pt idx="2762">
                  <c:v>871.54699999999946</c:v>
                </c:pt>
                <c:pt idx="2763">
                  <c:v>871.73699999999997</c:v>
                </c:pt>
                <c:pt idx="2764">
                  <c:v>871.92699999999934</c:v>
                </c:pt>
                <c:pt idx="2765">
                  <c:v>872.11699999999996</c:v>
                </c:pt>
                <c:pt idx="2766">
                  <c:v>872.30699999999933</c:v>
                </c:pt>
                <c:pt idx="2767">
                  <c:v>872.49800000000005</c:v>
                </c:pt>
                <c:pt idx="2768">
                  <c:v>872.68799999999999</c:v>
                </c:pt>
                <c:pt idx="2769">
                  <c:v>872.87800000000004</c:v>
                </c:pt>
                <c:pt idx="2770">
                  <c:v>873.06799999999919</c:v>
                </c:pt>
                <c:pt idx="2771">
                  <c:v>873.25800000000004</c:v>
                </c:pt>
                <c:pt idx="2772">
                  <c:v>873.44799999999907</c:v>
                </c:pt>
                <c:pt idx="2773">
                  <c:v>873.63800000000003</c:v>
                </c:pt>
                <c:pt idx="2774">
                  <c:v>873.82899999999938</c:v>
                </c:pt>
                <c:pt idx="2775">
                  <c:v>874.01900000000001</c:v>
                </c:pt>
                <c:pt idx="2776">
                  <c:v>874.20899999999995</c:v>
                </c:pt>
                <c:pt idx="2777">
                  <c:v>874.399</c:v>
                </c:pt>
                <c:pt idx="2778">
                  <c:v>874.58900000000051</c:v>
                </c:pt>
                <c:pt idx="2779">
                  <c:v>874.77900000000068</c:v>
                </c:pt>
                <c:pt idx="2780">
                  <c:v>874.96899999999948</c:v>
                </c:pt>
                <c:pt idx="2781">
                  <c:v>875.16</c:v>
                </c:pt>
                <c:pt idx="2782">
                  <c:v>875.34999999999934</c:v>
                </c:pt>
                <c:pt idx="2783">
                  <c:v>875.54</c:v>
                </c:pt>
                <c:pt idx="2784">
                  <c:v>875.73</c:v>
                </c:pt>
                <c:pt idx="2785">
                  <c:v>875.92</c:v>
                </c:pt>
                <c:pt idx="2786">
                  <c:v>876.11</c:v>
                </c:pt>
                <c:pt idx="2787">
                  <c:v>876.3</c:v>
                </c:pt>
                <c:pt idx="2788">
                  <c:v>876.49099999999999</c:v>
                </c:pt>
                <c:pt idx="2789">
                  <c:v>876.68100000000004</c:v>
                </c:pt>
                <c:pt idx="2790">
                  <c:v>876.87099999999998</c:v>
                </c:pt>
                <c:pt idx="2791">
                  <c:v>877.06099999999947</c:v>
                </c:pt>
                <c:pt idx="2792">
                  <c:v>877.25099999999998</c:v>
                </c:pt>
                <c:pt idx="2793">
                  <c:v>877.44099999999946</c:v>
                </c:pt>
                <c:pt idx="2794">
                  <c:v>877.63199999999949</c:v>
                </c:pt>
                <c:pt idx="2795">
                  <c:v>877.82199999999921</c:v>
                </c:pt>
                <c:pt idx="2796">
                  <c:v>878.01199999999949</c:v>
                </c:pt>
                <c:pt idx="2797">
                  <c:v>878.202</c:v>
                </c:pt>
                <c:pt idx="2798">
                  <c:v>878.39199999999948</c:v>
                </c:pt>
                <c:pt idx="2799">
                  <c:v>878.58199999999999</c:v>
                </c:pt>
                <c:pt idx="2800">
                  <c:v>878.77200000000005</c:v>
                </c:pt>
                <c:pt idx="2801">
                  <c:v>878.96299999999906</c:v>
                </c:pt>
                <c:pt idx="2802">
                  <c:v>879.15300000000002</c:v>
                </c:pt>
                <c:pt idx="2803">
                  <c:v>879.34299999999905</c:v>
                </c:pt>
                <c:pt idx="2804">
                  <c:v>879.53300000000002</c:v>
                </c:pt>
                <c:pt idx="2805">
                  <c:v>879.72299999999996</c:v>
                </c:pt>
                <c:pt idx="2806">
                  <c:v>879.91300000000001</c:v>
                </c:pt>
                <c:pt idx="2807">
                  <c:v>880.10299999999938</c:v>
                </c:pt>
                <c:pt idx="2808">
                  <c:v>880.29400000000055</c:v>
                </c:pt>
                <c:pt idx="2809">
                  <c:v>880.48400000000004</c:v>
                </c:pt>
                <c:pt idx="2810">
                  <c:v>880.67400000000055</c:v>
                </c:pt>
                <c:pt idx="2811">
                  <c:v>880.86399999999946</c:v>
                </c:pt>
                <c:pt idx="2812">
                  <c:v>881.05399999999997</c:v>
                </c:pt>
                <c:pt idx="2813">
                  <c:v>881.24400000000003</c:v>
                </c:pt>
                <c:pt idx="2814">
                  <c:v>881.43399999999997</c:v>
                </c:pt>
                <c:pt idx="2815">
                  <c:v>881.625</c:v>
                </c:pt>
                <c:pt idx="2816">
                  <c:v>881.81499999999949</c:v>
                </c:pt>
                <c:pt idx="2817">
                  <c:v>882.005</c:v>
                </c:pt>
                <c:pt idx="2818">
                  <c:v>882.19500000000005</c:v>
                </c:pt>
                <c:pt idx="2819">
                  <c:v>882.38499999999999</c:v>
                </c:pt>
                <c:pt idx="2820">
                  <c:v>882.57500000000005</c:v>
                </c:pt>
                <c:pt idx="2821">
                  <c:v>882.76499999999999</c:v>
                </c:pt>
                <c:pt idx="2822">
                  <c:v>882.95599999999934</c:v>
                </c:pt>
                <c:pt idx="2823">
                  <c:v>883.14599999999996</c:v>
                </c:pt>
                <c:pt idx="2824">
                  <c:v>883.33599999999933</c:v>
                </c:pt>
                <c:pt idx="2825">
                  <c:v>883.52599999999939</c:v>
                </c:pt>
                <c:pt idx="2826">
                  <c:v>883.71600000000001</c:v>
                </c:pt>
                <c:pt idx="2827">
                  <c:v>883.90599999999949</c:v>
                </c:pt>
                <c:pt idx="2828">
                  <c:v>884.096</c:v>
                </c:pt>
                <c:pt idx="2829">
                  <c:v>884.28599999999994</c:v>
                </c:pt>
                <c:pt idx="2830">
                  <c:v>884.47699999999998</c:v>
                </c:pt>
                <c:pt idx="2831">
                  <c:v>884.66699999999946</c:v>
                </c:pt>
                <c:pt idx="2832">
                  <c:v>884.85699999999906</c:v>
                </c:pt>
                <c:pt idx="2833">
                  <c:v>885.04699999999946</c:v>
                </c:pt>
                <c:pt idx="2834">
                  <c:v>885.23699999999997</c:v>
                </c:pt>
                <c:pt idx="2835">
                  <c:v>885.42699999999934</c:v>
                </c:pt>
                <c:pt idx="2836">
                  <c:v>885.61699999999996</c:v>
                </c:pt>
                <c:pt idx="2837">
                  <c:v>885.8079999999992</c:v>
                </c:pt>
                <c:pt idx="2838">
                  <c:v>885.99800000000005</c:v>
                </c:pt>
                <c:pt idx="2839">
                  <c:v>886.18799999999999</c:v>
                </c:pt>
                <c:pt idx="2840">
                  <c:v>886.37800000000004</c:v>
                </c:pt>
                <c:pt idx="2841">
                  <c:v>886.56799999999919</c:v>
                </c:pt>
                <c:pt idx="2842">
                  <c:v>886.75800000000004</c:v>
                </c:pt>
                <c:pt idx="2843">
                  <c:v>886.94799999999907</c:v>
                </c:pt>
                <c:pt idx="2844">
                  <c:v>887.13900000000001</c:v>
                </c:pt>
                <c:pt idx="2845">
                  <c:v>887.32899999999938</c:v>
                </c:pt>
                <c:pt idx="2846">
                  <c:v>887.51900000000001</c:v>
                </c:pt>
                <c:pt idx="2847">
                  <c:v>887.70899999999995</c:v>
                </c:pt>
                <c:pt idx="2848">
                  <c:v>887.899</c:v>
                </c:pt>
                <c:pt idx="2849">
                  <c:v>888.08900000000051</c:v>
                </c:pt>
                <c:pt idx="2850">
                  <c:v>888.27900000000068</c:v>
                </c:pt>
                <c:pt idx="2851">
                  <c:v>888.46899999999948</c:v>
                </c:pt>
                <c:pt idx="2852">
                  <c:v>888.66</c:v>
                </c:pt>
                <c:pt idx="2853">
                  <c:v>888.84999999999934</c:v>
                </c:pt>
                <c:pt idx="2854">
                  <c:v>889.04</c:v>
                </c:pt>
                <c:pt idx="2855">
                  <c:v>889.23</c:v>
                </c:pt>
                <c:pt idx="2856">
                  <c:v>889.42</c:v>
                </c:pt>
                <c:pt idx="2857">
                  <c:v>889.61</c:v>
                </c:pt>
                <c:pt idx="2858">
                  <c:v>889.8</c:v>
                </c:pt>
                <c:pt idx="2859">
                  <c:v>889.99</c:v>
                </c:pt>
                <c:pt idx="2860">
                  <c:v>890.18100000000004</c:v>
                </c:pt>
                <c:pt idx="2861">
                  <c:v>890.37099999999998</c:v>
                </c:pt>
                <c:pt idx="2862">
                  <c:v>890.56099999999947</c:v>
                </c:pt>
                <c:pt idx="2863">
                  <c:v>890.75099999999998</c:v>
                </c:pt>
                <c:pt idx="2864">
                  <c:v>890.94099999999946</c:v>
                </c:pt>
                <c:pt idx="2865">
                  <c:v>891.13099999999997</c:v>
                </c:pt>
                <c:pt idx="2866">
                  <c:v>891.32099999999946</c:v>
                </c:pt>
                <c:pt idx="2867">
                  <c:v>891.51199999999949</c:v>
                </c:pt>
                <c:pt idx="2868">
                  <c:v>891.702</c:v>
                </c:pt>
                <c:pt idx="2869">
                  <c:v>891.89199999999948</c:v>
                </c:pt>
                <c:pt idx="2870">
                  <c:v>892.08199999999999</c:v>
                </c:pt>
                <c:pt idx="2871">
                  <c:v>892.27200000000005</c:v>
                </c:pt>
                <c:pt idx="2872">
                  <c:v>892.46199999999919</c:v>
                </c:pt>
                <c:pt idx="2873">
                  <c:v>892.65199999999948</c:v>
                </c:pt>
                <c:pt idx="2874">
                  <c:v>892.84199999999919</c:v>
                </c:pt>
                <c:pt idx="2875">
                  <c:v>893.03300000000002</c:v>
                </c:pt>
                <c:pt idx="2876">
                  <c:v>893.22299999999996</c:v>
                </c:pt>
                <c:pt idx="2877">
                  <c:v>893.41300000000001</c:v>
                </c:pt>
                <c:pt idx="2878">
                  <c:v>893.60299999999938</c:v>
                </c:pt>
                <c:pt idx="2879">
                  <c:v>893.7930000000008</c:v>
                </c:pt>
                <c:pt idx="2880">
                  <c:v>893.98299999999949</c:v>
                </c:pt>
                <c:pt idx="2881">
                  <c:v>894.1730000000008</c:v>
                </c:pt>
                <c:pt idx="2882">
                  <c:v>894.36300000000006</c:v>
                </c:pt>
                <c:pt idx="2883">
                  <c:v>894.55399999999997</c:v>
                </c:pt>
                <c:pt idx="2884">
                  <c:v>894.74400000000003</c:v>
                </c:pt>
                <c:pt idx="2885">
                  <c:v>894.93399999999997</c:v>
                </c:pt>
                <c:pt idx="2886">
                  <c:v>895.12400000000002</c:v>
                </c:pt>
                <c:pt idx="2887">
                  <c:v>895.31399999999996</c:v>
                </c:pt>
                <c:pt idx="2888">
                  <c:v>895.50400000000002</c:v>
                </c:pt>
                <c:pt idx="2889">
                  <c:v>895.69400000000053</c:v>
                </c:pt>
                <c:pt idx="2890">
                  <c:v>895.88400000000001</c:v>
                </c:pt>
                <c:pt idx="2891">
                  <c:v>896.07500000000005</c:v>
                </c:pt>
                <c:pt idx="2892">
                  <c:v>896.26499999999999</c:v>
                </c:pt>
                <c:pt idx="2893">
                  <c:v>896.45499999999947</c:v>
                </c:pt>
                <c:pt idx="2894">
                  <c:v>896.64499999999998</c:v>
                </c:pt>
                <c:pt idx="2895">
                  <c:v>896.83499999999947</c:v>
                </c:pt>
                <c:pt idx="2896">
                  <c:v>897.02499999999998</c:v>
                </c:pt>
                <c:pt idx="2897">
                  <c:v>897.21500000000003</c:v>
                </c:pt>
                <c:pt idx="2898">
                  <c:v>897.40499999999997</c:v>
                </c:pt>
                <c:pt idx="2899">
                  <c:v>897.59500000000003</c:v>
                </c:pt>
                <c:pt idx="2900">
                  <c:v>897.78599999999994</c:v>
                </c:pt>
                <c:pt idx="2901">
                  <c:v>897.976</c:v>
                </c:pt>
                <c:pt idx="2902">
                  <c:v>898.16599999999949</c:v>
                </c:pt>
                <c:pt idx="2903">
                  <c:v>898.3559999999992</c:v>
                </c:pt>
                <c:pt idx="2904">
                  <c:v>898.54599999999948</c:v>
                </c:pt>
                <c:pt idx="2905">
                  <c:v>898.73599999999999</c:v>
                </c:pt>
                <c:pt idx="2906">
                  <c:v>898.92599999999948</c:v>
                </c:pt>
                <c:pt idx="2907">
                  <c:v>899.11599999999999</c:v>
                </c:pt>
                <c:pt idx="2908">
                  <c:v>899.30699999999933</c:v>
                </c:pt>
                <c:pt idx="2909">
                  <c:v>899.49699999999996</c:v>
                </c:pt>
                <c:pt idx="2910">
                  <c:v>899.68700000000001</c:v>
                </c:pt>
                <c:pt idx="2911">
                  <c:v>899.87699999999938</c:v>
                </c:pt>
                <c:pt idx="2912">
                  <c:v>900.06699999999921</c:v>
                </c:pt>
                <c:pt idx="2913">
                  <c:v>900.25699999999949</c:v>
                </c:pt>
                <c:pt idx="2914">
                  <c:v>900.44699999999921</c:v>
                </c:pt>
                <c:pt idx="2915">
                  <c:v>900.63699999999949</c:v>
                </c:pt>
                <c:pt idx="2916">
                  <c:v>900.8269999999992</c:v>
                </c:pt>
                <c:pt idx="2917">
                  <c:v>901.01800000000003</c:v>
                </c:pt>
                <c:pt idx="2918">
                  <c:v>901.20799999999997</c:v>
                </c:pt>
                <c:pt idx="2919">
                  <c:v>901.39800000000002</c:v>
                </c:pt>
                <c:pt idx="2920">
                  <c:v>901.58799999999997</c:v>
                </c:pt>
                <c:pt idx="2921">
                  <c:v>901.77800000000082</c:v>
                </c:pt>
                <c:pt idx="2922">
                  <c:v>901.96799999999905</c:v>
                </c:pt>
                <c:pt idx="2923">
                  <c:v>902.15800000000002</c:v>
                </c:pt>
                <c:pt idx="2924">
                  <c:v>902.34799999999905</c:v>
                </c:pt>
                <c:pt idx="2925">
                  <c:v>902.53899999999999</c:v>
                </c:pt>
                <c:pt idx="2926">
                  <c:v>902.72900000000004</c:v>
                </c:pt>
                <c:pt idx="2927">
                  <c:v>902.91899999999998</c:v>
                </c:pt>
                <c:pt idx="2928">
                  <c:v>903.10900000000004</c:v>
                </c:pt>
                <c:pt idx="2929">
                  <c:v>903.29900000000055</c:v>
                </c:pt>
                <c:pt idx="2930">
                  <c:v>903.48900000000003</c:v>
                </c:pt>
                <c:pt idx="2931">
                  <c:v>903.67900000000054</c:v>
                </c:pt>
                <c:pt idx="2932">
                  <c:v>903.86899999999946</c:v>
                </c:pt>
                <c:pt idx="2933">
                  <c:v>904.05899999999997</c:v>
                </c:pt>
                <c:pt idx="2934">
                  <c:v>904.24900000000002</c:v>
                </c:pt>
                <c:pt idx="2935">
                  <c:v>904.43999999999949</c:v>
                </c:pt>
                <c:pt idx="2936">
                  <c:v>904.63</c:v>
                </c:pt>
                <c:pt idx="2937">
                  <c:v>904.81999999999948</c:v>
                </c:pt>
                <c:pt idx="2938">
                  <c:v>905.01</c:v>
                </c:pt>
                <c:pt idx="2939">
                  <c:v>905.2</c:v>
                </c:pt>
                <c:pt idx="2940">
                  <c:v>905.39</c:v>
                </c:pt>
                <c:pt idx="2941">
                  <c:v>905.58</c:v>
                </c:pt>
                <c:pt idx="2942">
                  <c:v>905.77000000000055</c:v>
                </c:pt>
                <c:pt idx="2943">
                  <c:v>905.95999999999947</c:v>
                </c:pt>
                <c:pt idx="2944">
                  <c:v>906.15099999999939</c:v>
                </c:pt>
                <c:pt idx="2945">
                  <c:v>906.34099999999921</c:v>
                </c:pt>
                <c:pt idx="2946">
                  <c:v>906.53099999999949</c:v>
                </c:pt>
                <c:pt idx="2947">
                  <c:v>906.721</c:v>
                </c:pt>
                <c:pt idx="2948">
                  <c:v>906.91099999999949</c:v>
                </c:pt>
                <c:pt idx="2949">
                  <c:v>907.101</c:v>
                </c:pt>
                <c:pt idx="2950">
                  <c:v>907.29100000000005</c:v>
                </c:pt>
                <c:pt idx="2951">
                  <c:v>907.48099999999999</c:v>
                </c:pt>
                <c:pt idx="2952">
                  <c:v>907.67100000000005</c:v>
                </c:pt>
                <c:pt idx="2953">
                  <c:v>907.86099999999919</c:v>
                </c:pt>
                <c:pt idx="2954">
                  <c:v>908.05199999999934</c:v>
                </c:pt>
                <c:pt idx="2955">
                  <c:v>908.24199999999996</c:v>
                </c:pt>
                <c:pt idx="2956">
                  <c:v>908.43199999999933</c:v>
                </c:pt>
                <c:pt idx="2957">
                  <c:v>908.62199999999996</c:v>
                </c:pt>
                <c:pt idx="2958">
                  <c:v>908.81199999999933</c:v>
                </c:pt>
                <c:pt idx="2959">
                  <c:v>909.00199999999938</c:v>
                </c:pt>
                <c:pt idx="2960">
                  <c:v>909.19200000000001</c:v>
                </c:pt>
                <c:pt idx="2961">
                  <c:v>909.38199999999949</c:v>
                </c:pt>
                <c:pt idx="2962">
                  <c:v>909.572</c:v>
                </c:pt>
                <c:pt idx="2963">
                  <c:v>909.76199999999949</c:v>
                </c:pt>
                <c:pt idx="2964">
                  <c:v>909.95299999999907</c:v>
                </c:pt>
                <c:pt idx="2965">
                  <c:v>910.14300000000003</c:v>
                </c:pt>
                <c:pt idx="2966">
                  <c:v>910.33299999999906</c:v>
                </c:pt>
                <c:pt idx="2967">
                  <c:v>910.52300000000002</c:v>
                </c:pt>
                <c:pt idx="2968">
                  <c:v>910.71299999999997</c:v>
                </c:pt>
                <c:pt idx="2969">
                  <c:v>910.90300000000002</c:v>
                </c:pt>
                <c:pt idx="2970">
                  <c:v>911.09299999999996</c:v>
                </c:pt>
                <c:pt idx="2971">
                  <c:v>911.28300000000081</c:v>
                </c:pt>
                <c:pt idx="2972">
                  <c:v>911.47299999999996</c:v>
                </c:pt>
                <c:pt idx="2973">
                  <c:v>911.66300000000001</c:v>
                </c:pt>
                <c:pt idx="2974">
                  <c:v>911.85399999999947</c:v>
                </c:pt>
                <c:pt idx="2975">
                  <c:v>912.04399999999998</c:v>
                </c:pt>
                <c:pt idx="2976">
                  <c:v>912.23400000000004</c:v>
                </c:pt>
                <c:pt idx="2977">
                  <c:v>912.42399999999998</c:v>
                </c:pt>
                <c:pt idx="2978">
                  <c:v>912.61400000000003</c:v>
                </c:pt>
                <c:pt idx="2979">
                  <c:v>912.80399999999997</c:v>
                </c:pt>
                <c:pt idx="2980">
                  <c:v>912.99400000000003</c:v>
                </c:pt>
                <c:pt idx="2981">
                  <c:v>913.18400000000054</c:v>
                </c:pt>
                <c:pt idx="2982">
                  <c:v>913.37400000000002</c:v>
                </c:pt>
                <c:pt idx="2983">
                  <c:v>913.56399999999996</c:v>
                </c:pt>
                <c:pt idx="2984">
                  <c:v>913.75400000000002</c:v>
                </c:pt>
                <c:pt idx="2985">
                  <c:v>913.94499999999948</c:v>
                </c:pt>
                <c:pt idx="2986">
                  <c:v>914.13499999999999</c:v>
                </c:pt>
                <c:pt idx="2987">
                  <c:v>914.32499999999948</c:v>
                </c:pt>
                <c:pt idx="2988">
                  <c:v>914.51499999999999</c:v>
                </c:pt>
                <c:pt idx="2989">
                  <c:v>914.70500000000004</c:v>
                </c:pt>
                <c:pt idx="2990">
                  <c:v>914.89499999999998</c:v>
                </c:pt>
                <c:pt idx="2991">
                  <c:v>915.08500000000004</c:v>
                </c:pt>
                <c:pt idx="2992">
                  <c:v>915.27500000000055</c:v>
                </c:pt>
                <c:pt idx="2993">
                  <c:v>915.46499999999946</c:v>
                </c:pt>
                <c:pt idx="2994">
                  <c:v>915.65499999999997</c:v>
                </c:pt>
                <c:pt idx="2995">
                  <c:v>915.84499999999946</c:v>
                </c:pt>
                <c:pt idx="2996">
                  <c:v>916.03499999999997</c:v>
                </c:pt>
                <c:pt idx="2997">
                  <c:v>916.226</c:v>
                </c:pt>
                <c:pt idx="2998">
                  <c:v>916.41599999999949</c:v>
                </c:pt>
                <c:pt idx="2999">
                  <c:v>916.60599999999999</c:v>
                </c:pt>
                <c:pt idx="3000">
                  <c:v>916.79600000000005</c:v>
                </c:pt>
                <c:pt idx="3001">
                  <c:v>916.98599999999999</c:v>
                </c:pt>
                <c:pt idx="3002">
                  <c:v>917.17600000000004</c:v>
                </c:pt>
                <c:pt idx="3003">
                  <c:v>917.36599999999919</c:v>
                </c:pt>
                <c:pt idx="3004">
                  <c:v>917.55599999999947</c:v>
                </c:pt>
                <c:pt idx="3005">
                  <c:v>917.74599999999998</c:v>
                </c:pt>
                <c:pt idx="3006">
                  <c:v>917.93599999999947</c:v>
                </c:pt>
                <c:pt idx="3007">
                  <c:v>918.12599999999998</c:v>
                </c:pt>
                <c:pt idx="3008">
                  <c:v>918.31599999999946</c:v>
                </c:pt>
                <c:pt idx="3009">
                  <c:v>918.50699999999949</c:v>
                </c:pt>
                <c:pt idx="3010">
                  <c:v>918.697</c:v>
                </c:pt>
                <c:pt idx="3011">
                  <c:v>918.88699999999949</c:v>
                </c:pt>
                <c:pt idx="3012">
                  <c:v>919.077</c:v>
                </c:pt>
                <c:pt idx="3013">
                  <c:v>919.26699999999948</c:v>
                </c:pt>
                <c:pt idx="3014">
                  <c:v>919.4569999999992</c:v>
                </c:pt>
                <c:pt idx="3015">
                  <c:v>919.64699999999948</c:v>
                </c:pt>
                <c:pt idx="3016">
                  <c:v>919.83699999999919</c:v>
                </c:pt>
                <c:pt idx="3017">
                  <c:v>920.02699999999948</c:v>
                </c:pt>
                <c:pt idx="3018">
                  <c:v>920.21699999999998</c:v>
                </c:pt>
                <c:pt idx="3019">
                  <c:v>920.40699999999947</c:v>
                </c:pt>
                <c:pt idx="3020">
                  <c:v>920.59699999999998</c:v>
                </c:pt>
                <c:pt idx="3021">
                  <c:v>920.78700000000003</c:v>
                </c:pt>
                <c:pt idx="3022">
                  <c:v>920.97799999999938</c:v>
                </c:pt>
                <c:pt idx="3023">
                  <c:v>921.16800000000001</c:v>
                </c:pt>
                <c:pt idx="3024">
                  <c:v>921.35799999999892</c:v>
                </c:pt>
                <c:pt idx="3025">
                  <c:v>921.548</c:v>
                </c:pt>
                <c:pt idx="3026">
                  <c:v>921.73800000000051</c:v>
                </c:pt>
                <c:pt idx="3027">
                  <c:v>921.928</c:v>
                </c:pt>
                <c:pt idx="3028">
                  <c:v>922.11800000000005</c:v>
                </c:pt>
                <c:pt idx="3029">
                  <c:v>922.3079999999992</c:v>
                </c:pt>
                <c:pt idx="3030">
                  <c:v>922.49800000000005</c:v>
                </c:pt>
                <c:pt idx="3031">
                  <c:v>922.68799999999999</c:v>
                </c:pt>
                <c:pt idx="3032">
                  <c:v>922.87800000000004</c:v>
                </c:pt>
                <c:pt idx="3033">
                  <c:v>923.06799999999919</c:v>
                </c:pt>
                <c:pt idx="3034">
                  <c:v>923.25800000000004</c:v>
                </c:pt>
                <c:pt idx="3035">
                  <c:v>923.44799999999907</c:v>
                </c:pt>
                <c:pt idx="3036">
                  <c:v>923.63900000000001</c:v>
                </c:pt>
                <c:pt idx="3037">
                  <c:v>923.82899999999938</c:v>
                </c:pt>
                <c:pt idx="3038">
                  <c:v>924.01900000000001</c:v>
                </c:pt>
                <c:pt idx="3039">
                  <c:v>924.20899999999995</c:v>
                </c:pt>
                <c:pt idx="3040">
                  <c:v>924.399</c:v>
                </c:pt>
                <c:pt idx="3041">
                  <c:v>924.58900000000051</c:v>
                </c:pt>
                <c:pt idx="3042">
                  <c:v>924.77900000000068</c:v>
                </c:pt>
                <c:pt idx="3043">
                  <c:v>924.96899999999948</c:v>
                </c:pt>
                <c:pt idx="3044">
                  <c:v>925.15899999999999</c:v>
                </c:pt>
                <c:pt idx="3045">
                  <c:v>925.34899999999948</c:v>
                </c:pt>
                <c:pt idx="3046">
                  <c:v>925.53899999999999</c:v>
                </c:pt>
                <c:pt idx="3047">
                  <c:v>925.72900000000004</c:v>
                </c:pt>
                <c:pt idx="3048">
                  <c:v>925.91899999999998</c:v>
                </c:pt>
                <c:pt idx="3049">
                  <c:v>926.10900000000004</c:v>
                </c:pt>
                <c:pt idx="3050">
                  <c:v>926.29900000000055</c:v>
                </c:pt>
                <c:pt idx="3051">
                  <c:v>926.49</c:v>
                </c:pt>
                <c:pt idx="3052">
                  <c:v>926.68000000000052</c:v>
                </c:pt>
                <c:pt idx="3053">
                  <c:v>926.87</c:v>
                </c:pt>
                <c:pt idx="3054">
                  <c:v>927.06</c:v>
                </c:pt>
                <c:pt idx="3055">
                  <c:v>927.25</c:v>
                </c:pt>
                <c:pt idx="3056">
                  <c:v>927.43999999999949</c:v>
                </c:pt>
                <c:pt idx="3057">
                  <c:v>927.63</c:v>
                </c:pt>
                <c:pt idx="3058">
                  <c:v>927.81999999999948</c:v>
                </c:pt>
                <c:pt idx="3059">
                  <c:v>928.01</c:v>
                </c:pt>
                <c:pt idx="3060">
                  <c:v>928.2</c:v>
                </c:pt>
                <c:pt idx="3061">
                  <c:v>928.39</c:v>
                </c:pt>
                <c:pt idx="3062">
                  <c:v>928.58</c:v>
                </c:pt>
                <c:pt idx="3063">
                  <c:v>928.77000000000055</c:v>
                </c:pt>
                <c:pt idx="3064">
                  <c:v>928.95999999999947</c:v>
                </c:pt>
                <c:pt idx="3065">
                  <c:v>929.15</c:v>
                </c:pt>
                <c:pt idx="3066">
                  <c:v>929.33999999999946</c:v>
                </c:pt>
                <c:pt idx="3067">
                  <c:v>929.53</c:v>
                </c:pt>
                <c:pt idx="3068">
                  <c:v>929.72</c:v>
                </c:pt>
                <c:pt idx="3069">
                  <c:v>929.91099999999949</c:v>
                </c:pt>
                <c:pt idx="3070">
                  <c:v>930.101</c:v>
                </c:pt>
                <c:pt idx="3071">
                  <c:v>930.29100000000005</c:v>
                </c:pt>
                <c:pt idx="3072">
                  <c:v>930.48099999999999</c:v>
                </c:pt>
                <c:pt idx="3073">
                  <c:v>930.67100000000005</c:v>
                </c:pt>
                <c:pt idx="3074">
                  <c:v>930.86099999999919</c:v>
                </c:pt>
                <c:pt idx="3075">
                  <c:v>931.05099999999948</c:v>
                </c:pt>
                <c:pt idx="3076">
                  <c:v>931.24099999999999</c:v>
                </c:pt>
                <c:pt idx="3077">
                  <c:v>931.43099999999947</c:v>
                </c:pt>
                <c:pt idx="3078">
                  <c:v>931.62099999999998</c:v>
                </c:pt>
                <c:pt idx="3079">
                  <c:v>931.81099999999947</c:v>
                </c:pt>
                <c:pt idx="3080">
                  <c:v>932.00099999999998</c:v>
                </c:pt>
                <c:pt idx="3081">
                  <c:v>932.19100000000003</c:v>
                </c:pt>
                <c:pt idx="3082">
                  <c:v>932.38099999999997</c:v>
                </c:pt>
                <c:pt idx="3083">
                  <c:v>932.57100000000003</c:v>
                </c:pt>
                <c:pt idx="3084">
                  <c:v>932.76099999999997</c:v>
                </c:pt>
                <c:pt idx="3085">
                  <c:v>932.95099999999934</c:v>
                </c:pt>
                <c:pt idx="3086">
                  <c:v>933.14099999999996</c:v>
                </c:pt>
                <c:pt idx="3087">
                  <c:v>933.33099999999934</c:v>
                </c:pt>
                <c:pt idx="3088">
                  <c:v>933.52099999999996</c:v>
                </c:pt>
                <c:pt idx="3089">
                  <c:v>933.71100000000001</c:v>
                </c:pt>
                <c:pt idx="3090">
                  <c:v>933.90099999999939</c:v>
                </c:pt>
                <c:pt idx="3091">
                  <c:v>934.09100000000001</c:v>
                </c:pt>
                <c:pt idx="3092">
                  <c:v>934.28099999999995</c:v>
                </c:pt>
                <c:pt idx="3093">
                  <c:v>934.47199999999998</c:v>
                </c:pt>
                <c:pt idx="3094">
                  <c:v>934.66199999999947</c:v>
                </c:pt>
                <c:pt idx="3095">
                  <c:v>934.85199999999907</c:v>
                </c:pt>
                <c:pt idx="3096">
                  <c:v>935.04199999999946</c:v>
                </c:pt>
                <c:pt idx="3097">
                  <c:v>935.23199999999997</c:v>
                </c:pt>
                <c:pt idx="3098">
                  <c:v>935.42199999999946</c:v>
                </c:pt>
                <c:pt idx="3099">
                  <c:v>935.61199999999997</c:v>
                </c:pt>
                <c:pt idx="3100">
                  <c:v>935.80199999999934</c:v>
                </c:pt>
                <c:pt idx="3101">
                  <c:v>935.99199999999996</c:v>
                </c:pt>
                <c:pt idx="3102">
                  <c:v>936.18200000000002</c:v>
                </c:pt>
                <c:pt idx="3103">
                  <c:v>936.37199999999996</c:v>
                </c:pt>
                <c:pt idx="3104">
                  <c:v>936.56199999999933</c:v>
                </c:pt>
                <c:pt idx="3105">
                  <c:v>936.75199999999938</c:v>
                </c:pt>
                <c:pt idx="3106">
                  <c:v>936.94199999999921</c:v>
                </c:pt>
                <c:pt idx="3107">
                  <c:v>937.13199999999949</c:v>
                </c:pt>
                <c:pt idx="3108">
                  <c:v>937.32199999999921</c:v>
                </c:pt>
                <c:pt idx="3109">
                  <c:v>937.51199999999949</c:v>
                </c:pt>
                <c:pt idx="3110">
                  <c:v>937.702</c:v>
                </c:pt>
                <c:pt idx="3111">
                  <c:v>937.89199999999948</c:v>
                </c:pt>
                <c:pt idx="3112">
                  <c:v>938.08199999999999</c:v>
                </c:pt>
                <c:pt idx="3113">
                  <c:v>938.27200000000005</c:v>
                </c:pt>
                <c:pt idx="3114">
                  <c:v>938.46199999999919</c:v>
                </c:pt>
                <c:pt idx="3115">
                  <c:v>938.65199999999948</c:v>
                </c:pt>
                <c:pt idx="3116">
                  <c:v>938.84199999999919</c:v>
                </c:pt>
                <c:pt idx="3117">
                  <c:v>939.03199999999947</c:v>
                </c:pt>
                <c:pt idx="3118">
                  <c:v>939.22199999999998</c:v>
                </c:pt>
                <c:pt idx="3119">
                  <c:v>939.41199999999947</c:v>
                </c:pt>
                <c:pt idx="3120">
                  <c:v>939.60199999999998</c:v>
                </c:pt>
                <c:pt idx="3121">
                  <c:v>939.79200000000003</c:v>
                </c:pt>
                <c:pt idx="3122">
                  <c:v>939.98199999999997</c:v>
                </c:pt>
                <c:pt idx="3123">
                  <c:v>940.17200000000003</c:v>
                </c:pt>
                <c:pt idx="3124">
                  <c:v>940.36199999999906</c:v>
                </c:pt>
                <c:pt idx="3125">
                  <c:v>940.553</c:v>
                </c:pt>
                <c:pt idx="3126">
                  <c:v>940.74300000000005</c:v>
                </c:pt>
                <c:pt idx="3127">
                  <c:v>940.9329999999992</c:v>
                </c:pt>
                <c:pt idx="3128">
                  <c:v>941.12300000000005</c:v>
                </c:pt>
                <c:pt idx="3129">
                  <c:v>941.31299999999919</c:v>
                </c:pt>
                <c:pt idx="3130">
                  <c:v>941.50300000000004</c:v>
                </c:pt>
                <c:pt idx="3131">
                  <c:v>941.69299999999998</c:v>
                </c:pt>
                <c:pt idx="3132">
                  <c:v>941.88300000000004</c:v>
                </c:pt>
                <c:pt idx="3133">
                  <c:v>942.07299999999998</c:v>
                </c:pt>
                <c:pt idx="3134">
                  <c:v>942.26300000000003</c:v>
                </c:pt>
                <c:pt idx="3135">
                  <c:v>942.45299999999907</c:v>
                </c:pt>
                <c:pt idx="3136">
                  <c:v>942.64300000000003</c:v>
                </c:pt>
                <c:pt idx="3137">
                  <c:v>942.83299999999906</c:v>
                </c:pt>
                <c:pt idx="3138">
                  <c:v>943.02300000000002</c:v>
                </c:pt>
                <c:pt idx="3139">
                  <c:v>943.21299999999997</c:v>
                </c:pt>
                <c:pt idx="3140">
                  <c:v>943.40300000000002</c:v>
                </c:pt>
                <c:pt idx="3141">
                  <c:v>943.59299999999996</c:v>
                </c:pt>
                <c:pt idx="3142">
                  <c:v>943.78300000000081</c:v>
                </c:pt>
                <c:pt idx="3143">
                  <c:v>943.97299999999996</c:v>
                </c:pt>
                <c:pt idx="3144">
                  <c:v>944.16300000000001</c:v>
                </c:pt>
                <c:pt idx="3145">
                  <c:v>944.35299999999881</c:v>
                </c:pt>
                <c:pt idx="3146">
                  <c:v>944.54300000000001</c:v>
                </c:pt>
                <c:pt idx="3147">
                  <c:v>944.73299999999949</c:v>
                </c:pt>
                <c:pt idx="3148">
                  <c:v>944.923</c:v>
                </c:pt>
                <c:pt idx="3149">
                  <c:v>945.11300000000051</c:v>
                </c:pt>
                <c:pt idx="3150">
                  <c:v>945.303</c:v>
                </c:pt>
                <c:pt idx="3151">
                  <c:v>945.49300000000005</c:v>
                </c:pt>
                <c:pt idx="3152">
                  <c:v>945.68299999999999</c:v>
                </c:pt>
                <c:pt idx="3153">
                  <c:v>945.87300000000005</c:v>
                </c:pt>
                <c:pt idx="3154">
                  <c:v>946.06299999999919</c:v>
                </c:pt>
                <c:pt idx="3155">
                  <c:v>946.25300000000004</c:v>
                </c:pt>
                <c:pt idx="3156">
                  <c:v>946.44299999999919</c:v>
                </c:pt>
                <c:pt idx="3157">
                  <c:v>946.63300000000004</c:v>
                </c:pt>
                <c:pt idx="3158">
                  <c:v>946.82299999999907</c:v>
                </c:pt>
                <c:pt idx="3159">
                  <c:v>947.01300000000003</c:v>
                </c:pt>
                <c:pt idx="3160">
                  <c:v>947.20299999999997</c:v>
                </c:pt>
                <c:pt idx="3161">
                  <c:v>947.39300000000003</c:v>
                </c:pt>
                <c:pt idx="3162">
                  <c:v>947.58299999999997</c:v>
                </c:pt>
                <c:pt idx="3163">
                  <c:v>947.77300000000082</c:v>
                </c:pt>
                <c:pt idx="3164">
                  <c:v>947.96299999999906</c:v>
                </c:pt>
                <c:pt idx="3165">
                  <c:v>948.15300000000002</c:v>
                </c:pt>
                <c:pt idx="3166">
                  <c:v>948.34299999999905</c:v>
                </c:pt>
                <c:pt idx="3167">
                  <c:v>948.53300000000002</c:v>
                </c:pt>
                <c:pt idx="3168">
                  <c:v>948.72299999999996</c:v>
                </c:pt>
                <c:pt idx="3169">
                  <c:v>948.91300000000001</c:v>
                </c:pt>
                <c:pt idx="3170">
                  <c:v>949.10299999999938</c:v>
                </c:pt>
                <c:pt idx="3171">
                  <c:v>949.2930000000008</c:v>
                </c:pt>
                <c:pt idx="3172">
                  <c:v>949.48299999999949</c:v>
                </c:pt>
                <c:pt idx="3173">
                  <c:v>949.6730000000008</c:v>
                </c:pt>
                <c:pt idx="3174">
                  <c:v>949.86300000000006</c:v>
                </c:pt>
                <c:pt idx="3175">
                  <c:v>950.053</c:v>
                </c:pt>
                <c:pt idx="3176">
                  <c:v>950.24300000000005</c:v>
                </c:pt>
                <c:pt idx="3177">
                  <c:v>950.4329999999992</c:v>
                </c:pt>
                <c:pt idx="3178">
                  <c:v>950.62300000000005</c:v>
                </c:pt>
                <c:pt idx="3179">
                  <c:v>950.81299999999919</c:v>
                </c:pt>
                <c:pt idx="3180">
                  <c:v>951.00300000000004</c:v>
                </c:pt>
                <c:pt idx="3181">
                  <c:v>951.19299999999998</c:v>
                </c:pt>
                <c:pt idx="3182">
                  <c:v>951.38300000000004</c:v>
                </c:pt>
                <c:pt idx="3183">
                  <c:v>951.57299999999998</c:v>
                </c:pt>
                <c:pt idx="3184">
                  <c:v>951.76300000000003</c:v>
                </c:pt>
                <c:pt idx="3185">
                  <c:v>951.95299999999907</c:v>
                </c:pt>
                <c:pt idx="3186">
                  <c:v>952.14300000000003</c:v>
                </c:pt>
                <c:pt idx="3187">
                  <c:v>952.33299999999906</c:v>
                </c:pt>
                <c:pt idx="3188">
                  <c:v>952.52300000000002</c:v>
                </c:pt>
                <c:pt idx="3189">
                  <c:v>952.71299999999997</c:v>
                </c:pt>
                <c:pt idx="3190">
                  <c:v>952.90300000000002</c:v>
                </c:pt>
                <c:pt idx="3191">
                  <c:v>953.09299999999996</c:v>
                </c:pt>
                <c:pt idx="3192">
                  <c:v>953.28300000000081</c:v>
                </c:pt>
                <c:pt idx="3193">
                  <c:v>953.47299999999996</c:v>
                </c:pt>
                <c:pt idx="3194">
                  <c:v>953.66300000000001</c:v>
                </c:pt>
                <c:pt idx="3195">
                  <c:v>953.85299999999881</c:v>
                </c:pt>
                <c:pt idx="3196">
                  <c:v>954.04300000000001</c:v>
                </c:pt>
                <c:pt idx="3197">
                  <c:v>954.23299999999949</c:v>
                </c:pt>
                <c:pt idx="3198">
                  <c:v>954.423</c:v>
                </c:pt>
                <c:pt idx="3199">
                  <c:v>954.61199999999997</c:v>
                </c:pt>
                <c:pt idx="3200">
                  <c:v>954.80199999999934</c:v>
                </c:pt>
                <c:pt idx="3201">
                  <c:v>954.99199999999996</c:v>
                </c:pt>
                <c:pt idx="3202">
                  <c:v>955.18200000000002</c:v>
                </c:pt>
                <c:pt idx="3203">
                  <c:v>955.37199999999996</c:v>
                </c:pt>
                <c:pt idx="3204">
                  <c:v>955.56199999999933</c:v>
                </c:pt>
                <c:pt idx="3205">
                  <c:v>955.75199999999938</c:v>
                </c:pt>
                <c:pt idx="3206">
                  <c:v>955.94199999999921</c:v>
                </c:pt>
                <c:pt idx="3207">
                  <c:v>956.13199999999949</c:v>
                </c:pt>
                <c:pt idx="3208">
                  <c:v>956.32199999999921</c:v>
                </c:pt>
                <c:pt idx="3209">
                  <c:v>956.51199999999949</c:v>
                </c:pt>
                <c:pt idx="3210">
                  <c:v>956.702</c:v>
                </c:pt>
                <c:pt idx="3211">
                  <c:v>956.89199999999948</c:v>
                </c:pt>
                <c:pt idx="3212">
                  <c:v>957.08199999999999</c:v>
                </c:pt>
                <c:pt idx="3213">
                  <c:v>957.27200000000005</c:v>
                </c:pt>
                <c:pt idx="3214">
                  <c:v>957.46199999999919</c:v>
                </c:pt>
                <c:pt idx="3215">
                  <c:v>957.65199999999948</c:v>
                </c:pt>
                <c:pt idx="3216">
                  <c:v>957.84199999999919</c:v>
                </c:pt>
                <c:pt idx="3217">
                  <c:v>958.03199999999947</c:v>
                </c:pt>
                <c:pt idx="3218">
                  <c:v>958.22199999999998</c:v>
                </c:pt>
                <c:pt idx="3219">
                  <c:v>958.41199999999947</c:v>
                </c:pt>
                <c:pt idx="3220">
                  <c:v>958.60199999999998</c:v>
                </c:pt>
                <c:pt idx="3221">
                  <c:v>958.79200000000003</c:v>
                </c:pt>
                <c:pt idx="3222">
                  <c:v>958.98199999999997</c:v>
                </c:pt>
                <c:pt idx="3223">
                  <c:v>959.17200000000003</c:v>
                </c:pt>
                <c:pt idx="3224">
                  <c:v>959.36199999999906</c:v>
                </c:pt>
                <c:pt idx="3225">
                  <c:v>959.55199999999934</c:v>
                </c:pt>
                <c:pt idx="3226">
                  <c:v>959.74199999999996</c:v>
                </c:pt>
                <c:pt idx="3227">
                  <c:v>959.93199999999933</c:v>
                </c:pt>
                <c:pt idx="3228">
                  <c:v>960.12199999999996</c:v>
                </c:pt>
                <c:pt idx="3229">
                  <c:v>960.31099999999947</c:v>
                </c:pt>
                <c:pt idx="3230">
                  <c:v>960.50099999999998</c:v>
                </c:pt>
                <c:pt idx="3231">
                  <c:v>960.69100000000003</c:v>
                </c:pt>
                <c:pt idx="3232">
                  <c:v>960.88099999999997</c:v>
                </c:pt>
                <c:pt idx="3233">
                  <c:v>961.07100000000003</c:v>
                </c:pt>
                <c:pt idx="3234">
                  <c:v>961.26099999999997</c:v>
                </c:pt>
                <c:pt idx="3235">
                  <c:v>961.45099999999934</c:v>
                </c:pt>
                <c:pt idx="3236">
                  <c:v>961.64099999999996</c:v>
                </c:pt>
                <c:pt idx="3237">
                  <c:v>961.83099999999934</c:v>
                </c:pt>
                <c:pt idx="3238">
                  <c:v>962.02099999999996</c:v>
                </c:pt>
                <c:pt idx="3239">
                  <c:v>962.21100000000001</c:v>
                </c:pt>
                <c:pt idx="3240">
                  <c:v>962.40099999999939</c:v>
                </c:pt>
                <c:pt idx="3241">
                  <c:v>962.59100000000001</c:v>
                </c:pt>
                <c:pt idx="3242">
                  <c:v>962.78099999999995</c:v>
                </c:pt>
                <c:pt idx="3243">
                  <c:v>962.971</c:v>
                </c:pt>
                <c:pt idx="3244">
                  <c:v>963.16099999999949</c:v>
                </c:pt>
                <c:pt idx="3245">
                  <c:v>963.3509999999992</c:v>
                </c:pt>
                <c:pt idx="3246">
                  <c:v>963.54099999999949</c:v>
                </c:pt>
                <c:pt idx="3247">
                  <c:v>963.73099999999999</c:v>
                </c:pt>
                <c:pt idx="3248">
                  <c:v>963.92</c:v>
                </c:pt>
                <c:pt idx="3249">
                  <c:v>964.11</c:v>
                </c:pt>
                <c:pt idx="3250">
                  <c:v>964.3</c:v>
                </c:pt>
                <c:pt idx="3251">
                  <c:v>964.49</c:v>
                </c:pt>
                <c:pt idx="3252">
                  <c:v>964.68000000000052</c:v>
                </c:pt>
                <c:pt idx="3253">
                  <c:v>964.87</c:v>
                </c:pt>
                <c:pt idx="3254">
                  <c:v>965.06</c:v>
                </c:pt>
                <c:pt idx="3255">
                  <c:v>965.25</c:v>
                </c:pt>
                <c:pt idx="3256">
                  <c:v>965.43999999999949</c:v>
                </c:pt>
                <c:pt idx="3257">
                  <c:v>965.63</c:v>
                </c:pt>
                <c:pt idx="3258">
                  <c:v>965.81999999999948</c:v>
                </c:pt>
                <c:pt idx="3259">
                  <c:v>966.01</c:v>
                </c:pt>
                <c:pt idx="3260">
                  <c:v>966.2</c:v>
                </c:pt>
                <c:pt idx="3261">
                  <c:v>966.39</c:v>
                </c:pt>
                <c:pt idx="3262">
                  <c:v>966.58</c:v>
                </c:pt>
                <c:pt idx="3263">
                  <c:v>966.77000000000055</c:v>
                </c:pt>
                <c:pt idx="3264">
                  <c:v>966.95899999999949</c:v>
                </c:pt>
                <c:pt idx="3265">
                  <c:v>967.149</c:v>
                </c:pt>
                <c:pt idx="3266">
                  <c:v>967.33900000000006</c:v>
                </c:pt>
                <c:pt idx="3267">
                  <c:v>967.529</c:v>
                </c:pt>
                <c:pt idx="3268">
                  <c:v>967.71900000000005</c:v>
                </c:pt>
                <c:pt idx="3269">
                  <c:v>967.90899999999999</c:v>
                </c:pt>
                <c:pt idx="3270">
                  <c:v>968.09900000000005</c:v>
                </c:pt>
                <c:pt idx="3271">
                  <c:v>968.28900000000067</c:v>
                </c:pt>
                <c:pt idx="3272">
                  <c:v>968.47900000000004</c:v>
                </c:pt>
                <c:pt idx="3273">
                  <c:v>968.66899999999998</c:v>
                </c:pt>
                <c:pt idx="3274">
                  <c:v>968.85899999999947</c:v>
                </c:pt>
                <c:pt idx="3275">
                  <c:v>969.04899999999998</c:v>
                </c:pt>
                <c:pt idx="3276">
                  <c:v>969.23900000000003</c:v>
                </c:pt>
                <c:pt idx="3277">
                  <c:v>969.42899999999997</c:v>
                </c:pt>
                <c:pt idx="3278">
                  <c:v>969.61800000000005</c:v>
                </c:pt>
                <c:pt idx="3279">
                  <c:v>969.8079999999992</c:v>
                </c:pt>
                <c:pt idx="3280">
                  <c:v>969.99800000000005</c:v>
                </c:pt>
                <c:pt idx="3281">
                  <c:v>970.18799999999999</c:v>
                </c:pt>
                <c:pt idx="3282">
                  <c:v>970.37800000000004</c:v>
                </c:pt>
                <c:pt idx="3283">
                  <c:v>970.56799999999919</c:v>
                </c:pt>
                <c:pt idx="3284">
                  <c:v>970.75800000000004</c:v>
                </c:pt>
                <c:pt idx="3285">
                  <c:v>970.94799999999907</c:v>
                </c:pt>
                <c:pt idx="3286">
                  <c:v>971.13800000000003</c:v>
                </c:pt>
                <c:pt idx="3287">
                  <c:v>971.32799999999907</c:v>
                </c:pt>
                <c:pt idx="3288">
                  <c:v>971.51800000000003</c:v>
                </c:pt>
                <c:pt idx="3289">
                  <c:v>971.70799999999997</c:v>
                </c:pt>
                <c:pt idx="3290">
                  <c:v>971.89699999999948</c:v>
                </c:pt>
                <c:pt idx="3291">
                  <c:v>972.08699999999999</c:v>
                </c:pt>
                <c:pt idx="3292">
                  <c:v>972.27700000000004</c:v>
                </c:pt>
                <c:pt idx="3293">
                  <c:v>972.46699999999919</c:v>
                </c:pt>
                <c:pt idx="3294">
                  <c:v>972.65699999999947</c:v>
                </c:pt>
                <c:pt idx="3295">
                  <c:v>972.84699999999907</c:v>
                </c:pt>
                <c:pt idx="3296">
                  <c:v>973.03699999999947</c:v>
                </c:pt>
                <c:pt idx="3297">
                  <c:v>973.22699999999998</c:v>
                </c:pt>
                <c:pt idx="3298">
                  <c:v>973.41699999999946</c:v>
                </c:pt>
                <c:pt idx="3299">
                  <c:v>973.60699999999997</c:v>
                </c:pt>
                <c:pt idx="3300">
                  <c:v>973.79700000000003</c:v>
                </c:pt>
                <c:pt idx="3301">
                  <c:v>973.98599999999999</c:v>
                </c:pt>
                <c:pt idx="3302">
                  <c:v>974.17600000000004</c:v>
                </c:pt>
                <c:pt idx="3303">
                  <c:v>974.36599999999919</c:v>
                </c:pt>
                <c:pt idx="3304">
                  <c:v>974.55599999999947</c:v>
                </c:pt>
                <c:pt idx="3305">
                  <c:v>974.74599999999998</c:v>
                </c:pt>
                <c:pt idx="3306">
                  <c:v>974.93599999999947</c:v>
                </c:pt>
                <c:pt idx="3307">
                  <c:v>975.12599999999998</c:v>
                </c:pt>
                <c:pt idx="3308">
                  <c:v>975.31599999999946</c:v>
                </c:pt>
                <c:pt idx="3309">
                  <c:v>975.50599999999997</c:v>
                </c:pt>
                <c:pt idx="3310">
                  <c:v>975.69600000000003</c:v>
                </c:pt>
                <c:pt idx="3311">
                  <c:v>975.88499999999999</c:v>
                </c:pt>
                <c:pt idx="3312">
                  <c:v>976.07500000000005</c:v>
                </c:pt>
                <c:pt idx="3313">
                  <c:v>976.26499999999999</c:v>
                </c:pt>
                <c:pt idx="3314">
                  <c:v>976.45499999999947</c:v>
                </c:pt>
                <c:pt idx="3315">
                  <c:v>976.64499999999998</c:v>
                </c:pt>
                <c:pt idx="3316">
                  <c:v>976.83499999999947</c:v>
                </c:pt>
                <c:pt idx="3317">
                  <c:v>977.02499999999998</c:v>
                </c:pt>
                <c:pt idx="3318">
                  <c:v>977.21500000000003</c:v>
                </c:pt>
                <c:pt idx="3319">
                  <c:v>977.40499999999997</c:v>
                </c:pt>
                <c:pt idx="3320">
                  <c:v>977.59400000000005</c:v>
                </c:pt>
                <c:pt idx="3321">
                  <c:v>977.78400000000067</c:v>
                </c:pt>
                <c:pt idx="3322">
                  <c:v>977.97400000000005</c:v>
                </c:pt>
                <c:pt idx="3323">
                  <c:v>978.16399999999999</c:v>
                </c:pt>
                <c:pt idx="3324">
                  <c:v>978.35399999999947</c:v>
                </c:pt>
                <c:pt idx="3325">
                  <c:v>978.54399999999998</c:v>
                </c:pt>
                <c:pt idx="3326">
                  <c:v>978.73400000000004</c:v>
                </c:pt>
                <c:pt idx="3327">
                  <c:v>978.92399999999998</c:v>
                </c:pt>
                <c:pt idx="3328">
                  <c:v>979.11400000000003</c:v>
                </c:pt>
                <c:pt idx="3329">
                  <c:v>979.303</c:v>
                </c:pt>
                <c:pt idx="3330">
                  <c:v>979.49300000000005</c:v>
                </c:pt>
                <c:pt idx="3331">
                  <c:v>979.68299999999999</c:v>
                </c:pt>
                <c:pt idx="3332">
                  <c:v>979.87300000000005</c:v>
                </c:pt>
                <c:pt idx="3333">
                  <c:v>980.06299999999919</c:v>
                </c:pt>
                <c:pt idx="3334">
                  <c:v>980.25300000000004</c:v>
                </c:pt>
                <c:pt idx="3335">
                  <c:v>980.44299999999919</c:v>
                </c:pt>
                <c:pt idx="3336">
                  <c:v>980.63300000000004</c:v>
                </c:pt>
                <c:pt idx="3337">
                  <c:v>980.82199999999921</c:v>
                </c:pt>
                <c:pt idx="3338">
                  <c:v>981.01199999999949</c:v>
                </c:pt>
                <c:pt idx="3339">
                  <c:v>981.202</c:v>
                </c:pt>
                <c:pt idx="3340">
                  <c:v>981.39199999999948</c:v>
                </c:pt>
                <c:pt idx="3341">
                  <c:v>981.58199999999999</c:v>
                </c:pt>
                <c:pt idx="3342">
                  <c:v>981.77200000000005</c:v>
                </c:pt>
                <c:pt idx="3343">
                  <c:v>981.96199999999919</c:v>
                </c:pt>
                <c:pt idx="3344">
                  <c:v>982.15199999999948</c:v>
                </c:pt>
                <c:pt idx="3345">
                  <c:v>982.34099999999921</c:v>
                </c:pt>
                <c:pt idx="3346">
                  <c:v>982.53099999999949</c:v>
                </c:pt>
                <c:pt idx="3347">
                  <c:v>982.721</c:v>
                </c:pt>
                <c:pt idx="3348">
                  <c:v>982.91099999999949</c:v>
                </c:pt>
                <c:pt idx="3349">
                  <c:v>983.101</c:v>
                </c:pt>
                <c:pt idx="3350">
                  <c:v>983.29100000000005</c:v>
                </c:pt>
                <c:pt idx="3351">
                  <c:v>983.48099999999999</c:v>
                </c:pt>
                <c:pt idx="3352">
                  <c:v>983.67000000000053</c:v>
                </c:pt>
                <c:pt idx="3353">
                  <c:v>983.85999999999933</c:v>
                </c:pt>
                <c:pt idx="3354">
                  <c:v>984.05</c:v>
                </c:pt>
                <c:pt idx="3355">
                  <c:v>984.24</c:v>
                </c:pt>
                <c:pt idx="3356">
                  <c:v>984.43</c:v>
                </c:pt>
                <c:pt idx="3357">
                  <c:v>984.62</c:v>
                </c:pt>
                <c:pt idx="3358">
                  <c:v>984.81</c:v>
                </c:pt>
                <c:pt idx="3359">
                  <c:v>985</c:v>
                </c:pt>
                <c:pt idx="3360">
                  <c:v>985.18900000000053</c:v>
                </c:pt>
                <c:pt idx="3361">
                  <c:v>985.37900000000002</c:v>
                </c:pt>
                <c:pt idx="3362">
                  <c:v>985.56899999999996</c:v>
                </c:pt>
                <c:pt idx="3363">
                  <c:v>985.75900000000001</c:v>
                </c:pt>
                <c:pt idx="3364">
                  <c:v>985.94899999999996</c:v>
                </c:pt>
                <c:pt idx="3365">
                  <c:v>986.13900000000001</c:v>
                </c:pt>
                <c:pt idx="3366">
                  <c:v>986.32799999999907</c:v>
                </c:pt>
                <c:pt idx="3367">
                  <c:v>986.51800000000003</c:v>
                </c:pt>
                <c:pt idx="3368">
                  <c:v>986.70799999999997</c:v>
                </c:pt>
                <c:pt idx="3369">
                  <c:v>986.89800000000002</c:v>
                </c:pt>
                <c:pt idx="3370">
                  <c:v>987.08799999999997</c:v>
                </c:pt>
                <c:pt idx="3371">
                  <c:v>987.27800000000082</c:v>
                </c:pt>
                <c:pt idx="3372">
                  <c:v>987.46799999999905</c:v>
                </c:pt>
                <c:pt idx="3373">
                  <c:v>987.65699999999947</c:v>
                </c:pt>
                <c:pt idx="3374">
                  <c:v>987.84699999999907</c:v>
                </c:pt>
                <c:pt idx="3375">
                  <c:v>988.03699999999947</c:v>
                </c:pt>
                <c:pt idx="3376">
                  <c:v>988.22699999999998</c:v>
                </c:pt>
                <c:pt idx="3377">
                  <c:v>988.41699999999946</c:v>
                </c:pt>
                <c:pt idx="3378">
                  <c:v>988.60699999999997</c:v>
                </c:pt>
                <c:pt idx="3379">
                  <c:v>988.79600000000005</c:v>
                </c:pt>
                <c:pt idx="3380">
                  <c:v>988.98599999999999</c:v>
                </c:pt>
                <c:pt idx="3381">
                  <c:v>989.17600000000004</c:v>
                </c:pt>
                <c:pt idx="3382">
                  <c:v>989.36599999999919</c:v>
                </c:pt>
                <c:pt idx="3383">
                  <c:v>989.55599999999947</c:v>
                </c:pt>
                <c:pt idx="3384">
                  <c:v>989.74599999999998</c:v>
                </c:pt>
                <c:pt idx="3385">
                  <c:v>989.93499999999949</c:v>
                </c:pt>
                <c:pt idx="3386">
                  <c:v>990.125</c:v>
                </c:pt>
                <c:pt idx="3387">
                  <c:v>990.31499999999949</c:v>
                </c:pt>
                <c:pt idx="3388">
                  <c:v>990.505</c:v>
                </c:pt>
                <c:pt idx="3389">
                  <c:v>990.69500000000005</c:v>
                </c:pt>
                <c:pt idx="3390">
                  <c:v>990.88499999999999</c:v>
                </c:pt>
                <c:pt idx="3391">
                  <c:v>991.07400000000052</c:v>
                </c:pt>
                <c:pt idx="3392">
                  <c:v>991.26400000000001</c:v>
                </c:pt>
                <c:pt idx="3393">
                  <c:v>991.45399999999938</c:v>
                </c:pt>
                <c:pt idx="3394">
                  <c:v>991.64400000000001</c:v>
                </c:pt>
                <c:pt idx="3395">
                  <c:v>991.83399999999949</c:v>
                </c:pt>
                <c:pt idx="3396">
                  <c:v>992.024</c:v>
                </c:pt>
                <c:pt idx="3397">
                  <c:v>992.21299999999997</c:v>
                </c:pt>
                <c:pt idx="3398">
                  <c:v>992.40300000000002</c:v>
                </c:pt>
                <c:pt idx="3399">
                  <c:v>992.59299999999996</c:v>
                </c:pt>
                <c:pt idx="3400">
                  <c:v>992.78300000000081</c:v>
                </c:pt>
                <c:pt idx="3401">
                  <c:v>992.97299999999996</c:v>
                </c:pt>
                <c:pt idx="3402">
                  <c:v>993.16300000000001</c:v>
                </c:pt>
                <c:pt idx="3403">
                  <c:v>993.35199999999907</c:v>
                </c:pt>
                <c:pt idx="3404">
                  <c:v>993.54199999999946</c:v>
                </c:pt>
                <c:pt idx="3405">
                  <c:v>993.73199999999997</c:v>
                </c:pt>
                <c:pt idx="3406">
                  <c:v>993.92199999999946</c:v>
                </c:pt>
                <c:pt idx="3407">
                  <c:v>994.11199999999997</c:v>
                </c:pt>
                <c:pt idx="3408">
                  <c:v>994.30099999999948</c:v>
                </c:pt>
                <c:pt idx="3409">
                  <c:v>994.49099999999999</c:v>
                </c:pt>
                <c:pt idx="3410">
                  <c:v>994.68100000000004</c:v>
                </c:pt>
                <c:pt idx="3411">
                  <c:v>994.87099999999998</c:v>
                </c:pt>
                <c:pt idx="3412">
                  <c:v>995.06099999999947</c:v>
                </c:pt>
                <c:pt idx="3413">
                  <c:v>995.25</c:v>
                </c:pt>
                <c:pt idx="3414">
                  <c:v>995.43999999999949</c:v>
                </c:pt>
                <c:pt idx="3415">
                  <c:v>995.63</c:v>
                </c:pt>
                <c:pt idx="3416">
                  <c:v>995.81999999999948</c:v>
                </c:pt>
                <c:pt idx="3417">
                  <c:v>996.01</c:v>
                </c:pt>
                <c:pt idx="3418">
                  <c:v>996.2</c:v>
                </c:pt>
                <c:pt idx="3419">
                  <c:v>996.38900000000001</c:v>
                </c:pt>
                <c:pt idx="3420">
                  <c:v>996.57899999999995</c:v>
                </c:pt>
                <c:pt idx="3421">
                  <c:v>996.76900000000001</c:v>
                </c:pt>
                <c:pt idx="3422">
                  <c:v>996.95899999999949</c:v>
                </c:pt>
                <c:pt idx="3423">
                  <c:v>997.149</c:v>
                </c:pt>
                <c:pt idx="3424">
                  <c:v>997.33799999999906</c:v>
                </c:pt>
                <c:pt idx="3425">
                  <c:v>997.52800000000002</c:v>
                </c:pt>
                <c:pt idx="3426">
                  <c:v>997.71799999999996</c:v>
                </c:pt>
                <c:pt idx="3427">
                  <c:v>997.90800000000002</c:v>
                </c:pt>
                <c:pt idx="3428">
                  <c:v>998.09699999999998</c:v>
                </c:pt>
                <c:pt idx="3429">
                  <c:v>998.28700000000003</c:v>
                </c:pt>
                <c:pt idx="3430">
                  <c:v>998.47699999999998</c:v>
                </c:pt>
                <c:pt idx="3431">
                  <c:v>998.66699999999946</c:v>
                </c:pt>
                <c:pt idx="3432">
                  <c:v>998.85699999999906</c:v>
                </c:pt>
                <c:pt idx="3433">
                  <c:v>999.04699999999946</c:v>
                </c:pt>
                <c:pt idx="3434">
                  <c:v>999.23599999999999</c:v>
                </c:pt>
                <c:pt idx="3435">
                  <c:v>999.42599999999948</c:v>
                </c:pt>
                <c:pt idx="3436">
                  <c:v>999.61599999999999</c:v>
                </c:pt>
                <c:pt idx="3437">
                  <c:v>999.80599999999947</c:v>
                </c:pt>
                <c:pt idx="3438">
                  <c:v>999.995</c:v>
                </c:pt>
                <c:pt idx="3439">
                  <c:v>1000.1849999999999</c:v>
                </c:pt>
              </c:numCache>
            </c:numRef>
          </c:xVal>
          <c:yVal>
            <c:numRef>
              <c:f>Data!$K$10:$K$3449</c:f>
              <c:numCache>
                <c:formatCode>General</c:formatCode>
                <c:ptCount val="3440"/>
                <c:pt idx="0">
                  <c:v>0.28674351585014407</c:v>
                </c:pt>
                <c:pt idx="1">
                  <c:v>0.29106628242074961</c:v>
                </c:pt>
                <c:pt idx="2">
                  <c:v>0.29394812680115284</c:v>
                </c:pt>
                <c:pt idx="3">
                  <c:v>0.28674351585014407</c:v>
                </c:pt>
                <c:pt idx="4">
                  <c:v>0.29394812680115284</c:v>
                </c:pt>
                <c:pt idx="5">
                  <c:v>0.29106628242074961</c:v>
                </c:pt>
                <c:pt idx="6">
                  <c:v>0.28818443804034588</c:v>
                </c:pt>
                <c:pt idx="7">
                  <c:v>0.28818443804034588</c:v>
                </c:pt>
                <c:pt idx="8">
                  <c:v>0.28818443804034588</c:v>
                </c:pt>
                <c:pt idx="9">
                  <c:v>0.28530259365994326</c:v>
                </c:pt>
                <c:pt idx="10">
                  <c:v>0.28818443804034588</c:v>
                </c:pt>
                <c:pt idx="11">
                  <c:v>0.29106628242074961</c:v>
                </c:pt>
                <c:pt idx="12">
                  <c:v>0.28962536023054797</c:v>
                </c:pt>
                <c:pt idx="13">
                  <c:v>0.29106628242074961</c:v>
                </c:pt>
                <c:pt idx="14">
                  <c:v>0.29394812680115284</c:v>
                </c:pt>
                <c:pt idx="15">
                  <c:v>0.29106628242074961</c:v>
                </c:pt>
                <c:pt idx="16">
                  <c:v>0.29250720461095131</c:v>
                </c:pt>
                <c:pt idx="17">
                  <c:v>0.29682997118155691</c:v>
                </c:pt>
                <c:pt idx="18">
                  <c:v>0.29538904899135482</c:v>
                </c:pt>
                <c:pt idx="19">
                  <c:v>0.29682997118155691</c:v>
                </c:pt>
                <c:pt idx="20">
                  <c:v>0.30115273775216173</c:v>
                </c:pt>
                <c:pt idx="21">
                  <c:v>0.2997118155619598</c:v>
                </c:pt>
                <c:pt idx="22">
                  <c:v>0.2997118155619598</c:v>
                </c:pt>
                <c:pt idx="23">
                  <c:v>0.30259365994236331</c:v>
                </c:pt>
                <c:pt idx="24">
                  <c:v>0.29394812680115284</c:v>
                </c:pt>
                <c:pt idx="25">
                  <c:v>0.29682997118155691</c:v>
                </c:pt>
                <c:pt idx="26">
                  <c:v>0.29682997118155691</c:v>
                </c:pt>
                <c:pt idx="27">
                  <c:v>0.29394812680115284</c:v>
                </c:pt>
                <c:pt idx="28">
                  <c:v>0.29682997118155691</c:v>
                </c:pt>
                <c:pt idx="29">
                  <c:v>0.29827089337175855</c:v>
                </c:pt>
                <c:pt idx="30">
                  <c:v>0.29394812680115284</c:v>
                </c:pt>
                <c:pt idx="31">
                  <c:v>0.29538904899135482</c:v>
                </c:pt>
                <c:pt idx="32">
                  <c:v>0.29250720461095131</c:v>
                </c:pt>
                <c:pt idx="33">
                  <c:v>0.29106628242074961</c:v>
                </c:pt>
                <c:pt idx="34">
                  <c:v>0.28818443804034588</c:v>
                </c:pt>
                <c:pt idx="35">
                  <c:v>0.29250720461095131</c:v>
                </c:pt>
                <c:pt idx="36">
                  <c:v>0.28386167146974139</c:v>
                </c:pt>
                <c:pt idx="37">
                  <c:v>0.28818443804034588</c:v>
                </c:pt>
                <c:pt idx="38">
                  <c:v>0.28962536023054797</c:v>
                </c:pt>
                <c:pt idx="39">
                  <c:v>0.28386167146974139</c:v>
                </c:pt>
                <c:pt idx="40">
                  <c:v>0.29106628242074961</c:v>
                </c:pt>
                <c:pt idx="41">
                  <c:v>0.28818443804034588</c:v>
                </c:pt>
                <c:pt idx="42">
                  <c:v>0.28530259365994326</c:v>
                </c:pt>
                <c:pt idx="43">
                  <c:v>0.28530259365994326</c:v>
                </c:pt>
                <c:pt idx="44">
                  <c:v>0.28674351585014407</c:v>
                </c:pt>
                <c:pt idx="45">
                  <c:v>0.28530259365994326</c:v>
                </c:pt>
                <c:pt idx="46">
                  <c:v>0.28674351585014407</c:v>
                </c:pt>
                <c:pt idx="47">
                  <c:v>0.29394812680115284</c:v>
                </c:pt>
                <c:pt idx="48">
                  <c:v>0.29106628242074961</c:v>
                </c:pt>
                <c:pt idx="49">
                  <c:v>0.29682997118155691</c:v>
                </c:pt>
                <c:pt idx="50">
                  <c:v>0.2997118155619598</c:v>
                </c:pt>
                <c:pt idx="51">
                  <c:v>0.29538904899135482</c:v>
                </c:pt>
                <c:pt idx="52">
                  <c:v>0.2997118155619598</c:v>
                </c:pt>
                <c:pt idx="53">
                  <c:v>0.2997118155619598</c:v>
                </c:pt>
                <c:pt idx="54">
                  <c:v>0.29827089337175855</c:v>
                </c:pt>
                <c:pt idx="55">
                  <c:v>0.29682997118155691</c:v>
                </c:pt>
                <c:pt idx="56">
                  <c:v>0.2997118155619598</c:v>
                </c:pt>
                <c:pt idx="57">
                  <c:v>0.29106628242074961</c:v>
                </c:pt>
                <c:pt idx="58">
                  <c:v>0.29538904899135482</c:v>
                </c:pt>
                <c:pt idx="59">
                  <c:v>0.29250720461095131</c:v>
                </c:pt>
                <c:pt idx="60">
                  <c:v>0.29394812680115284</c:v>
                </c:pt>
                <c:pt idx="61">
                  <c:v>0.29250720461095131</c:v>
                </c:pt>
                <c:pt idx="62">
                  <c:v>0.29682997118155691</c:v>
                </c:pt>
                <c:pt idx="63">
                  <c:v>0.29682997118155691</c:v>
                </c:pt>
                <c:pt idx="64">
                  <c:v>0.29394812680115284</c:v>
                </c:pt>
                <c:pt idx="65">
                  <c:v>0.30547550432276716</c:v>
                </c:pt>
                <c:pt idx="66">
                  <c:v>0.29827089337175855</c:v>
                </c:pt>
                <c:pt idx="67">
                  <c:v>0.30547550432276716</c:v>
                </c:pt>
                <c:pt idx="68">
                  <c:v>0.30259365994236331</c:v>
                </c:pt>
                <c:pt idx="69">
                  <c:v>0.2997118155619598</c:v>
                </c:pt>
                <c:pt idx="70">
                  <c:v>0.2997118155619598</c:v>
                </c:pt>
                <c:pt idx="71">
                  <c:v>0.30547550432276716</c:v>
                </c:pt>
                <c:pt idx="72">
                  <c:v>0.29827089337175855</c:v>
                </c:pt>
                <c:pt idx="73">
                  <c:v>0.30835734870317005</c:v>
                </c:pt>
                <c:pt idx="74">
                  <c:v>0.30547550432276716</c:v>
                </c:pt>
                <c:pt idx="75">
                  <c:v>0.30835734870317005</c:v>
                </c:pt>
                <c:pt idx="76">
                  <c:v>0.30403458213256518</c:v>
                </c:pt>
                <c:pt idx="77">
                  <c:v>0.30835734870317005</c:v>
                </c:pt>
                <c:pt idx="78">
                  <c:v>0.30547550432276716</c:v>
                </c:pt>
                <c:pt idx="79">
                  <c:v>0.30835734870317005</c:v>
                </c:pt>
                <c:pt idx="80">
                  <c:v>0.31268011527377576</c:v>
                </c:pt>
                <c:pt idx="81">
                  <c:v>0.31123919308357351</c:v>
                </c:pt>
                <c:pt idx="82">
                  <c:v>0.31700288184438113</c:v>
                </c:pt>
                <c:pt idx="83">
                  <c:v>0.31700288184438113</c:v>
                </c:pt>
                <c:pt idx="84">
                  <c:v>0.31844380403458244</c:v>
                </c:pt>
                <c:pt idx="85">
                  <c:v>0.31700288184438113</c:v>
                </c:pt>
                <c:pt idx="86">
                  <c:v>0.3198847262247847</c:v>
                </c:pt>
                <c:pt idx="87">
                  <c:v>0.31700288184438113</c:v>
                </c:pt>
                <c:pt idx="88">
                  <c:v>0.31700288184438113</c:v>
                </c:pt>
                <c:pt idx="89">
                  <c:v>0.3198847262247847</c:v>
                </c:pt>
                <c:pt idx="90">
                  <c:v>0.31556195965417888</c:v>
                </c:pt>
                <c:pt idx="91">
                  <c:v>0.31412103746397696</c:v>
                </c:pt>
                <c:pt idx="92">
                  <c:v>0.31844380403458244</c:v>
                </c:pt>
                <c:pt idx="93">
                  <c:v>0.31700288184438113</c:v>
                </c:pt>
                <c:pt idx="94">
                  <c:v>0.31556195965417888</c:v>
                </c:pt>
                <c:pt idx="95">
                  <c:v>0.32276657060518732</c:v>
                </c:pt>
                <c:pt idx="96">
                  <c:v>0.31556195965417888</c:v>
                </c:pt>
                <c:pt idx="97">
                  <c:v>0.3198847262247847</c:v>
                </c:pt>
                <c:pt idx="98">
                  <c:v>0.3198847262247847</c:v>
                </c:pt>
                <c:pt idx="99">
                  <c:v>0.31700288184438113</c:v>
                </c:pt>
                <c:pt idx="100">
                  <c:v>0.3198847262247847</c:v>
                </c:pt>
                <c:pt idx="101">
                  <c:v>0.32276657060518732</c:v>
                </c:pt>
                <c:pt idx="102">
                  <c:v>0.32420749279538907</c:v>
                </c:pt>
                <c:pt idx="103">
                  <c:v>0.32564841498559088</c:v>
                </c:pt>
                <c:pt idx="104">
                  <c:v>0.32564841498559088</c:v>
                </c:pt>
                <c:pt idx="105">
                  <c:v>0.32708933717579303</c:v>
                </c:pt>
                <c:pt idx="106">
                  <c:v>0.32276657060518732</c:v>
                </c:pt>
                <c:pt idx="107">
                  <c:v>0.32997118155619598</c:v>
                </c:pt>
                <c:pt idx="108">
                  <c:v>0.32276657060518732</c:v>
                </c:pt>
                <c:pt idx="109">
                  <c:v>0.32564841498559088</c:v>
                </c:pt>
                <c:pt idx="110">
                  <c:v>0.32276657060518732</c:v>
                </c:pt>
                <c:pt idx="111">
                  <c:v>0.32420749279538907</c:v>
                </c:pt>
                <c:pt idx="112">
                  <c:v>0.32564841498559088</c:v>
                </c:pt>
                <c:pt idx="113">
                  <c:v>0.32853025936599461</c:v>
                </c:pt>
                <c:pt idx="114">
                  <c:v>0.32853025936599461</c:v>
                </c:pt>
                <c:pt idx="115">
                  <c:v>0.32564841498559088</c:v>
                </c:pt>
                <c:pt idx="116">
                  <c:v>0.32564841498559088</c:v>
                </c:pt>
                <c:pt idx="117">
                  <c:v>0.32276657060518732</c:v>
                </c:pt>
                <c:pt idx="118">
                  <c:v>0.3198847262247847</c:v>
                </c:pt>
                <c:pt idx="119">
                  <c:v>0.32276657060518732</c:v>
                </c:pt>
                <c:pt idx="120">
                  <c:v>0.3198847262247847</c:v>
                </c:pt>
                <c:pt idx="121">
                  <c:v>0.3198847262247847</c:v>
                </c:pt>
                <c:pt idx="122">
                  <c:v>0.32276657060518732</c:v>
                </c:pt>
                <c:pt idx="123">
                  <c:v>0.32132564841498595</c:v>
                </c:pt>
                <c:pt idx="124">
                  <c:v>0.31700288184438113</c:v>
                </c:pt>
                <c:pt idx="125">
                  <c:v>0.32132564841498595</c:v>
                </c:pt>
                <c:pt idx="126">
                  <c:v>0.31268011527377576</c:v>
                </c:pt>
                <c:pt idx="127">
                  <c:v>0.31412103746397696</c:v>
                </c:pt>
                <c:pt idx="128">
                  <c:v>0.31844380403458244</c:v>
                </c:pt>
                <c:pt idx="129">
                  <c:v>0.31412103746397696</c:v>
                </c:pt>
                <c:pt idx="130">
                  <c:v>0.3198847262247847</c:v>
                </c:pt>
                <c:pt idx="131">
                  <c:v>0.32420749279538907</c:v>
                </c:pt>
                <c:pt idx="132">
                  <c:v>0.3198847262247847</c:v>
                </c:pt>
                <c:pt idx="133">
                  <c:v>0.32276657060518732</c:v>
                </c:pt>
                <c:pt idx="134">
                  <c:v>0.32276657060518732</c:v>
                </c:pt>
                <c:pt idx="135">
                  <c:v>0.3198847262247847</c:v>
                </c:pt>
                <c:pt idx="136">
                  <c:v>0.32276657060518732</c:v>
                </c:pt>
                <c:pt idx="137">
                  <c:v>0.32564841498559088</c:v>
                </c:pt>
                <c:pt idx="138">
                  <c:v>0.32564841498559088</c:v>
                </c:pt>
                <c:pt idx="139">
                  <c:v>0.32997118155619598</c:v>
                </c:pt>
                <c:pt idx="140">
                  <c:v>0.33141210374639807</c:v>
                </c:pt>
                <c:pt idx="141">
                  <c:v>0.3342939481268013</c:v>
                </c:pt>
                <c:pt idx="142">
                  <c:v>0.3342939481268013</c:v>
                </c:pt>
                <c:pt idx="143">
                  <c:v>0.3414985590778104</c:v>
                </c:pt>
                <c:pt idx="144">
                  <c:v>0.34005763688760837</c:v>
                </c:pt>
                <c:pt idx="145">
                  <c:v>0.3458213256484155</c:v>
                </c:pt>
                <c:pt idx="146">
                  <c:v>0.34870317002881862</c:v>
                </c:pt>
                <c:pt idx="147">
                  <c:v>0.35158501440922191</c:v>
                </c:pt>
                <c:pt idx="148">
                  <c:v>0.34870317002881862</c:v>
                </c:pt>
                <c:pt idx="149">
                  <c:v>0.35734870317002937</c:v>
                </c:pt>
                <c:pt idx="150">
                  <c:v>0.34870317002881862</c:v>
                </c:pt>
                <c:pt idx="151">
                  <c:v>0.35590778097982789</c:v>
                </c:pt>
                <c:pt idx="152">
                  <c:v>0.35158501440922191</c:v>
                </c:pt>
                <c:pt idx="153">
                  <c:v>0.34870317002881862</c:v>
                </c:pt>
                <c:pt idx="154">
                  <c:v>0.34293948126801188</c:v>
                </c:pt>
                <c:pt idx="155">
                  <c:v>0.34005763688760837</c:v>
                </c:pt>
                <c:pt idx="156">
                  <c:v>0.33861671469740701</c:v>
                </c:pt>
                <c:pt idx="157">
                  <c:v>0.33573487031700355</c:v>
                </c:pt>
                <c:pt idx="158">
                  <c:v>0.34005763688760837</c:v>
                </c:pt>
                <c:pt idx="159">
                  <c:v>0.3342939481268013</c:v>
                </c:pt>
                <c:pt idx="160">
                  <c:v>0.33717579250720503</c:v>
                </c:pt>
                <c:pt idx="161">
                  <c:v>0.34293948126801188</c:v>
                </c:pt>
                <c:pt idx="162">
                  <c:v>0.34293948126801188</c:v>
                </c:pt>
                <c:pt idx="163">
                  <c:v>0.34870317002881862</c:v>
                </c:pt>
                <c:pt idx="164">
                  <c:v>0.35158501440922191</c:v>
                </c:pt>
                <c:pt idx="165">
                  <c:v>0.34870317002881862</c:v>
                </c:pt>
                <c:pt idx="166">
                  <c:v>0.3458213256484155</c:v>
                </c:pt>
                <c:pt idx="167">
                  <c:v>0.34293948126801188</c:v>
                </c:pt>
                <c:pt idx="168">
                  <c:v>0.3342939481268013</c:v>
                </c:pt>
                <c:pt idx="169">
                  <c:v>0.33141210374639807</c:v>
                </c:pt>
                <c:pt idx="170">
                  <c:v>0.33141210374639807</c:v>
                </c:pt>
                <c:pt idx="171">
                  <c:v>0.32276657060518732</c:v>
                </c:pt>
                <c:pt idx="172">
                  <c:v>0.3198847262247847</c:v>
                </c:pt>
                <c:pt idx="173">
                  <c:v>0.32420749279538907</c:v>
                </c:pt>
                <c:pt idx="174">
                  <c:v>0.31123919308357351</c:v>
                </c:pt>
                <c:pt idx="175">
                  <c:v>0.31844380403458244</c:v>
                </c:pt>
                <c:pt idx="176">
                  <c:v>0.3198847262247847</c:v>
                </c:pt>
                <c:pt idx="177">
                  <c:v>0.31412103746397696</c:v>
                </c:pt>
                <c:pt idx="178">
                  <c:v>0.32132564841498595</c:v>
                </c:pt>
                <c:pt idx="179">
                  <c:v>0.31844380403458244</c:v>
                </c:pt>
                <c:pt idx="180">
                  <c:v>0.3198847262247847</c:v>
                </c:pt>
                <c:pt idx="181">
                  <c:v>0.32276657060518732</c:v>
                </c:pt>
                <c:pt idx="182">
                  <c:v>0.33141210374639807</c:v>
                </c:pt>
                <c:pt idx="183">
                  <c:v>0.33141210374639807</c:v>
                </c:pt>
                <c:pt idx="184">
                  <c:v>0.33861671469740701</c:v>
                </c:pt>
                <c:pt idx="185">
                  <c:v>0.34293948126801188</c:v>
                </c:pt>
                <c:pt idx="186">
                  <c:v>0.3414985590778104</c:v>
                </c:pt>
                <c:pt idx="187">
                  <c:v>0.34870317002881862</c:v>
                </c:pt>
                <c:pt idx="188">
                  <c:v>0.3458213256484155</c:v>
                </c:pt>
                <c:pt idx="189">
                  <c:v>0.34870317002881862</c:v>
                </c:pt>
                <c:pt idx="190">
                  <c:v>0.3458213256484155</c:v>
                </c:pt>
                <c:pt idx="191">
                  <c:v>0.35158501440922191</c:v>
                </c:pt>
                <c:pt idx="192">
                  <c:v>0.34293948126801188</c:v>
                </c:pt>
                <c:pt idx="193">
                  <c:v>0.34870317002881862</c:v>
                </c:pt>
                <c:pt idx="194">
                  <c:v>0.34726224783861692</c:v>
                </c:pt>
                <c:pt idx="195">
                  <c:v>0.34293948126801188</c:v>
                </c:pt>
                <c:pt idx="196">
                  <c:v>0.34870317002881862</c:v>
                </c:pt>
                <c:pt idx="197">
                  <c:v>0.35158501440922191</c:v>
                </c:pt>
                <c:pt idx="198">
                  <c:v>0.34726224783861692</c:v>
                </c:pt>
                <c:pt idx="199">
                  <c:v>0.35158501440922191</c:v>
                </c:pt>
                <c:pt idx="200">
                  <c:v>0.35302593659942388</c:v>
                </c:pt>
                <c:pt idx="201">
                  <c:v>0.34870317002881862</c:v>
                </c:pt>
                <c:pt idx="202">
                  <c:v>0.35302593659942388</c:v>
                </c:pt>
                <c:pt idx="203">
                  <c:v>0.35158501440922191</c:v>
                </c:pt>
                <c:pt idx="204">
                  <c:v>0.35014409221902032</c:v>
                </c:pt>
                <c:pt idx="205">
                  <c:v>0.35158501440922191</c:v>
                </c:pt>
                <c:pt idx="206">
                  <c:v>0.35734870317002937</c:v>
                </c:pt>
                <c:pt idx="207">
                  <c:v>0.35878962536023096</c:v>
                </c:pt>
                <c:pt idx="208">
                  <c:v>0.36311239193083639</c:v>
                </c:pt>
                <c:pt idx="209">
                  <c:v>0.36599423631123917</c:v>
                </c:pt>
                <c:pt idx="210">
                  <c:v>0.36887608069164346</c:v>
                </c:pt>
                <c:pt idx="211">
                  <c:v>0.37175792507204658</c:v>
                </c:pt>
                <c:pt idx="212">
                  <c:v>0.37752161383285393</c:v>
                </c:pt>
                <c:pt idx="213">
                  <c:v>0.38040345821325683</c:v>
                </c:pt>
                <c:pt idx="214">
                  <c:v>0.37896253602305513</c:v>
                </c:pt>
                <c:pt idx="215">
                  <c:v>0.38904899135446797</c:v>
                </c:pt>
                <c:pt idx="216">
                  <c:v>0.38328530259366034</c:v>
                </c:pt>
                <c:pt idx="217">
                  <c:v>0.38616714697406374</c:v>
                </c:pt>
                <c:pt idx="218">
                  <c:v>0.38904899135446797</c:v>
                </c:pt>
                <c:pt idx="219">
                  <c:v>0.38904899135446797</c:v>
                </c:pt>
                <c:pt idx="220">
                  <c:v>0.39481268011527476</c:v>
                </c:pt>
                <c:pt idx="221">
                  <c:v>0.39769452449567738</c:v>
                </c:pt>
                <c:pt idx="222">
                  <c:v>0.39337175792507278</c:v>
                </c:pt>
                <c:pt idx="223">
                  <c:v>0.39048991354466961</c:v>
                </c:pt>
                <c:pt idx="224">
                  <c:v>0.38904899135446797</c:v>
                </c:pt>
                <c:pt idx="225">
                  <c:v>0.37752161383285393</c:v>
                </c:pt>
                <c:pt idx="226">
                  <c:v>0.37031700288184494</c:v>
                </c:pt>
                <c:pt idx="227">
                  <c:v>0.36311239193083639</c:v>
                </c:pt>
                <c:pt idx="228">
                  <c:v>0.34870317002881862</c:v>
                </c:pt>
                <c:pt idx="229">
                  <c:v>0.34005763688760837</c:v>
                </c:pt>
                <c:pt idx="230">
                  <c:v>0.33717579250720503</c:v>
                </c:pt>
                <c:pt idx="231">
                  <c:v>0.32708933717579303</c:v>
                </c:pt>
                <c:pt idx="232">
                  <c:v>0.32853025936599461</c:v>
                </c:pt>
                <c:pt idx="233">
                  <c:v>0.33573487031700355</c:v>
                </c:pt>
                <c:pt idx="234">
                  <c:v>0.33861671469740701</c:v>
                </c:pt>
                <c:pt idx="235">
                  <c:v>0.35302593659942388</c:v>
                </c:pt>
                <c:pt idx="236">
                  <c:v>0.36167146974063447</c:v>
                </c:pt>
                <c:pt idx="237">
                  <c:v>0.37175792507204658</c:v>
                </c:pt>
                <c:pt idx="238">
                  <c:v>0.38040345821325683</c:v>
                </c:pt>
                <c:pt idx="239">
                  <c:v>0.39481268011527476</c:v>
                </c:pt>
                <c:pt idx="240">
                  <c:v>0.400576368876081</c:v>
                </c:pt>
                <c:pt idx="241">
                  <c:v>0.40345821325648457</c:v>
                </c:pt>
                <c:pt idx="242">
                  <c:v>0.41354466858789662</c:v>
                </c:pt>
                <c:pt idx="243">
                  <c:v>0.40345821325648457</c:v>
                </c:pt>
                <c:pt idx="244">
                  <c:v>0.4063400576368878</c:v>
                </c:pt>
                <c:pt idx="245">
                  <c:v>0.39481268011527476</c:v>
                </c:pt>
                <c:pt idx="246">
                  <c:v>0.38328530259366034</c:v>
                </c:pt>
                <c:pt idx="247">
                  <c:v>0.36887608069164346</c:v>
                </c:pt>
                <c:pt idx="248">
                  <c:v>0.36311239193083639</c:v>
                </c:pt>
                <c:pt idx="249">
                  <c:v>0.35158501440922191</c:v>
                </c:pt>
                <c:pt idx="250">
                  <c:v>0.35446685878962586</c:v>
                </c:pt>
                <c:pt idx="251">
                  <c:v>0.35446685878962586</c:v>
                </c:pt>
                <c:pt idx="252">
                  <c:v>0.36023054755043227</c:v>
                </c:pt>
                <c:pt idx="253">
                  <c:v>0.36887608069164346</c:v>
                </c:pt>
                <c:pt idx="254">
                  <c:v>0.3876080691642661</c:v>
                </c:pt>
                <c:pt idx="255">
                  <c:v>0.39481268011527476</c:v>
                </c:pt>
                <c:pt idx="256">
                  <c:v>0.41642651296830008</c:v>
                </c:pt>
                <c:pt idx="257">
                  <c:v>0.42651296829971258</c:v>
                </c:pt>
                <c:pt idx="258">
                  <c:v>0.43948126801152737</c:v>
                </c:pt>
                <c:pt idx="259">
                  <c:v>0.44380403458213241</c:v>
                </c:pt>
                <c:pt idx="260">
                  <c:v>0.45244956772334327</c:v>
                </c:pt>
                <c:pt idx="261">
                  <c:v>0.45244956772334327</c:v>
                </c:pt>
                <c:pt idx="262">
                  <c:v>0.45965417867435182</c:v>
                </c:pt>
                <c:pt idx="263">
                  <c:v>0.46685878962536076</c:v>
                </c:pt>
                <c:pt idx="264">
                  <c:v>0.46397694524495758</c:v>
                </c:pt>
                <c:pt idx="265">
                  <c:v>0.4726224783861675</c:v>
                </c:pt>
                <c:pt idx="266">
                  <c:v>0.4726224783861675</c:v>
                </c:pt>
                <c:pt idx="267">
                  <c:v>0.47550432276657062</c:v>
                </c:pt>
                <c:pt idx="268">
                  <c:v>0.4726224783861675</c:v>
                </c:pt>
                <c:pt idx="269">
                  <c:v>0.47838616714697479</c:v>
                </c:pt>
                <c:pt idx="270">
                  <c:v>0.4726224783861675</c:v>
                </c:pt>
                <c:pt idx="271">
                  <c:v>0.47838616714697479</c:v>
                </c:pt>
                <c:pt idx="272">
                  <c:v>0.48703170028818443</c:v>
                </c:pt>
                <c:pt idx="273">
                  <c:v>0.47982708933717638</c:v>
                </c:pt>
                <c:pt idx="274">
                  <c:v>0.48703170028818443</c:v>
                </c:pt>
                <c:pt idx="275">
                  <c:v>0.49135446685879014</c:v>
                </c:pt>
                <c:pt idx="276">
                  <c:v>0.48991354466858789</c:v>
                </c:pt>
                <c:pt idx="277">
                  <c:v>0.49135446685879014</c:v>
                </c:pt>
                <c:pt idx="278">
                  <c:v>0.49279538904899134</c:v>
                </c:pt>
                <c:pt idx="279">
                  <c:v>0.48703170028818443</c:v>
                </c:pt>
                <c:pt idx="280">
                  <c:v>0.48991354466858789</c:v>
                </c:pt>
                <c:pt idx="281">
                  <c:v>0.49135446685879014</c:v>
                </c:pt>
                <c:pt idx="282">
                  <c:v>0.48991354466858789</c:v>
                </c:pt>
                <c:pt idx="283">
                  <c:v>0.48703170028818443</c:v>
                </c:pt>
                <c:pt idx="284">
                  <c:v>0.49567723342939485</c:v>
                </c:pt>
                <c:pt idx="285">
                  <c:v>0.48703170028818443</c:v>
                </c:pt>
                <c:pt idx="286">
                  <c:v>0.48991354466858789</c:v>
                </c:pt>
                <c:pt idx="287">
                  <c:v>0.48991354466858789</c:v>
                </c:pt>
                <c:pt idx="288">
                  <c:v>0.48414985590778098</c:v>
                </c:pt>
                <c:pt idx="289">
                  <c:v>0.48414985590778098</c:v>
                </c:pt>
                <c:pt idx="290">
                  <c:v>0.49279538904899134</c:v>
                </c:pt>
                <c:pt idx="291">
                  <c:v>0.4884726224783863</c:v>
                </c:pt>
                <c:pt idx="292">
                  <c:v>0.48414985590778098</c:v>
                </c:pt>
                <c:pt idx="293">
                  <c:v>0.49135446685879014</c:v>
                </c:pt>
                <c:pt idx="294">
                  <c:v>0.48126801152737758</c:v>
                </c:pt>
                <c:pt idx="295">
                  <c:v>0.48703170028818443</c:v>
                </c:pt>
                <c:pt idx="296">
                  <c:v>0.49279538904899134</c:v>
                </c:pt>
                <c:pt idx="297">
                  <c:v>0.48703170028818443</c:v>
                </c:pt>
                <c:pt idx="298">
                  <c:v>0.48991354466858789</c:v>
                </c:pt>
                <c:pt idx="299">
                  <c:v>0.4884726224783863</c:v>
                </c:pt>
                <c:pt idx="300">
                  <c:v>0.48270893371757956</c:v>
                </c:pt>
                <c:pt idx="301">
                  <c:v>0.47694524495677226</c:v>
                </c:pt>
                <c:pt idx="302">
                  <c:v>0.48270893371757956</c:v>
                </c:pt>
                <c:pt idx="303">
                  <c:v>0.47694524495677226</c:v>
                </c:pt>
                <c:pt idx="304">
                  <c:v>0.48414985590778098</c:v>
                </c:pt>
                <c:pt idx="305">
                  <c:v>0.49567723342939485</c:v>
                </c:pt>
                <c:pt idx="306">
                  <c:v>0.48991354466858789</c:v>
                </c:pt>
                <c:pt idx="307">
                  <c:v>0.49855907780979863</c:v>
                </c:pt>
                <c:pt idx="308">
                  <c:v>0.5</c:v>
                </c:pt>
                <c:pt idx="309">
                  <c:v>0.49855907780979863</c:v>
                </c:pt>
                <c:pt idx="310">
                  <c:v>0.50288184438040362</c:v>
                </c:pt>
                <c:pt idx="311">
                  <c:v>0.51152737752161359</c:v>
                </c:pt>
                <c:pt idx="312">
                  <c:v>0.50864553314121064</c:v>
                </c:pt>
                <c:pt idx="313">
                  <c:v>0.52161383285302665</c:v>
                </c:pt>
                <c:pt idx="314">
                  <c:v>0.52161383285302665</c:v>
                </c:pt>
                <c:pt idx="315">
                  <c:v>0.5302593659942354</c:v>
                </c:pt>
                <c:pt idx="316">
                  <c:v>0.52161383285302665</c:v>
                </c:pt>
                <c:pt idx="317">
                  <c:v>0.52737752161383289</c:v>
                </c:pt>
                <c:pt idx="318">
                  <c:v>0.51008645533141206</c:v>
                </c:pt>
                <c:pt idx="319">
                  <c:v>0.50432276657060449</c:v>
                </c:pt>
                <c:pt idx="320">
                  <c:v>0.50144092219020153</c:v>
                </c:pt>
                <c:pt idx="321">
                  <c:v>0.49567723342939485</c:v>
                </c:pt>
                <c:pt idx="322">
                  <c:v>0.49567723342939485</c:v>
                </c:pt>
                <c:pt idx="323">
                  <c:v>0.50144092219020153</c:v>
                </c:pt>
                <c:pt idx="324">
                  <c:v>0.49855907780979863</c:v>
                </c:pt>
                <c:pt idx="325">
                  <c:v>0.50864553314121064</c:v>
                </c:pt>
                <c:pt idx="326">
                  <c:v>0.52161383285302665</c:v>
                </c:pt>
                <c:pt idx="327">
                  <c:v>0.53170028818443804</c:v>
                </c:pt>
                <c:pt idx="328">
                  <c:v>0.53746397694524406</c:v>
                </c:pt>
                <c:pt idx="329">
                  <c:v>0.54899135446685943</c:v>
                </c:pt>
                <c:pt idx="330">
                  <c:v>0.5389048991354467</c:v>
                </c:pt>
                <c:pt idx="331">
                  <c:v>0.5417867435158501</c:v>
                </c:pt>
                <c:pt idx="332">
                  <c:v>0.5389048991354467</c:v>
                </c:pt>
                <c:pt idx="333">
                  <c:v>0.53602305475504319</c:v>
                </c:pt>
                <c:pt idx="334">
                  <c:v>0.53746397694524406</c:v>
                </c:pt>
                <c:pt idx="335">
                  <c:v>0.53602305475504319</c:v>
                </c:pt>
                <c:pt idx="336">
                  <c:v>0.53314121037464046</c:v>
                </c:pt>
                <c:pt idx="337">
                  <c:v>0.53602305475504319</c:v>
                </c:pt>
                <c:pt idx="338">
                  <c:v>0.53602305475504319</c:v>
                </c:pt>
                <c:pt idx="339">
                  <c:v>0.54322766570605097</c:v>
                </c:pt>
                <c:pt idx="340">
                  <c:v>0.53602305475504319</c:v>
                </c:pt>
                <c:pt idx="341">
                  <c:v>0.55043227665706052</c:v>
                </c:pt>
                <c:pt idx="342">
                  <c:v>0.54466858789625261</c:v>
                </c:pt>
                <c:pt idx="343">
                  <c:v>0.55187319884726127</c:v>
                </c:pt>
                <c:pt idx="344">
                  <c:v>0.55043227665706052</c:v>
                </c:pt>
                <c:pt idx="345">
                  <c:v>0.54755043227665701</c:v>
                </c:pt>
                <c:pt idx="346">
                  <c:v>0.5461095100864557</c:v>
                </c:pt>
                <c:pt idx="347">
                  <c:v>0.55331412103746302</c:v>
                </c:pt>
                <c:pt idx="348">
                  <c:v>0.54755043227665701</c:v>
                </c:pt>
                <c:pt idx="349">
                  <c:v>0.55331412103746302</c:v>
                </c:pt>
                <c:pt idx="350">
                  <c:v>0.55619596541786742</c:v>
                </c:pt>
                <c:pt idx="351">
                  <c:v>0.55763688760806962</c:v>
                </c:pt>
                <c:pt idx="352">
                  <c:v>0.55763688760806962</c:v>
                </c:pt>
                <c:pt idx="353">
                  <c:v>0.57492795389049056</c:v>
                </c:pt>
                <c:pt idx="354">
                  <c:v>0.55907780979827093</c:v>
                </c:pt>
                <c:pt idx="355">
                  <c:v>0.57636887608069165</c:v>
                </c:pt>
                <c:pt idx="356">
                  <c:v>0.5634005763688773</c:v>
                </c:pt>
                <c:pt idx="357">
                  <c:v>0.56772334293948201</c:v>
                </c:pt>
                <c:pt idx="358">
                  <c:v>0.56195965417867566</c:v>
                </c:pt>
                <c:pt idx="359">
                  <c:v>0.5648414985590795</c:v>
                </c:pt>
                <c:pt idx="360">
                  <c:v>0.55907780979827093</c:v>
                </c:pt>
                <c:pt idx="361">
                  <c:v>0.55763688760806962</c:v>
                </c:pt>
                <c:pt idx="362">
                  <c:v>0.55907780979827093</c:v>
                </c:pt>
                <c:pt idx="363">
                  <c:v>0.55763688760806962</c:v>
                </c:pt>
                <c:pt idx="364">
                  <c:v>0.55907780979827093</c:v>
                </c:pt>
                <c:pt idx="365">
                  <c:v>0.5634005763688773</c:v>
                </c:pt>
                <c:pt idx="366">
                  <c:v>0.56772334293948201</c:v>
                </c:pt>
                <c:pt idx="367">
                  <c:v>0.55907780979827093</c:v>
                </c:pt>
                <c:pt idx="368">
                  <c:v>0.57348703170028759</c:v>
                </c:pt>
                <c:pt idx="369">
                  <c:v>0.56195965417867566</c:v>
                </c:pt>
                <c:pt idx="370">
                  <c:v>0.5648414985590795</c:v>
                </c:pt>
                <c:pt idx="371">
                  <c:v>0.56772334293948201</c:v>
                </c:pt>
                <c:pt idx="372">
                  <c:v>0.56051873198847268</c:v>
                </c:pt>
                <c:pt idx="373">
                  <c:v>0.5648414985590795</c:v>
                </c:pt>
                <c:pt idx="374">
                  <c:v>0.5648414985590795</c:v>
                </c:pt>
                <c:pt idx="375">
                  <c:v>0.5648414985590795</c:v>
                </c:pt>
                <c:pt idx="376">
                  <c:v>0.56772334293948201</c:v>
                </c:pt>
                <c:pt idx="377">
                  <c:v>0.57636887608069165</c:v>
                </c:pt>
                <c:pt idx="378">
                  <c:v>0.57925072046109505</c:v>
                </c:pt>
                <c:pt idx="379">
                  <c:v>0.58933717579250622</c:v>
                </c:pt>
                <c:pt idx="380">
                  <c:v>0.59654178674351621</c:v>
                </c:pt>
                <c:pt idx="381">
                  <c:v>0.60230547550432345</c:v>
                </c:pt>
                <c:pt idx="382">
                  <c:v>0.59654178674351621</c:v>
                </c:pt>
                <c:pt idx="383">
                  <c:v>0.60518731988472618</c:v>
                </c:pt>
                <c:pt idx="384">
                  <c:v>0.58501440922190151</c:v>
                </c:pt>
                <c:pt idx="385">
                  <c:v>0.58645533141210349</c:v>
                </c:pt>
                <c:pt idx="386">
                  <c:v>0.57636887608069165</c:v>
                </c:pt>
                <c:pt idx="387">
                  <c:v>0.57636887608069165</c:v>
                </c:pt>
                <c:pt idx="388">
                  <c:v>0.57204610951008661</c:v>
                </c:pt>
                <c:pt idx="389">
                  <c:v>0.582132564841498</c:v>
                </c:pt>
                <c:pt idx="390">
                  <c:v>0.56772334293948201</c:v>
                </c:pt>
                <c:pt idx="391">
                  <c:v>0.582132564841498</c:v>
                </c:pt>
                <c:pt idx="392">
                  <c:v>0.57492795389049056</c:v>
                </c:pt>
                <c:pt idx="393">
                  <c:v>0.582132564841498</c:v>
                </c:pt>
                <c:pt idx="394">
                  <c:v>0.582132564841498</c:v>
                </c:pt>
                <c:pt idx="395">
                  <c:v>0.58789625360230591</c:v>
                </c:pt>
                <c:pt idx="396">
                  <c:v>0.5907780979827093</c:v>
                </c:pt>
                <c:pt idx="397">
                  <c:v>0.5936599423631137</c:v>
                </c:pt>
                <c:pt idx="398">
                  <c:v>0.5907780979827093</c:v>
                </c:pt>
                <c:pt idx="399">
                  <c:v>0.5907780979827093</c:v>
                </c:pt>
                <c:pt idx="400">
                  <c:v>0.58645533141210349</c:v>
                </c:pt>
                <c:pt idx="401">
                  <c:v>0.59221902017291017</c:v>
                </c:pt>
                <c:pt idx="402">
                  <c:v>0.58501440922190151</c:v>
                </c:pt>
                <c:pt idx="403">
                  <c:v>0.5907780979827093</c:v>
                </c:pt>
                <c:pt idx="404">
                  <c:v>0.58501440922190151</c:v>
                </c:pt>
                <c:pt idx="405">
                  <c:v>0.5907780979827093</c:v>
                </c:pt>
                <c:pt idx="406">
                  <c:v>0.5936599423631137</c:v>
                </c:pt>
                <c:pt idx="407">
                  <c:v>0.5994236311239195</c:v>
                </c:pt>
                <c:pt idx="408">
                  <c:v>0.5994236311239195</c:v>
                </c:pt>
                <c:pt idx="409">
                  <c:v>0.5936599423631137</c:v>
                </c:pt>
                <c:pt idx="410">
                  <c:v>0.59654178674351621</c:v>
                </c:pt>
                <c:pt idx="411">
                  <c:v>0.58357348703169998</c:v>
                </c:pt>
                <c:pt idx="412">
                  <c:v>0.58501440922190151</c:v>
                </c:pt>
                <c:pt idx="413">
                  <c:v>0.58501440922190151</c:v>
                </c:pt>
                <c:pt idx="414">
                  <c:v>0.582132564841498</c:v>
                </c:pt>
                <c:pt idx="415">
                  <c:v>0.582132564841498</c:v>
                </c:pt>
                <c:pt idx="416">
                  <c:v>0.58645533141210349</c:v>
                </c:pt>
                <c:pt idx="417">
                  <c:v>0.58501440922190151</c:v>
                </c:pt>
                <c:pt idx="418">
                  <c:v>0.58357348703169998</c:v>
                </c:pt>
                <c:pt idx="419">
                  <c:v>0.58933717579250622</c:v>
                </c:pt>
                <c:pt idx="420">
                  <c:v>0.58069164265129791</c:v>
                </c:pt>
                <c:pt idx="421">
                  <c:v>0.58069164265129791</c:v>
                </c:pt>
                <c:pt idx="422">
                  <c:v>0.582132564841498</c:v>
                </c:pt>
                <c:pt idx="423">
                  <c:v>0.5648414985590795</c:v>
                </c:pt>
                <c:pt idx="424">
                  <c:v>0.5634005763688773</c:v>
                </c:pt>
                <c:pt idx="425">
                  <c:v>0.55043227665706052</c:v>
                </c:pt>
                <c:pt idx="426">
                  <c:v>0.53602305475504319</c:v>
                </c:pt>
                <c:pt idx="427">
                  <c:v>0.5302593659942354</c:v>
                </c:pt>
                <c:pt idx="428">
                  <c:v>0.51873198847262247</c:v>
                </c:pt>
                <c:pt idx="429">
                  <c:v>0.50720461095100866</c:v>
                </c:pt>
                <c:pt idx="430">
                  <c:v>0.50288184438040362</c:v>
                </c:pt>
                <c:pt idx="431">
                  <c:v>0.5</c:v>
                </c:pt>
                <c:pt idx="432">
                  <c:v>0.50432276657060449</c:v>
                </c:pt>
                <c:pt idx="433">
                  <c:v>0.52161383285302665</c:v>
                </c:pt>
                <c:pt idx="434">
                  <c:v>0.5417867435158501</c:v>
                </c:pt>
                <c:pt idx="435">
                  <c:v>0.56195965417867566</c:v>
                </c:pt>
                <c:pt idx="436">
                  <c:v>0.58789625360230591</c:v>
                </c:pt>
                <c:pt idx="437">
                  <c:v>0.5994236311239195</c:v>
                </c:pt>
                <c:pt idx="438">
                  <c:v>0.61095100864553442</c:v>
                </c:pt>
                <c:pt idx="439">
                  <c:v>0.60951008645533145</c:v>
                </c:pt>
                <c:pt idx="440">
                  <c:v>0.62247838616714701</c:v>
                </c:pt>
                <c:pt idx="441">
                  <c:v>0.60951008645533145</c:v>
                </c:pt>
                <c:pt idx="442">
                  <c:v>0.62391930835734866</c:v>
                </c:pt>
                <c:pt idx="443">
                  <c:v>0.6138328530259366</c:v>
                </c:pt>
                <c:pt idx="444">
                  <c:v>0.62103746397694526</c:v>
                </c:pt>
                <c:pt idx="445">
                  <c:v>0.61239193083573484</c:v>
                </c:pt>
                <c:pt idx="446">
                  <c:v>0.61671469740634077</c:v>
                </c:pt>
                <c:pt idx="447">
                  <c:v>0.5994236311239195</c:v>
                </c:pt>
                <c:pt idx="448">
                  <c:v>0.59654178674351621</c:v>
                </c:pt>
                <c:pt idx="449">
                  <c:v>0.5936599423631137</c:v>
                </c:pt>
                <c:pt idx="450">
                  <c:v>0.5907780979827093</c:v>
                </c:pt>
                <c:pt idx="451">
                  <c:v>0.59654178674351621</c:v>
                </c:pt>
                <c:pt idx="452">
                  <c:v>0.60806916426512969</c:v>
                </c:pt>
                <c:pt idx="453">
                  <c:v>0.60806916426512969</c:v>
                </c:pt>
                <c:pt idx="454">
                  <c:v>0.61815561959654286</c:v>
                </c:pt>
                <c:pt idx="455">
                  <c:v>0.62824207492795359</c:v>
                </c:pt>
                <c:pt idx="456">
                  <c:v>0.63112391930835765</c:v>
                </c:pt>
                <c:pt idx="457">
                  <c:v>0.63832853025936664</c:v>
                </c:pt>
                <c:pt idx="458">
                  <c:v>0.64553314121037453</c:v>
                </c:pt>
                <c:pt idx="459">
                  <c:v>0.64553314121037453</c:v>
                </c:pt>
                <c:pt idx="460">
                  <c:v>0.65417867435158661</c:v>
                </c:pt>
                <c:pt idx="461">
                  <c:v>0.65706051873198845</c:v>
                </c:pt>
                <c:pt idx="462">
                  <c:v>0.65706051873198845</c:v>
                </c:pt>
                <c:pt idx="463">
                  <c:v>0.65706051873198845</c:v>
                </c:pt>
                <c:pt idx="464">
                  <c:v>0.65561959654178814</c:v>
                </c:pt>
                <c:pt idx="465">
                  <c:v>0.64553314121037453</c:v>
                </c:pt>
                <c:pt idx="466">
                  <c:v>0.64553314121037453</c:v>
                </c:pt>
                <c:pt idx="467">
                  <c:v>0.64553314121037453</c:v>
                </c:pt>
                <c:pt idx="468">
                  <c:v>0.636887608069165</c:v>
                </c:pt>
                <c:pt idx="469">
                  <c:v>0.62968299711815634</c:v>
                </c:pt>
                <c:pt idx="470">
                  <c:v>0.62247838616714701</c:v>
                </c:pt>
                <c:pt idx="471">
                  <c:v>0.6138328530259366</c:v>
                </c:pt>
                <c:pt idx="472">
                  <c:v>0.60662824207492883</c:v>
                </c:pt>
                <c:pt idx="473">
                  <c:v>0.61671469740634077</c:v>
                </c:pt>
                <c:pt idx="474">
                  <c:v>0.6138328530259366</c:v>
                </c:pt>
                <c:pt idx="475">
                  <c:v>0.61815561959654286</c:v>
                </c:pt>
                <c:pt idx="476">
                  <c:v>0.63112391930835765</c:v>
                </c:pt>
                <c:pt idx="477">
                  <c:v>0.63256484149855963</c:v>
                </c:pt>
                <c:pt idx="478">
                  <c:v>0.64697406340057806</c:v>
                </c:pt>
                <c:pt idx="479">
                  <c:v>0.65417867435158661</c:v>
                </c:pt>
                <c:pt idx="480">
                  <c:v>0.65129682997118221</c:v>
                </c:pt>
                <c:pt idx="481">
                  <c:v>0.65129682997118221</c:v>
                </c:pt>
                <c:pt idx="482">
                  <c:v>0.64841498559077815</c:v>
                </c:pt>
                <c:pt idx="483">
                  <c:v>0.64265129682997257</c:v>
                </c:pt>
                <c:pt idx="484">
                  <c:v>0.64553314121037453</c:v>
                </c:pt>
                <c:pt idx="485">
                  <c:v>0.65850144092219065</c:v>
                </c:pt>
                <c:pt idx="486">
                  <c:v>0.65850144092219065</c:v>
                </c:pt>
                <c:pt idx="487">
                  <c:v>0.67723342939481335</c:v>
                </c:pt>
                <c:pt idx="488">
                  <c:v>0.68587896253602409</c:v>
                </c:pt>
                <c:pt idx="489">
                  <c:v>0.68587896253602409</c:v>
                </c:pt>
                <c:pt idx="490">
                  <c:v>0.691642651296831</c:v>
                </c:pt>
                <c:pt idx="491">
                  <c:v>0.69020172910662791</c:v>
                </c:pt>
                <c:pt idx="492">
                  <c:v>0.69020172910662791</c:v>
                </c:pt>
                <c:pt idx="493">
                  <c:v>0.69452449567723351</c:v>
                </c:pt>
                <c:pt idx="494">
                  <c:v>0.70461095100864568</c:v>
                </c:pt>
                <c:pt idx="495">
                  <c:v>0.70461095100864568</c:v>
                </c:pt>
                <c:pt idx="496">
                  <c:v>0.70461095100864568</c:v>
                </c:pt>
                <c:pt idx="497">
                  <c:v>0.70605187319884855</c:v>
                </c:pt>
                <c:pt idx="498">
                  <c:v>0.69740634005763613</c:v>
                </c:pt>
                <c:pt idx="499">
                  <c:v>0.70028818443804031</c:v>
                </c:pt>
                <c:pt idx="500">
                  <c:v>0.70028818443804031</c:v>
                </c:pt>
                <c:pt idx="501">
                  <c:v>0.70317002881844382</c:v>
                </c:pt>
                <c:pt idx="502">
                  <c:v>0.70893371757925072</c:v>
                </c:pt>
                <c:pt idx="503">
                  <c:v>0.71325648414985587</c:v>
                </c:pt>
                <c:pt idx="504">
                  <c:v>0.71757925072046114</c:v>
                </c:pt>
                <c:pt idx="505">
                  <c:v>0.71757925072046114</c:v>
                </c:pt>
                <c:pt idx="506">
                  <c:v>0.7305475504322767</c:v>
                </c:pt>
                <c:pt idx="507">
                  <c:v>0.71902017291066278</c:v>
                </c:pt>
                <c:pt idx="508">
                  <c:v>0.72046109510086453</c:v>
                </c:pt>
                <c:pt idx="509">
                  <c:v>0.71613832853025938</c:v>
                </c:pt>
                <c:pt idx="510">
                  <c:v>0.70317002881844382</c:v>
                </c:pt>
                <c:pt idx="511">
                  <c:v>0.70028818443804031</c:v>
                </c:pt>
                <c:pt idx="512">
                  <c:v>0.70028818443804031</c:v>
                </c:pt>
                <c:pt idx="513">
                  <c:v>0.70028818443804031</c:v>
                </c:pt>
                <c:pt idx="514">
                  <c:v>0.70172910662824306</c:v>
                </c:pt>
                <c:pt idx="515">
                  <c:v>0.71757925072046114</c:v>
                </c:pt>
                <c:pt idx="516">
                  <c:v>0.71902017291066278</c:v>
                </c:pt>
                <c:pt idx="517">
                  <c:v>0.72478386167146969</c:v>
                </c:pt>
                <c:pt idx="518">
                  <c:v>0.73919308357348834</c:v>
                </c:pt>
                <c:pt idx="519">
                  <c:v>0.73919308357348834</c:v>
                </c:pt>
                <c:pt idx="520">
                  <c:v>0.75072046109510171</c:v>
                </c:pt>
                <c:pt idx="521">
                  <c:v>0.75216138328530269</c:v>
                </c:pt>
                <c:pt idx="522">
                  <c:v>0.75504322766570731</c:v>
                </c:pt>
                <c:pt idx="523">
                  <c:v>0.75216138328530269</c:v>
                </c:pt>
                <c:pt idx="524">
                  <c:v>0.75792507204611115</c:v>
                </c:pt>
                <c:pt idx="525">
                  <c:v>0.75216138328530269</c:v>
                </c:pt>
                <c:pt idx="526">
                  <c:v>0.76080691642651432</c:v>
                </c:pt>
                <c:pt idx="527">
                  <c:v>0.76080691642651432</c:v>
                </c:pt>
                <c:pt idx="528">
                  <c:v>0.76080691642651432</c:v>
                </c:pt>
                <c:pt idx="529">
                  <c:v>0.7665706051873199</c:v>
                </c:pt>
                <c:pt idx="530">
                  <c:v>0.77233429394812714</c:v>
                </c:pt>
                <c:pt idx="531">
                  <c:v>0.77377521613833034</c:v>
                </c:pt>
                <c:pt idx="532">
                  <c:v>0.7780979827089336</c:v>
                </c:pt>
                <c:pt idx="533">
                  <c:v>0.77665706051873284</c:v>
                </c:pt>
                <c:pt idx="534">
                  <c:v>0.78530259365994237</c:v>
                </c:pt>
                <c:pt idx="535">
                  <c:v>0.79250720461095059</c:v>
                </c:pt>
                <c:pt idx="536">
                  <c:v>0.80691642651296769</c:v>
                </c:pt>
                <c:pt idx="537">
                  <c:v>0.81556195965417932</c:v>
                </c:pt>
                <c:pt idx="538">
                  <c:v>0.81268011527377615</c:v>
                </c:pt>
                <c:pt idx="539">
                  <c:v>0.81556195965417932</c:v>
                </c:pt>
                <c:pt idx="540">
                  <c:v>0.80691642651296769</c:v>
                </c:pt>
                <c:pt idx="541">
                  <c:v>0.80691642651296769</c:v>
                </c:pt>
                <c:pt idx="542">
                  <c:v>0.81412103746397835</c:v>
                </c:pt>
                <c:pt idx="543">
                  <c:v>0.80835734870317</c:v>
                </c:pt>
                <c:pt idx="544">
                  <c:v>0.80403458213256451</c:v>
                </c:pt>
                <c:pt idx="545">
                  <c:v>0.80691642651296769</c:v>
                </c:pt>
                <c:pt idx="546">
                  <c:v>0.78530259365994237</c:v>
                </c:pt>
                <c:pt idx="547">
                  <c:v>0.7780979827089336</c:v>
                </c:pt>
                <c:pt idx="548">
                  <c:v>0.77521613832853065</c:v>
                </c:pt>
                <c:pt idx="549">
                  <c:v>0.76224783861671586</c:v>
                </c:pt>
                <c:pt idx="550">
                  <c:v>0.76224783861671586</c:v>
                </c:pt>
                <c:pt idx="551">
                  <c:v>0.7665706051873199</c:v>
                </c:pt>
                <c:pt idx="552">
                  <c:v>0.76801152737752165</c:v>
                </c:pt>
                <c:pt idx="553">
                  <c:v>0.77233429394812714</c:v>
                </c:pt>
                <c:pt idx="554">
                  <c:v>0.78386167146974062</c:v>
                </c:pt>
                <c:pt idx="555">
                  <c:v>0.79250720461095059</c:v>
                </c:pt>
                <c:pt idx="556">
                  <c:v>0.78962536023054763</c:v>
                </c:pt>
                <c:pt idx="557">
                  <c:v>0.80403458213256451</c:v>
                </c:pt>
                <c:pt idx="558">
                  <c:v>0.79827089337175794</c:v>
                </c:pt>
                <c:pt idx="559">
                  <c:v>0.79394812680115279</c:v>
                </c:pt>
                <c:pt idx="560">
                  <c:v>0.79827089337175794</c:v>
                </c:pt>
                <c:pt idx="561">
                  <c:v>0.78674351585014413</c:v>
                </c:pt>
                <c:pt idx="562">
                  <c:v>0.79538904899135376</c:v>
                </c:pt>
                <c:pt idx="563">
                  <c:v>0.79827089337175794</c:v>
                </c:pt>
                <c:pt idx="564">
                  <c:v>0.80403458213256451</c:v>
                </c:pt>
                <c:pt idx="565">
                  <c:v>0.81268011527377615</c:v>
                </c:pt>
                <c:pt idx="566">
                  <c:v>0.81412103746397835</c:v>
                </c:pt>
                <c:pt idx="567">
                  <c:v>0.81844380403458306</c:v>
                </c:pt>
                <c:pt idx="568">
                  <c:v>0.81556195965417932</c:v>
                </c:pt>
                <c:pt idx="569">
                  <c:v>0.82132564841498634</c:v>
                </c:pt>
                <c:pt idx="570">
                  <c:v>0.81556195965417932</c:v>
                </c:pt>
                <c:pt idx="571">
                  <c:v>0.82420749279538963</c:v>
                </c:pt>
                <c:pt idx="572">
                  <c:v>0.82997118155619665</c:v>
                </c:pt>
                <c:pt idx="573">
                  <c:v>0.82420749279538963</c:v>
                </c:pt>
                <c:pt idx="574">
                  <c:v>0.83429394812680113</c:v>
                </c:pt>
                <c:pt idx="575">
                  <c:v>0.82420749279538963</c:v>
                </c:pt>
                <c:pt idx="576">
                  <c:v>0.81844380403458306</c:v>
                </c:pt>
                <c:pt idx="577">
                  <c:v>0.81268011527377615</c:v>
                </c:pt>
                <c:pt idx="578">
                  <c:v>0.81556195965417932</c:v>
                </c:pt>
                <c:pt idx="579">
                  <c:v>0.80259365994236231</c:v>
                </c:pt>
                <c:pt idx="580">
                  <c:v>0.81268011527377615</c:v>
                </c:pt>
                <c:pt idx="581">
                  <c:v>0.80979827089337286</c:v>
                </c:pt>
                <c:pt idx="582">
                  <c:v>0.80979827089337286</c:v>
                </c:pt>
                <c:pt idx="583">
                  <c:v>0.81412103746397835</c:v>
                </c:pt>
                <c:pt idx="584">
                  <c:v>0.81268011527377615</c:v>
                </c:pt>
                <c:pt idx="585">
                  <c:v>0.81123919308357451</c:v>
                </c:pt>
                <c:pt idx="586">
                  <c:v>0.80835734870317</c:v>
                </c:pt>
                <c:pt idx="587">
                  <c:v>0.80979827089337286</c:v>
                </c:pt>
                <c:pt idx="588">
                  <c:v>0.81412103746397835</c:v>
                </c:pt>
                <c:pt idx="589">
                  <c:v>0.81556195965417932</c:v>
                </c:pt>
                <c:pt idx="590">
                  <c:v>0.81844380403458306</c:v>
                </c:pt>
                <c:pt idx="591">
                  <c:v>0.82132564841498634</c:v>
                </c:pt>
                <c:pt idx="592">
                  <c:v>0.81844380403458306</c:v>
                </c:pt>
                <c:pt idx="593">
                  <c:v>0.82708933717579325</c:v>
                </c:pt>
                <c:pt idx="594">
                  <c:v>0.83141210374639696</c:v>
                </c:pt>
                <c:pt idx="595">
                  <c:v>0.82853025936599423</c:v>
                </c:pt>
                <c:pt idx="596">
                  <c:v>0.84149855907780979</c:v>
                </c:pt>
                <c:pt idx="597">
                  <c:v>0.83861671469740662</c:v>
                </c:pt>
                <c:pt idx="598">
                  <c:v>0.83573487031700355</c:v>
                </c:pt>
                <c:pt idx="599">
                  <c:v>0.84726224783861659</c:v>
                </c:pt>
                <c:pt idx="600">
                  <c:v>0.83861671469740662</c:v>
                </c:pt>
                <c:pt idx="601">
                  <c:v>0.83861671469740662</c:v>
                </c:pt>
                <c:pt idx="602">
                  <c:v>0.84726224783861659</c:v>
                </c:pt>
                <c:pt idx="603">
                  <c:v>0.84005763688760804</c:v>
                </c:pt>
                <c:pt idx="604">
                  <c:v>0.83717579250720464</c:v>
                </c:pt>
                <c:pt idx="605">
                  <c:v>0.84293948126801221</c:v>
                </c:pt>
                <c:pt idx="606">
                  <c:v>0.83429394812680113</c:v>
                </c:pt>
                <c:pt idx="607">
                  <c:v>0.83429394812680113</c:v>
                </c:pt>
                <c:pt idx="608">
                  <c:v>0.83573487031700355</c:v>
                </c:pt>
                <c:pt idx="609">
                  <c:v>0.82420749279538963</c:v>
                </c:pt>
                <c:pt idx="610">
                  <c:v>0.82708933717579325</c:v>
                </c:pt>
                <c:pt idx="611">
                  <c:v>0.81844380403458306</c:v>
                </c:pt>
                <c:pt idx="612">
                  <c:v>0.81556195965417932</c:v>
                </c:pt>
                <c:pt idx="613">
                  <c:v>0.81123919308357451</c:v>
                </c:pt>
                <c:pt idx="614">
                  <c:v>0.81268011527377615</c:v>
                </c:pt>
                <c:pt idx="615">
                  <c:v>0.81412103746397835</c:v>
                </c:pt>
                <c:pt idx="616">
                  <c:v>0.81268011527377615</c:v>
                </c:pt>
                <c:pt idx="617">
                  <c:v>0.82997118155619665</c:v>
                </c:pt>
                <c:pt idx="618">
                  <c:v>0.82132564841498634</c:v>
                </c:pt>
                <c:pt idx="619">
                  <c:v>0.83573487031700355</c:v>
                </c:pt>
                <c:pt idx="620">
                  <c:v>0.82997118155619665</c:v>
                </c:pt>
                <c:pt idx="621">
                  <c:v>0.82276657060518765</c:v>
                </c:pt>
                <c:pt idx="622">
                  <c:v>0.81844380403458306</c:v>
                </c:pt>
                <c:pt idx="623">
                  <c:v>0.80979827089337286</c:v>
                </c:pt>
                <c:pt idx="624">
                  <c:v>0.81268011527377615</c:v>
                </c:pt>
                <c:pt idx="625">
                  <c:v>0.80979827089337286</c:v>
                </c:pt>
                <c:pt idx="626">
                  <c:v>0.81844380403458306</c:v>
                </c:pt>
                <c:pt idx="627">
                  <c:v>0.81268011527377615</c:v>
                </c:pt>
                <c:pt idx="628">
                  <c:v>0.81844380403458306</c:v>
                </c:pt>
                <c:pt idx="629">
                  <c:v>0.81844380403458306</c:v>
                </c:pt>
                <c:pt idx="630">
                  <c:v>0.81556195965417932</c:v>
                </c:pt>
                <c:pt idx="631">
                  <c:v>0.82132564841498634</c:v>
                </c:pt>
                <c:pt idx="632">
                  <c:v>0.82132564841498634</c:v>
                </c:pt>
                <c:pt idx="633">
                  <c:v>0.82276657060518765</c:v>
                </c:pt>
                <c:pt idx="634">
                  <c:v>0.82276657060518765</c:v>
                </c:pt>
                <c:pt idx="635">
                  <c:v>0.83573487031700355</c:v>
                </c:pt>
                <c:pt idx="636">
                  <c:v>0.82564841498559227</c:v>
                </c:pt>
                <c:pt idx="637">
                  <c:v>0.83861671469740662</c:v>
                </c:pt>
                <c:pt idx="638">
                  <c:v>0.82997118155619665</c:v>
                </c:pt>
                <c:pt idx="639">
                  <c:v>0.82708933717579325</c:v>
                </c:pt>
                <c:pt idx="640">
                  <c:v>0.81988472622478459</c:v>
                </c:pt>
                <c:pt idx="641">
                  <c:v>0.81556195965417932</c:v>
                </c:pt>
                <c:pt idx="642">
                  <c:v>0.81268011527377615</c:v>
                </c:pt>
                <c:pt idx="643">
                  <c:v>0.80403458213256451</c:v>
                </c:pt>
                <c:pt idx="644">
                  <c:v>0.81268011527377615</c:v>
                </c:pt>
                <c:pt idx="645">
                  <c:v>0.80691642651296769</c:v>
                </c:pt>
                <c:pt idx="646">
                  <c:v>0.81556195965417932</c:v>
                </c:pt>
                <c:pt idx="647">
                  <c:v>0.82132564841498634</c:v>
                </c:pt>
                <c:pt idx="648">
                  <c:v>0.8328530259365996</c:v>
                </c:pt>
                <c:pt idx="649">
                  <c:v>0.83141210374639696</c:v>
                </c:pt>
                <c:pt idx="650">
                  <c:v>0.85446685878962536</c:v>
                </c:pt>
                <c:pt idx="651">
                  <c:v>0.84726224783861659</c:v>
                </c:pt>
                <c:pt idx="652">
                  <c:v>0.86167146974063402</c:v>
                </c:pt>
                <c:pt idx="653">
                  <c:v>0.85878962536023062</c:v>
                </c:pt>
                <c:pt idx="654">
                  <c:v>0.85302593659942505</c:v>
                </c:pt>
                <c:pt idx="655">
                  <c:v>0.85014409221902143</c:v>
                </c:pt>
                <c:pt idx="656">
                  <c:v>0.84149855907780979</c:v>
                </c:pt>
                <c:pt idx="657">
                  <c:v>0.8328530259365996</c:v>
                </c:pt>
                <c:pt idx="658">
                  <c:v>0.82997118155619665</c:v>
                </c:pt>
                <c:pt idx="659">
                  <c:v>0.82997118155619665</c:v>
                </c:pt>
                <c:pt idx="660">
                  <c:v>0.82708933717579325</c:v>
                </c:pt>
                <c:pt idx="661">
                  <c:v>0.84005763688760804</c:v>
                </c:pt>
                <c:pt idx="662">
                  <c:v>0.84149855907780979</c:v>
                </c:pt>
                <c:pt idx="663">
                  <c:v>0.85014409221902143</c:v>
                </c:pt>
                <c:pt idx="664">
                  <c:v>0.85446685878962536</c:v>
                </c:pt>
                <c:pt idx="665">
                  <c:v>0.86311239193083511</c:v>
                </c:pt>
                <c:pt idx="666">
                  <c:v>0.8602305475504326</c:v>
                </c:pt>
                <c:pt idx="667">
                  <c:v>0.86311239193083511</c:v>
                </c:pt>
                <c:pt idx="668">
                  <c:v>0.86167146974063402</c:v>
                </c:pt>
                <c:pt idx="669">
                  <c:v>0.84438040345821364</c:v>
                </c:pt>
                <c:pt idx="670">
                  <c:v>0.85446685878962536</c:v>
                </c:pt>
                <c:pt idx="671">
                  <c:v>0.84149855907780979</c:v>
                </c:pt>
                <c:pt idx="672">
                  <c:v>0.84582132564841594</c:v>
                </c:pt>
                <c:pt idx="673">
                  <c:v>0.83861671469740662</c:v>
                </c:pt>
                <c:pt idx="674">
                  <c:v>0.84438040345821364</c:v>
                </c:pt>
                <c:pt idx="675">
                  <c:v>0.8328530259365996</c:v>
                </c:pt>
                <c:pt idx="676">
                  <c:v>0.83717579250720464</c:v>
                </c:pt>
                <c:pt idx="677">
                  <c:v>0.84438040345821364</c:v>
                </c:pt>
                <c:pt idx="678">
                  <c:v>0.84438040345821364</c:v>
                </c:pt>
                <c:pt idx="679">
                  <c:v>0.87031700288184433</c:v>
                </c:pt>
                <c:pt idx="680">
                  <c:v>0.87031700288184433</c:v>
                </c:pt>
                <c:pt idx="681">
                  <c:v>0.88472622478386154</c:v>
                </c:pt>
                <c:pt idx="682">
                  <c:v>0.87896253602305474</c:v>
                </c:pt>
                <c:pt idx="683">
                  <c:v>0.89048991354466889</c:v>
                </c:pt>
                <c:pt idx="684">
                  <c:v>0.87896253602305474</c:v>
                </c:pt>
                <c:pt idx="685">
                  <c:v>0.88760806916426549</c:v>
                </c:pt>
                <c:pt idx="686">
                  <c:v>0.87896253602305474</c:v>
                </c:pt>
                <c:pt idx="687">
                  <c:v>0.87608069164265134</c:v>
                </c:pt>
                <c:pt idx="688">
                  <c:v>0.87608069164265134</c:v>
                </c:pt>
                <c:pt idx="689">
                  <c:v>0.87896253602305474</c:v>
                </c:pt>
                <c:pt idx="690">
                  <c:v>0.87896253602305474</c:v>
                </c:pt>
                <c:pt idx="691">
                  <c:v>0.87752161383285365</c:v>
                </c:pt>
                <c:pt idx="692">
                  <c:v>0.89337175792507273</c:v>
                </c:pt>
                <c:pt idx="693">
                  <c:v>0.87896253602305474</c:v>
                </c:pt>
                <c:pt idx="694">
                  <c:v>0.89625360230547668</c:v>
                </c:pt>
                <c:pt idx="695">
                  <c:v>0.88760806916426549</c:v>
                </c:pt>
                <c:pt idx="696">
                  <c:v>0.89769452449567821</c:v>
                </c:pt>
                <c:pt idx="697">
                  <c:v>0.88184438040345881</c:v>
                </c:pt>
                <c:pt idx="698">
                  <c:v>0.89337175792507273</c:v>
                </c:pt>
                <c:pt idx="699">
                  <c:v>0.8919308357348712</c:v>
                </c:pt>
                <c:pt idx="700">
                  <c:v>0.88760806916426549</c:v>
                </c:pt>
                <c:pt idx="701">
                  <c:v>0.90778097982708938</c:v>
                </c:pt>
                <c:pt idx="702">
                  <c:v>0.89913544668588052</c:v>
                </c:pt>
                <c:pt idx="703">
                  <c:v>0.90489913544668654</c:v>
                </c:pt>
                <c:pt idx="704">
                  <c:v>0.91930835734870364</c:v>
                </c:pt>
                <c:pt idx="705">
                  <c:v>0.90489913544668654</c:v>
                </c:pt>
                <c:pt idx="706">
                  <c:v>0.91930835734870364</c:v>
                </c:pt>
                <c:pt idx="707">
                  <c:v>0.90489913544668654</c:v>
                </c:pt>
                <c:pt idx="708">
                  <c:v>0.90201729106628237</c:v>
                </c:pt>
                <c:pt idx="709">
                  <c:v>0.89913544668588052</c:v>
                </c:pt>
                <c:pt idx="710">
                  <c:v>0.90057636887607995</c:v>
                </c:pt>
                <c:pt idx="711">
                  <c:v>0.89625360230547668</c:v>
                </c:pt>
                <c:pt idx="712">
                  <c:v>0.90201729106628237</c:v>
                </c:pt>
                <c:pt idx="713">
                  <c:v>0.90201729106628237</c:v>
                </c:pt>
                <c:pt idx="714">
                  <c:v>0.89769452449567821</c:v>
                </c:pt>
                <c:pt idx="715">
                  <c:v>0.89913544668588052</c:v>
                </c:pt>
                <c:pt idx="716">
                  <c:v>0.89913544668588052</c:v>
                </c:pt>
                <c:pt idx="717">
                  <c:v>0.90201729106628237</c:v>
                </c:pt>
                <c:pt idx="718">
                  <c:v>0.89337175792507273</c:v>
                </c:pt>
                <c:pt idx="719">
                  <c:v>0.91066282420749278</c:v>
                </c:pt>
                <c:pt idx="720">
                  <c:v>0.88472622478386154</c:v>
                </c:pt>
                <c:pt idx="721">
                  <c:v>0.89481268011527348</c:v>
                </c:pt>
                <c:pt idx="722">
                  <c:v>0.87608069164265134</c:v>
                </c:pt>
                <c:pt idx="723">
                  <c:v>0.86743515850144093</c:v>
                </c:pt>
                <c:pt idx="724">
                  <c:v>0.83573487031700355</c:v>
                </c:pt>
                <c:pt idx="725">
                  <c:v>0.81844380403458306</c:v>
                </c:pt>
                <c:pt idx="726">
                  <c:v>0.78674351585014413</c:v>
                </c:pt>
                <c:pt idx="727">
                  <c:v>0.78097982708933789</c:v>
                </c:pt>
                <c:pt idx="728">
                  <c:v>0.79394812680115279</c:v>
                </c:pt>
                <c:pt idx="729">
                  <c:v>0.79250720461095059</c:v>
                </c:pt>
                <c:pt idx="730">
                  <c:v>0.82420749279538963</c:v>
                </c:pt>
                <c:pt idx="731">
                  <c:v>0.82420749279538963</c:v>
                </c:pt>
                <c:pt idx="732">
                  <c:v>0.84726224783861659</c:v>
                </c:pt>
                <c:pt idx="733">
                  <c:v>0.85590778097982712</c:v>
                </c:pt>
                <c:pt idx="734">
                  <c:v>0.8746397694524497</c:v>
                </c:pt>
                <c:pt idx="735">
                  <c:v>0.87608069164265134</c:v>
                </c:pt>
                <c:pt idx="736">
                  <c:v>0.88616714697406307</c:v>
                </c:pt>
                <c:pt idx="737">
                  <c:v>0.88760806916426549</c:v>
                </c:pt>
                <c:pt idx="738">
                  <c:v>0.89337175792507273</c:v>
                </c:pt>
                <c:pt idx="739">
                  <c:v>0.88472622478386154</c:v>
                </c:pt>
                <c:pt idx="740">
                  <c:v>0.89048991354466889</c:v>
                </c:pt>
                <c:pt idx="741">
                  <c:v>0.8746397694524497</c:v>
                </c:pt>
                <c:pt idx="742">
                  <c:v>0.88760806916426549</c:v>
                </c:pt>
                <c:pt idx="743">
                  <c:v>0.88184438040345881</c:v>
                </c:pt>
                <c:pt idx="744">
                  <c:v>0.89913544668588052</c:v>
                </c:pt>
                <c:pt idx="745">
                  <c:v>0.90634005763688863</c:v>
                </c:pt>
                <c:pt idx="746">
                  <c:v>0.92507204610951077</c:v>
                </c:pt>
                <c:pt idx="747">
                  <c:v>0.92651296829971108</c:v>
                </c:pt>
                <c:pt idx="748">
                  <c:v>0.93371757925072041</c:v>
                </c:pt>
                <c:pt idx="749">
                  <c:v>0.93371757925072041</c:v>
                </c:pt>
                <c:pt idx="750">
                  <c:v>0.9221902017291066</c:v>
                </c:pt>
                <c:pt idx="751">
                  <c:v>0.92507204610951077</c:v>
                </c:pt>
                <c:pt idx="752">
                  <c:v>0.92651296829971108</c:v>
                </c:pt>
                <c:pt idx="753">
                  <c:v>0.91498559077809793</c:v>
                </c:pt>
                <c:pt idx="754">
                  <c:v>0.91642651296829969</c:v>
                </c:pt>
                <c:pt idx="755">
                  <c:v>0.90489913544668654</c:v>
                </c:pt>
                <c:pt idx="756">
                  <c:v>0.89337175792507273</c:v>
                </c:pt>
                <c:pt idx="757">
                  <c:v>0.87752161383285365</c:v>
                </c:pt>
                <c:pt idx="758">
                  <c:v>0.87896253602305474</c:v>
                </c:pt>
                <c:pt idx="759">
                  <c:v>0.87031700288184433</c:v>
                </c:pt>
                <c:pt idx="760">
                  <c:v>0.87752161383285365</c:v>
                </c:pt>
                <c:pt idx="761">
                  <c:v>0.89048991354466889</c:v>
                </c:pt>
                <c:pt idx="762">
                  <c:v>0.90201729106628237</c:v>
                </c:pt>
                <c:pt idx="763">
                  <c:v>0.90201729106628237</c:v>
                </c:pt>
                <c:pt idx="764">
                  <c:v>0.92074927953890595</c:v>
                </c:pt>
                <c:pt idx="765">
                  <c:v>0.90489913544668654</c:v>
                </c:pt>
                <c:pt idx="766">
                  <c:v>0.90778097982708938</c:v>
                </c:pt>
                <c:pt idx="767">
                  <c:v>0.90922190201729103</c:v>
                </c:pt>
                <c:pt idx="768">
                  <c:v>0.90201729106628237</c:v>
                </c:pt>
                <c:pt idx="769">
                  <c:v>0.90922190201729103</c:v>
                </c:pt>
                <c:pt idx="770">
                  <c:v>0.91210374639769454</c:v>
                </c:pt>
                <c:pt idx="771">
                  <c:v>0.92074927953890595</c:v>
                </c:pt>
                <c:pt idx="772">
                  <c:v>0.92507204610951077</c:v>
                </c:pt>
                <c:pt idx="773">
                  <c:v>0.94092219020172907</c:v>
                </c:pt>
                <c:pt idx="774">
                  <c:v>0.93515850144092216</c:v>
                </c:pt>
                <c:pt idx="775">
                  <c:v>0.93515850144092216</c:v>
                </c:pt>
                <c:pt idx="776">
                  <c:v>0.91930835734870364</c:v>
                </c:pt>
                <c:pt idx="777">
                  <c:v>0.91642651296829969</c:v>
                </c:pt>
                <c:pt idx="778">
                  <c:v>0.90489913544668654</c:v>
                </c:pt>
                <c:pt idx="779">
                  <c:v>0.92074927953890595</c:v>
                </c:pt>
                <c:pt idx="780">
                  <c:v>0.91066282420749278</c:v>
                </c:pt>
                <c:pt idx="781">
                  <c:v>0.91498559077809793</c:v>
                </c:pt>
                <c:pt idx="782">
                  <c:v>0.91642651296829969</c:v>
                </c:pt>
                <c:pt idx="783">
                  <c:v>0.91498559077809793</c:v>
                </c:pt>
                <c:pt idx="784">
                  <c:v>0.92074927953890595</c:v>
                </c:pt>
                <c:pt idx="785">
                  <c:v>0.93083573487031701</c:v>
                </c:pt>
                <c:pt idx="786">
                  <c:v>0.91930835734870364</c:v>
                </c:pt>
                <c:pt idx="787">
                  <c:v>0.92507204610951077</c:v>
                </c:pt>
                <c:pt idx="788">
                  <c:v>0.91930835734870364</c:v>
                </c:pt>
                <c:pt idx="789">
                  <c:v>0.90778097982708938</c:v>
                </c:pt>
                <c:pt idx="790">
                  <c:v>0.89769452449567821</c:v>
                </c:pt>
                <c:pt idx="791">
                  <c:v>0.89337175792507273</c:v>
                </c:pt>
                <c:pt idx="792">
                  <c:v>0.88472622478386154</c:v>
                </c:pt>
                <c:pt idx="793">
                  <c:v>0.88904899135446724</c:v>
                </c:pt>
                <c:pt idx="794">
                  <c:v>0.89913544668588052</c:v>
                </c:pt>
                <c:pt idx="795">
                  <c:v>0.89913544668588052</c:v>
                </c:pt>
                <c:pt idx="796">
                  <c:v>0.90778097982708938</c:v>
                </c:pt>
                <c:pt idx="797">
                  <c:v>0.91642651296829969</c:v>
                </c:pt>
                <c:pt idx="798">
                  <c:v>0.91354466858789662</c:v>
                </c:pt>
                <c:pt idx="799">
                  <c:v>0.90922190201729103</c:v>
                </c:pt>
                <c:pt idx="800">
                  <c:v>0.90778097982708938</c:v>
                </c:pt>
                <c:pt idx="801">
                  <c:v>0.89913544668588052</c:v>
                </c:pt>
                <c:pt idx="802">
                  <c:v>0.88760806916426549</c:v>
                </c:pt>
                <c:pt idx="803">
                  <c:v>0.89625360230547668</c:v>
                </c:pt>
                <c:pt idx="804">
                  <c:v>0.87319884726224783</c:v>
                </c:pt>
                <c:pt idx="805">
                  <c:v>0.8746397694524497</c:v>
                </c:pt>
                <c:pt idx="806">
                  <c:v>0.86455331412103742</c:v>
                </c:pt>
                <c:pt idx="807">
                  <c:v>0.86167146974063402</c:v>
                </c:pt>
                <c:pt idx="808">
                  <c:v>0.85590778097982712</c:v>
                </c:pt>
                <c:pt idx="809">
                  <c:v>0.86167146974063402</c:v>
                </c:pt>
                <c:pt idx="810">
                  <c:v>0.85878962536023062</c:v>
                </c:pt>
                <c:pt idx="811">
                  <c:v>0.86455331412103742</c:v>
                </c:pt>
                <c:pt idx="812">
                  <c:v>0.87031700288184433</c:v>
                </c:pt>
                <c:pt idx="813">
                  <c:v>0.87319884726224783</c:v>
                </c:pt>
                <c:pt idx="814">
                  <c:v>0.87752161383285365</c:v>
                </c:pt>
                <c:pt idx="815">
                  <c:v>0.88904899135446724</c:v>
                </c:pt>
                <c:pt idx="816">
                  <c:v>0.8919308357348712</c:v>
                </c:pt>
                <c:pt idx="817">
                  <c:v>0.89769452449567821</c:v>
                </c:pt>
                <c:pt idx="818">
                  <c:v>0.90489913544668654</c:v>
                </c:pt>
                <c:pt idx="819">
                  <c:v>0.89337175792507273</c:v>
                </c:pt>
                <c:pt idx="820">
                  <c:v>0.89625360230547668</c:v>
                </c:pt>
                <c:pt idx="821">
                  <c:v>0.87896253602305474</c:v>
                </c:pt>
                <c:pt idx="822">
                  <c:v>0.87896253602305474</c:v>
                </c:pt>
                <c:pt idx="823">
                  <c:v>0.87319884726224783</c:v>
                </c:pt>
                <c:pt idx="824">
                  <c:v>0.88760806916426549</c:v>
                </c:pt>
                <c:pt idx="825">
                  <c:v>0.88760806916426549</c:v>
                </c:pt>
                <c:pt idx="826">
                  <c:v>0.89048991354466889</c:v>
                </c:pt>
                <c:pt idx="827">
                  <c:v>0.89913544668588052</c:v>
                </c:pt>
                <c:pt idx="828">
                  <c:v>0.89625360230547668</c:v>
                </c:pt>
                <c:pt idx="829">
                  <c:v>0.90489913544668654</c:v>
                </c:pt>
                <c:pt idx="830">
                  <c:v>0.91642651296829969</c:v>
                </c:pt>
                <c:pt idx="831">
                  <c:v>0.91642651296829969</c:v>
                </c:pt>
                <c:pt idx="832">
                  <c:v>0.9221902017291066</c:v>
                </c:pt>
                <c:pt idx="833">
                  <c:v>0.92795389048991361</c:v>
                </c:pt>
                <c:pt idx="834">
                  <c:v>0.91066282420749278</c:v>
                </c:pt>
                <c:pt idx="835">
                  <c:v>0.91498559077809793</c:v>
                </c:pt>
                <c:pt idx="836">
                  <c:v>0.89913544668588052</c:v>
                </c:pt>
                <c:pt idx="837">
                  <c:v>0.90489913544668654</c:v>
                </c:pt>
                <c:pt idx="838">
                  <c:v>0.89625360230547668</c:v>
                </c:pt>
                <c:pt idx="839">
                  <c:v>0.90201729106628237</c:v>
                </c:pt>
                <c:pt idx="840">
                  <c:v>0.89625360230547668</c:v>
                </c:pt>
                <c:pt idx="841">
                  <c:v>0.88760806916426549</c:v>
                </c:pt>
                <c:pt idx="842">
                  <c:v>0.89048991354466889</c:v>
                </c:pt>
                <c:pt idx="843">
                  <c:v>0.88472622478386154</c:v>
                </c:pt>
                <c:pt idx="844">
                  <c:v>0.88472622478386154</c:v>
                </c:pt>
                <c:pt idx="845">
                  <c:v>0.90057636887607995</c:v>
                </c:pt>
                <c:pt idx="846">
                  <c:v>0.89481268011527348</c:v>
                </c:pt>
                <c:pt idx="847">
                  <c:v>0.90922190201729103</c:v>
                </c:pt>
                <c:pt idx="848">
                  <c:v>0.91354466858789662</c:v>
                </c:pt>
                <c:pt idx="849">
                  <c:v>0.91354466858789662</c:v>
                </c:pt>
                <c:pt idx="850">
                  <c:v>0.91354466858789662</c:v>
                </c:pt>
                <c:pt idx="851">
                  <c:v>0.91642651296829969</c:v>
                </c:pt>
                <c:pt idx="852">
                  <c:v>0.89913544668588052</c:v>
                </c:pt>
                <c:pt idx="853">
                  <c:v>0.90778097982708938</c:v>
                </c:pt>
                <c:pt idx="854">
                  <c:v>0.90201729106628237</c:v>
                </c:pt>
                <c:pt idx="855">
                  <c:v>0.90201729106628237</c:v>
                </c:pt>
                <c:pt idx="856">
                  <c:v>0.90634005763688863</c:v>
                </c:pt>
                <c:pt idx="857">
                  <c:v>0.90201729106628237</c:v>
                </c:pt>
                <c:pt idx="858">
                  <c:v>0.90201729106628237</c:v>
                </c:pt>
                <c:pt idx="859">
                  <c:v>0.90201729106628237</c:v>
                </c:pt>
                <c:pt idx="860">
                  <c:v>0.90778097982708938</c:v>
                </c:pt>
                <c:pt idx="861">
                  <c:v>0.91210374639769454</c:v>
                </c:pt>
                <c:pt idx="862">
                  <c:v>0.91930835734870364</c:v>
                </c:pt>
                <c:pt idx="863">
                  <c:v>0.92939481268011692</c:v>
                </c:pt>
                <c:pt idx="864">
                  <c:v>0.91930835734870364</c:v>
                </c:pt>
                <c:pt idx="865">
                  <c:v>0.91930835734870364</c:v>
                </c:pt>
                <c:pt idx="866">
                  <c:v>0.90489913544668654</c:v>
                </c:pt>
                <c:pt idx="867">
                  <c:v>0.9034582132564849</c:v>
                </c:pt>
                <c:pt idx="868">
                  <c:v>0.89625360230547668</c:v>
                </c:pt>
                <c:pt idx="869">
                  <c:v>0.89913544668588052</c:v>
                </c:pt>
                <c:pt idx="870">
                  <c:v>0.89913544668588052</c:v>
                </c:pt>
                <c:pt idx="871">
                  <c:v>0.89625360230547668</c:v>
                </c:pt>
                <c:pt idx="872">
                  <c:v>0.90201729106628237</c:v>
                </c:pt>
                <c:pt idx="873">
                  <c:v>0.89048991354466889</c:v>
                </c:pt>
                <c:pt idx="874">
                  <c:v>0.8919308357348712</c:v>
                </c:pt>
                <c:pt idx="875">
                  <c:v>0.88472622478386154</c:v>
                </c:pt>
                <c:pt idx="876">
                  <c:v>0.88184438040345881</c:v>
                </c:pt>
                <c:pt idx="877">
                  <c:v>0.88472622478386154</c:v>
                </c:pt>
                <c:pt idx="878">
                  <c:v>0.89048991354466889</c:v>
                </c:pt>
                <c:pt idx="879">
                  <c:v>0.88472622478386154</c:v>
                </c:pt>
                <c:pt idx="880">
                  <c:v>0.89337175792507273</c:v>
                </c:pt>
                <c:pt idx="881">
                  <c:v>0.89337175792507273</c:v>
                </c:pt>
                <c:pt idx="882">
                  <c:v>0.89337175792507273</c:v>
                </c:pt>
                <c:pt idx="883">
                  <c:v>0.90778097982708938</c:v>
                </c:pt>
                <c:pt idx="884">
                  <c:v>0.90489913544668654</c:v>
                </c:pt>
                <c:pt idx="885">
                  <c:v>0.91354466858789662</c:v>
                </c:pt>
                <c:pt idx="886">
                  <c:v>0.89625360230547668</c:v>
                </c:pt>
                <c:pt idx="887">
                  <c:v>0.88616714697406307</c:v>
                </c:pt>
                <c:pt idx="888">
                  <c:v>0.85014409221902143</c:v>
                </c:pt>
                <c:pt idx="889">
                  <c:v>0.83573487031700355</c:v>
                </c:pt>
                <c:pt idx="890">
                  <c:v>0.80691642651296769</c:v>
                </c:pt>
                <c:pt idx="891">
                  <c:v>0.80115273775216067</c:v>
                </c:pt>
                <c:pt idx="892">
                  <c:v>0.80403458213256451</c:v>
                </c:pt>
                <c:pt idx="893">
                  <c:v>0.82132564841498634</c:v>
                </c:pt>
                <c:pt idx="894">
                  <c:v>0.8328530259365996</c:v>
                </c:pt>
                <c:pt idx="895">
                  <c:v>0.85590778097982712</c:v>
                </c:pt>
                <c:pt idx="896">
                  <c:v>0.85014409221902143</c:v>
                </c:pt>
                <c:pt idx="897">
                  <c:v>0.84149855907780979</c:v>
                </c:pt>
                <c:pt idx="898">
                  <c:v>0.84293948126801221</c:v>
                </c:pt>
                <c:pt idx="899">
                  <c:v>0.84149855907780979</c:v>
                </c:pt>
                <c:pt idx="900">
                  <c:v>0.85014409221902143</c:v>
                </c:pt>
                <c:pt idx="901">
                  <c:v>0.8602305475504326</c:v>
                </c:pt>
                <c:pt idx="902">
                  <c:v>0.87608069164265134</c:v>
                </c:pt>
                <c:pt idx="903">
                  <c:v>0.87752161383285365</c:v>
                </c:pt>
                <c:pt idx="904">
                  <c:v>0.89913544668588052</c:v>
                </c:pt>
                <c:pt idx="905">
                  <c:v>0.90489913544668654</c:v>
                </c:pt>
                <c:pt idx="906">
                  <c:v>0.91930835734870364</c:v>
                </c:pt>
                <c:pt idx="907">
                  <c:v>0.90778097982708938</c:v>
                </c:pt>
                <c:pt idx="908">
                  <c:v>0.91930835734870364</c:v>
                </c:pt>
                <c:pt idx="909">
                  <c:v>0.89913544668588052</c:v>
                </c:pt>
                <c:pt idx="910">
                  <c:v>0.9034582132564849</c:v>
                </c:pt>
                <c:pt idx="911">
                  <c:v>0.90489913544668654</c:v>
                </c:pt>
                <c:pt idx="912">
                  <c:v>0.90489913544668654</c:v>
                </c:pt>
                <c:pt idx="913">
                  <c:v>0.91210374639769454</c:v>
                </c:pt>
                <c:pt idx="914">
                  <c:v>0.91498559077809793</c:v>
                </c:pt>
                <c:pt idx="915">
                  <c:v>0.9221902017291066</c:v>
                </c:pt>
                <c:pt idx="916">
                  <c:v>0.92074927953890595</c:v>
                </c:pt>
                <c:pt idx="917">
                  <c:v>0.93371757925072041</c:v>
                </c:pt>
                <c:pt idx="918">
                  <c:v>0.9221902017291066</c:v>
                </c:pt>
                <c:pt idx="919">
                  <c:v>0.9221902017291066</c:v>
                </c:pt>
                <c:pt idx="920">
                  <c:v>0.91210374639769454</c:v>
                </c:pt>
                <c:pt idx="921">
                  <c:v>0.90489913544668654</c:v>
                </c:pt>
                <c:pt idx="922">
                  <c:v>0.90489913544668654</c:v>
                </c:pt>
                <c:pt idx="923">
                  <c:v>0.90489913544668654</c:v>
                </c:pt>
                <c:pt idx="924">
                  <c:v>0.91066282420749278</c:v>
                </c:pt>
                <c:pt idx="925">
                  <c:v>0.91498559077809793</c:v>
                </c:pt>
                <c:pt idx="926">
                  <c:v>0.92507204610951077</c:v>
                </c:pt>
                <c:pt idx="927">
                  <c:v>0.93659942363112481</c:v>
                </c:pt>
                <c:pt idx="928">
                  <c:v>0.93948126801152743</c:v>
                </c:pt>
                <c:pt idx="929">
                  <c:v>0.95100864553314202</c:v>
                </c:pt>
                <c:pt idx="930">
                  <c:v>0.95533141210374728</c:v>
                </c:pt>
                <c:pt idx="931">
                  <c:v>0.94668587896253664</c:v>
                </c:pt>
                <c:pt idx="932">
                  <c:v>0.95389048991354464</c:v>
                </c:pt>
                <c:pt idx="933">
                  <c:v>0.94236311239193049</c:v>
                </c:pt>
                <c:pt idx="934">
                  <c:v>0.93659942363112481</c:v>
                </c:pt>
                <c:pt idx="935">
                  <c:v>0.94380403458213336</c:v>
                </c:pt>
                <c:pt idx="936">
                  <c:v>0.93948126801152743</c:v>
                </c:pt>
                <c:pt idx="937">
                  <c:v>0.94236311239193049</c:v>
                </c:pt>
                <c:pt idx="938">
                  <c:v>0.94236311239193049</c:v>
                </c:pt>
                <c:pt idx="939">
                  <c:v>0.92795389048991361</c:v>
                </c:pt>
                <c:pt idx="940">
                  <c:v>0.91786743515850211</c:v>
                </c:pt>
                <c:pt idx="941">
                  <c:v>0.89625360230547668</c:v>
                </c:pt>
                <c:pt idx="942">
                  <c:v>0.87896253602305474</c:v>
                </c:pt>
                <c:pt idx="943">
                  <c:v>0.87031700288184433</c:v>
                </c:pt>
                <c:pt idx="944">
                  <c:v>0.86743515850144093</c:v>
                </c:pt>
                <c:pt idx="945">
                  <c:v>0.87031700288184433</c:v>
                </c:pt>
                <c:pt idx="946">
                  <c:v>0.89048991354466889</c:v>
                </c:pt>
                <c:pt idx="947">
                  <c:v>0.90634005763688863</c:v>
                </c:pt>
                <c:pt idx="948">
                  <c:v>0.9221902017291066</c:v>
                </c:pt>
                <c:pt idx="949">
                  <c:v>0.93227665706051943</c:v>
                </c:pt>
                <c:pt idx="950">
                  <c:v>0.93948126801152743</c:v>
                </c:pt>
                <c:pt idx="951">
                  <c:v>0.94668587896253664</c:v>
                </c:pt>
                <c:pt idx="952">
                  <c:v>0.95100864553314202</c:v>
                </c:pt>
                <c:pt idx="953">
                  <c:v>0.9697406340057646</c:v>
                </c:pt>
                <c:pt idx="954">
                  <c:v>0.97550432276657062</c:v>
                </c:pt>
                <c:pt idx="955">
                  <c:v>0.98270893371757961</c:v>
                </c:pt>
                <c:pt idx="956">
                  <c:v>0.9798270893371761</c:v>
                </c:pt>
                <c:pt idx="957">
                  <c:v>0.9668587896253602</c:v>
                </c:pt>
                <c:pt idx="958">
                  <c:v>0.95389048991354464</c:v>
                </c:pt>
                <c:pt idx="959">
                  <c:v>0.95389048991354464</c:v>
                </c:pt>
                <c:pt idx="960">
                  <c:v>0.95100864553314202</c:v>
                </c:pt>
                <c:pt idx="961">
                  <c:v>0.95965417867435165</c:v>
                </c:pt>
                <c:pt idx="962">
                  <c:v>0.97118155619596569</c:v>
                </c:pt>
                <c:pt idx="963">
                  <c:v>0.97550432276657062</c:v>
                </c:pt>
                <c:pt idx="964">
                  <c:v>0.97406340057636842</c:v>
                </c:pt>
                <c:pt idx="965">
                  <c:v>0.98847262247838663</c:v>
                </c:pt>
                <c:pt idx="966">
                  <c:v>0.9798270893371761</c:v>
                </c:pt>
                <c:pt idx="967">
                  <c:v>0.97406340057636842</c:v>
                </c:pt>
                <c:pt idx="968">
                  <c:v>0.9798270893371761</c:v>
                </c:pt>
                <c:pt idx="969">
                  <c:v>0.9668587896253602</c:v>
                </c:pt>
                <c:pt idx="970">
                  <c:v>0.96829971181556262</c:v>
                </c:pt>
                <c:pt idx="971">
                  <c:v>0.96397694524495658</c:v>
                </c:pt>
                <c:pt idx="972">
                  <c:v>0.94524495677233433</c:v>
                </c:pt>
                <c:pt idx="973">
                  <c:v>0.93371757925072041</c:v>
                </c:pt>
                <c:pt idx="974">
                  <c:v>0.91930835734870364</c:v>
                </c:pt>
                <c:pt idx="975">
                  <c:v>0.91498559077809793</c:v>
                </c:pt>
                <c:pt idx="976">
                  <c:v>0.91930835734870364</c:v>
                </c:pt>
                <c:pt idx="977">
                  <c:v>0.92795389048991361</c:v>
                </c:pt>
                <c:pt idx="978">
                  <c:v>0.94236311239193049</c:v>
                </c:pt>
                <c:pt idx="979">
                  <c:v>0.95244956772334299</c:v>
                </c:pt>
                <c:pt idx="980">
                  <c:v>0.95965417867435165</c:v>
                </c:pt>
                <c:pt idx="981">
                  <c:v>0.95533141210374728</c:v>
                </c:pt>
                <c:pt idx="982">
                  <c:v>0.95821325648415068</c:v>
                </c:pt>
                <c:pt idx="983">
                  <c:v>0.94524495677233433</c:v>
                </c:pt>
                <c:pt idx="984">
                  <c:v>0.95533141210374728</c:v>
                </c:pt>
                <c:pt idx="985">
                  <c:v>0.95100864553314202</c:v>
                </c:pt>
                <c:pt idx="986">
                  <c:v>0.97262247838616744</c:v>
                </c:pt>
                <c:pt idx="987">
                  <c:v>0.96109510086455363</c:v>
                </c:pt>
                <c:pt idx="988">
                  <c:v>0.9798270893371761</c:v>
                </c:pt>
                <c:pt idx="989">
                  <c:v>0.9798270893371761</c:v>
                </c:pt>
                <c:pt idx="990">
                  <c:v>0.98414985590778103</c:v>
                </c:pt>
                <c:pt idx="991">
                  <c:v>1</c:v>
                </c:pt>
                <c:pt idx="992">
                  <c:v>0.9913544668587897</c:v>
                </c:pt>
                <c:pt idx="993">
                  <c:v>0.9913544668587897</c:v>
                </c:pt>
                <c:pt idx="994">
                  <c:v>0.96829971181556262</c:v>
                </c:pt>
                <c:pt idx="995">
                  <c:v>0.96541786743515845</c:v>
                </c:pt>
                <c:pt idx="996">
                  <c:v>0.93948126801152743</c:v>
                </c:pt>
                <c:pt idx="997">
                  <c:v>0.93948126801152743</c:v>
                </c:pt>
                <c:pt idx="998">
                  <c:v>0.94524495677233433</c:v>
                </c:pt>
                <c:pt idx="999">
                  <c:v>0.94380403458213336</c:v>
                </c:pt>
                <c:pt idx="1000">
                  <c:v>0.96397694524495658</c:v>
                </c:pt>
                <c:pt idx="1001">
                  <c:v>0.95965417867435165</c:v>
                </c:pt>
                <c:pt idx="1002">
                  <c:v>0.96541786743515845</c:v>
                </c:pt>
                <c:pt idx="1003">
                  <c:v>0.96541786743515845</c:v>
                </c:pt>
                <c:pt idx="1004">
                  <c:v>0.96829971181556262</c:v>
                </c:pt>
                <c:pt idx="1005">
                  <c:v>0.97118155619596569</c:v>
                </c:pt>
                <c:pt idx="1006">
                  <c:v>0.96541786743515845</c:v>
                </c:pt>
                <c:pt idx="1007">
                  <c:v>0.96541786743515845</c:v>
                </c:pt>
                <c:pt idx="1008">
                  <c:v>0.95677233429394815</c:v>
                </c:pt>
                <c:pt idx="1009">
                  <c:v>0.94524495677233433</c:v>
                </c:pt>
                <c:pt idx="1010">
                  <c:v>0.95244956772334299</c:v>
                </c:pt>
                <c:pt idx="1011">
                  <c:v>0.93659942363112481</c:v>
                </c:pt>
                <c:pt idx="1012">
                  <c:v>0.95677233429394815</c:v>
                </c:pt>
                <c:pt idx="1013">
                  <c:v>0.93659942363112481</c:v>
                </c:pt>
                <c:pt idx="1014">
                  <c:v>0.93515850144092216</c:v>
                </c:pt>
                <c:pt idx="1015">
                  <c:v>0.92651296829971108</c:v>
                </c:pt>
                <c:pt idx="1016">
                  <c:v>0.92074927953890595</c:v>
                </c:pt>
                <c:pt idx="1017">
                  <c:v>0.9221902017291066</c:v>
                </c:pt>
                <c:pt idx="1018">
                  <c:v>0.92939481268011692</c:v>
                </c:pt>
                <c:pt idx="1019">
                  <c:v>0.93083573487031701</c:v>
                </c:pt>
                <c:pt idx="1020">
                  <c:v>0.93371757925072041</c:v>
                </c:pt>
                <c:pt idx="1021">
                  <c:v>0.94956772334293849</c:v>
                </c:pt>
                <c:pt idx="1022">
                  <c:v>0.94812680115273751</c:v>
                </c:pt>
                <c:pt idx="1023">
                  <c:v>0.95965417867435165</c:v>
                </c:pt>
                <c:pt idx="1024">
                  <c:v>0.95533141210374728</c:v>
                </c:pt>
                <c:pt idx="1025">
                  <c:v>0.96541786743515845</c:v>
                </c:pt>
                <c:pt idx="1026">
                  <c:v>0.96397694524495658</c:v>
                </c:pt>
                <c:pt idx="1027">
                  <c:v>0.95677233429394815</c:v>
                </c:pt>
                <c:pt idx="1028">
                  <c:v>0.95677233429394815</c:v>
                </c:pt>
                <c:pt idx="1029">
                  <c:v>0.94812680115273751</c:v>
                </c:pt>
                <c:pt idx="1030">
                  <c:v>0.93659942363112481</c:v>
                </c:pt>
                <c:pt idx="1031">
                  <c:v>0.94236311239193049</c:v>
                </c:pt>
                <c:pt idx="1032">
                  <c:v>0.95100864553314202</c:v>
                </c:pt>
                <c:pt idx="1033">
                  <c:v>0.94812680115273751</c:v>
                </c:pt>
                <c:pt idx="1034">
                  <c:v>0.96829971181556262</c:v>
                </c:pt>
                <c:pt idx="1035">
                  <c:v>0.95821325648415068</c:v>
                </c:pt>
                <c:pt idx="1036">
                  <c:v>0.9625360230547545</c:v>
                </c:pt>
                <c:pt idx="1037">
                  <c:v>0.95389048991354464</c:v>
                </c:pt>
                <c:pt idx="1038">
                  <c:v>0.95100864553314202</c:v>
                </c:pt>
                <c:pt idx="1039">
                  <c:v>0.95821325648415068</c:v>
                </c:pt>
                <c:pt idx="1040">
                  <c:v>0.95677233429394815</c:v>
                </c:pt>
                <c:pt idx="1041">
                  <c:v>0.95965417867435165</c:v>
                </c:pt>
                <c:pt idx="1042">
                  <c:v>0.95100864553314202</c:v>
                </c:pt>
                <c:pt idx="1043">
                  <c:v>0.9625360230547545</c:v>
                </c:pt>
                <c:pt idx="1044">
                  <c:v>0.95965417867435165</c:v>
                </c:pt>
                <c:pt idx="1045">
                  <c:v>0.96541786743515845</c:v>
                </c:pt>
                <c:pt idx="1046">
                  <c:v>0.96541786743515845</c:v>
                </c:pt>
                <c:pt idx="1047">
                  <c:v>0.9625360230547545</c:v>
                </c:pt>
                <c:pt idx="1048">
                  <c:v>0.9625360230547545</c:v>
                </c:pt>
                <c:pt idx="1049">
                  <c:v>0.96541786743515845</c:v>
                </c:pt>
                <c:pt idx="1050">
                  <c:v>0.97118155619596569</c:v>
                </c:pt>
                <c:pt idx="1051">
                  <c:v>0.96829971181556262</c:v>
                </c:pt>
                <c:pt idx="1052">
                  <c:v>0.95677233429394815</c:v>
                </c:pt>
                <c:pt idx="1053">
                  <c:v>0.95389048991354464</c:v>
                </c:pt>
                <c:pt idx="1054">
                  <c:v>0.93371757925072041</c:v>
                </c:pt>
                <c:pt idx="1055">
                  <c:v>0.93948126801152743</c:v>
                </c:pt>
                <c:pt idx="1056">
                  <c:v>0.93659942363112481</c:v>
                </c:pt>
                <c:pt idx="1057">
                  <c:v>0.94524495677233433</c:v>
                </c:pt>
                <c:pt idx="1058">
                  <c:v>0.95389048991354464</c:v>
                </c:pt>
                <c:pt idx="1059">
                  <c:v>0.95821325648415068</c:v>
                </c:pt>
                <c:pt idx="1060">
                  <c:v>0.9625360230547545</c:v>
                </c:pt>
                <c:pt idx="1061">
                  <c:v>0.96829971181556262</c:v>
                </c:pt>
                <c:pt idx="1062">
                  <c:v>0.96829971181556262</c:v>
                </c:pt>
                <c:pt idx="1063">
                  <c:v>0.96829971181556262</c:v>
                </c:pt>
                <c:pt idx="1064">
                  <c:v>0.96541786743515845</c:v>
                </c:pt>
                <c:pt idx="1065">
                  <c:v>0.96397694524495658</c:v>
                </c:pt>
                <c:pt idx="1066">
                  <c:v>0.95677233429394815</c:v>
                </c:pt>
                <c:pt idx="1067">
                  <c:v>0.9625360230547545</c:v>
                </c:pt>
                <c:pt idx="1068">
                  <c:v>0.9625360230547545</c:v>
                </c:pt>
                <c:pt idx="1069">
                  <c:v>0.95389048991354464</c:v>
                </c:pt>
                <c:pt idx="1070">
                  <c:v>0.9668587896253602</c:v>
                </c:pt>
                <c:pt idx="1071">
                  <c:v>0.94956772334293849</c:v>
                </c:pt>
                <c:pt idx="1072">
                  <c:v>0.95100864553314202</c:v>
                </c:pt>
                <c:pt idx="1073">
                  <c:v>0.96109510086455363</c:v>
                </c:pt>
                <c:pt idx="1074">
                  <c:v>0.95677233429394815</c:v>
                </c:pt>
                <c:pt idx="1075">
                  <c:v>0.97118155619596569</c:v>
                </c:pt>
                <c:pt idx="1076">
                  <c:v>0.9625360230547545</c:v>
                </c:pt>
                <c:pt idx="1077">
                  <c:v>0.96541786743515845</c:v>
                </c:pt>
                <c:pt idx="1078">
                  <c:v>0.95965417867435165</c:v>
                </c:pt>
                <c:pt idx="1079">
                  <c:v>0.95100864553314202</c:v>
                </c:pt>
                <c:pt idx="1080">
                  <c:v>0.94812680115273751</c:v>
                </c:pt>
                <c:pt idx="1081">
                  <c:v>0.94092219020172907</c:v>
                </c:pt>
                <c:pt idx="1082">
                  <c:v>0.92795389048991361</c:v>
                </c:pt>
                <c:pt idx="1083">
                  <c:v>0.93371757925072041</c:v>
                </c:pt>
                <c:pt idx="1084">
                  <c:v>0.9221902017291066</c:v>
                </c:pt>
                <c:pt idx="1085">
                  <c:v>0.93948126801152743</c:v>
                </c:pt>
                <c:pt idx="1086">
                  <c:v>0.93371757925072041</c:v>
                </c:pt>
                <c:pt idx="1087">
                  <c:v>0.93371757925072041</c:v>
                </c:pt>
                <c:pt idx="1088">
                  <c:v>0.94236311239193049</c:v>
                </c:pt>
                <c:pt idx="1089">
                  <c:v>0.92795389048991361</c:v>
                </c:pt>
                <c:pt idx="1090">
                  <c:v>0.93659942363112481</c:v>
                </c:pt>
                <c:pt idx="1091">
                  <c:v>0.93515850144092216</c:v>
                </c:pt>
                <c:pt idx="1092">
                  <c:v>0.92651296829971108</c:v>
                </c:pt>
                <c:pt idx="1093">
                  <c:v>0.94092219020172907</c:v>
                </c:pt>
                <c:pt idx="1094">
                  <c:v>0.91930835734870364</c:v>
                </c:pt>
                <c:pt idx="1095">
                  <c:v>0.94092219020172907</c:v>
                </c:pt>
                <c:pt idx="1096">
                  <c:v>0.91930835734870364</c:v>
                </c:pt>
                <c:pt idx="1097">
                  <c:v>0.93371757925072041</c:v>
                </c:pt>
                <c:pt idx="1098">
                  <c:v>0.91930835734870364</c:v>
                </c:pt>
                <c:pt idx="1099">
                  <c:v>0.92507204610951077</c:v>
                </c:pt>
                <c:pt idx="1100">
                  <c:v>0.91354466858789662</c:v>
                </c:pt>
                <c:pt idx="1101">
                  <c:v>0.91210374639769454</c:v>
                </c:pt>
                <c:pt idx="1102">
                  <c:v>0.91210374639769454</c:v>
                </c:pt>
                <c:pt idx="1103">
                  <c:v>0.90489913544668654</c:v>
                </c:pt>
                <c:pt idx="1104">
                  <c:v>0.91210374639769454</c:v>
                </c:pt>
                <c:pt idx="1105">
                  <c:v>0.90489913544668654</c:v>
                </c:pt>
                <c:pt idx="1106">
                  <c:v>0.91930835734870364</c:v>
                </c:pt>
                <c:pt idx="1107">
                  <c:v>0.90922190201729103</c:v>
                </c:pt>
                <c:pt idx="1108">
                  <c:v>0.91354466858789662</c:v>
                </c:pt>
                <c:pt idx="1109">
                  <c:v>0.90922190201729103</c:v>
                </c:pt>
                <c:pt idx="1110">
                  <c:v>0.89913544668588052</c:v>
                </c:pt>
                <c:pt idx="1111">
                  <c:v>0.89913544668588052</c:v>
                </c:pt>
                <c:pt idx="1112">
                  <c:v>0.89337175792507273</c:v>
                </c:pt>
                <c:pt idx="1113">
                  <c:v>0.88760806916426549</c:v>
                </c:pt>
                <c:pt idx="1114">
                  <c:v>0.88760806916426549</c:v>
                </c:pt>
                <c:pt idx="1115">
                  <c:v>0.88328530259366023</c:v>
                </c:pt>
                <c:pt idx="1116">
                  <c:v>0.8919308357348712</c:v>
                </c:pt>
                <c:pt idx="1117">
                  <c:v>0.89048991354466889</c:v>
                </c:pt>
                <c:pt idx="1118">
                  <c:v>0.89337175792507273</c:v>
                </c:pt>
                <c:pt idx="1119">
                  <c:v>0.89048991354466889</c:v>
                </c:pt>
                <c:pt idx="1120">
                  <c:v>0.88904899135446724</c:v>
                </c:pt>
                <c:pt idx="1121">
                  <c:v>0.89625360230547668</c:v>
                </c:pt>
                <c:pt idx="1122">
                  <c:v>0.90057636887607995</c:v>
                </c:pt>
                <c:pt idx="1123">
                  <c:v>0.91354466858789662</c:v>
                </c:pt>
                <c:pt idx="1124">
                  <c:v>0.91930835734870364</c:v>
                </c:pt>
                <c:pt idx="1125">
                  <c:v>0.9221902017291066</c:v>
                </c:pt>
                <c:pt idx="1126">
                  <c:v>0.91354466858789662</c:v>
                </c:pt>
                <c:pt idx="1127">
                  <c:v>0.91642651296829969</c:v>
                </c:pt>
                <c:pt idx="1128">
                  <c:v>0.89913544668588052</c:v>
                </c:pt>
                <c:pt idx="1129">
                  <c:v>0.89769452449567821</c:v>
                </c:pt>
                <c:pt idx="1130">
                  <c:v>0.89625360230547668</c:v>
                </c:pt>
                <c:pt idx="1131">
                  <c:v>0.89913544668588052</c:v>
                </c:pt>
                <c:pt idx="1132">
                  <c:v>0.89625360230547668</c:v>
                </c:pt>
                <c:pt idx="1133">
                  <c:v>0.91354466858789662</c:v>
                </c:pt>
                <c:pt idx="1134">
                  <c:v>0.90489913544668654</c:v>
                </c:pt>
                <c:pt idx="1135">
                  <c:v>0.91930835734870364</c:v>
                </c:pt>
                <c:pt idx="1136">
                  <c:v>0.90922190201729103</c:v>
                </c:pt>
                <c:pt idx="1137">
                  <c:v>0.91354466858789662</c:v>
                </c:pt>
                <c:pt idx="1138">
                  <c:v>0.90778097982708938</c:v>
                </c:pt>
                <c:pt idx="1139">
                  <c:v>0.91354466858789662</c:v>
                </c:pt>
                <c:pt idx="1140">
                  <c:v>0.90922190201729103</c:v>
                </c:pt>
                <c:pt idx="1141">
                  <c:v>0.91642651296829969</c:v>
                </c:pt>
                <c:pt idx="1142">
                  <c:v>0.91786743515850211</c:v>
                </c:pt>
                <c:pt idx="1143">
                  <c:v>0.91786743515850211</c:v>
                </c:pt>
                <c:pt idx="1144">
                  <c:v>0.92363112391930835</c:v>
                </c:pt>
                <c:pt idx="1145">
                  <c:v>0.92507204610951077</c:v>
                </c:pt>
                <c:pt idx="1146">
                  <c:v>0.92651296829971108</c:v>
                </c:pt>
                <c:pt idx="1147">
                  <c:v>0.92507204610951077</c:v>
                </c:pt>
                <c:pt idx="1148">
                  <c:v>0.91930835734870364</c:v>
                </c:pt>
                <c:pt idx="1149">
                  <c:v>0.91066282420749278</c:v>
                </c:pt>
                <c:pt idx="1150">
                  <c:v>0.90201729106628237</c:v>
                </c:pt>
                <c:pt idx="1151">
                  <c:v>0.90922190201729103</c:v>
                </c:pt>
                <c:pt idx="1152">
                  <c:v>0.9034582132564849</c:v>
                </c:pt>
                <c:pt idx="1153">
                  <c:v>0.91210374639769454</c:v>
                </c:pt>
                <c:pt idx="1154">
                  <c:v>0.9221902017291066</c:v>
                </c:pt>
                <c:pt idx="1155">
                  <c:v>0.91930835734870364</c:v>
                </c:pt>
                <c:pt idx="1156">
                  <c:v>0.93371757925072041</c:v>
                </c:pt>
                <c:pt idx="1157">
                  <c:v>0.92939481268011692</c:v>
                </c:pt>
                <c:pt idx="1158">
                  <c:v>0.93371757925072041</c:v>
                </c:pt>
                <c:pt idx="1159">
                  <c:v>0.92795389048991361</c:v>
                </c:pt>
                <c:pt idx="1160">
                  <c:v>0.93371757925072041</c:v>
                </c:pt>
                <c:pt idx="1161">
                  <c:v>0.9221902017291066</c:v>
                </c:pt>
                <c:pt idx="1162">
                  <c:v>0.9221902017291066</c:v>
                </c:pt>
                <c:pt idx="1163">
                  <c:v>0.91642651296829969</c:v>
                </c:pt>
                <c:pt idx="1164">
                  <c:v>0.90489913544668654</c:v>
                </c:pt>
                <c:pt idx="1165">
                  <c:v>0.90778097982708938</c:v>
                </c:pt>
                <c:pt idx="1166">
                  <c:v>0.91354466858789662</c:v>
                </c:pt>
                <c:pt idx="1167">
                  <c:v>0.90201729106628237</c:v>
                </c:pt>
                <c:pt idx="1168">
                  <c:v>0.91642651296829969</c:v>
                </c:pt>
                <c:pt idx="1169">
                  <c:v>0.9221902017291066</c:v>
                </c:pt>
                <c:pt idx="1170">
                  <c:v>0.93659942363112481</c:v>
                </c:pt>
                <c:pt idx="1171">
                  <c:v>0.93659942363112481</c:v>
                </c:pt>
                <c:pt idx="1172">
                  <c:v>0.94236311239193049</c:v>
                </c:pt>
                <c:pt idx="1173">
                  <c:v>0.91354466858789662</c:v>
                </c:pt>
                <c:pt idx="1174">
                  <c:v>0.90489913544668654</c:v>
                </c:pt>
                <c:pt idx="1175">
                  <c:v>0.89625360230547668</c:v>
                </c:pt>
                <c:pt idx="1176">
                  <c:v>0.88328530259366023</c:v>
                </c:pt>
                <c:pt idx="1177">
                  <c:v>0.89625360230547668</c:v>
                </c:pt>
                <c:pt idx="1178">
                  <c:v>0.88184438040345881</c:v>
                </c:pt>
                <c:pt idx="1179">
                  <c:v>0.89625360230547668</c:v>
                </c:pt>
                <c:pt idx="1180">
                  <c:v>0.89913544668588052</c:v>
                </c:pt>
                <c:pt idx="1181">
                  <c:v>0.90778097982708938</c:v>
                </c:pt>
                <c:pt idx="1182">
                  <c:v>0.91642651296829969</c:v>
                </c:pt>
                <c:pt idx="1183">
                  <c:v>0.91498559077809793</c:v>
                </c:pt>
                <c:pt idx="1184">
                  <c:v>0.93371757925072041</c:v>
                </c:pt>
                <c:pt idx="1185">
                  <c:v>0.92074927953890595</c:v>
                </c:pt>
                <c:pt idx="1186">
                  <c:v>0.93371757925072041</c:v>
                </c:pt>
                <c:pt idx="1187">
                  <c:v>0.91498559077809793</c:v>
                </c:pt>
                <c:pt idx="1188">
                  <c:v>0.9221902017291066</c:v>
                </c:pt>
                <c:pt idx="1189">
                  <c:v>0.90634005763688863</c:v>
                </c:pt>
                <c:pt idx="1190">
                  <c:v>0.92507204610951077</c:v>
                </c:pt>
                <c:pt idx="1191">
                  <c:v>0.91786743515850211</c:v>
                </c:pt>
                <c:pt idx="1192">
                  <c:v>0.92507204610951077</c:v>
                </c:pt>
                <c:pt idx="1193">
                  <c:v>0.92507204610951077</c:v>
                </c:pt>
                <c:pt idx="1194">
                  <c:v>0.91786743515850211</c:v>
                </c:pt>
                <c:pt idx="1195">
                  <c:v>0.91930835734870364</c:v>
                </c:pt>
                <c:pt idx="1196">
                  <c:v>0.91930835734870364</c:v>
                </c:pt>
                <c:pt idx="1197">
                  <c:v>0.91786743515850211</c:v>
                </c:pt>
                <c:pt idx="1198">
                  <c:v>0.91354466858789662</c:v>
                </c:pt>
                <c:pt idx="1199">
                  <c:v>0.90778097982708938</c:v>
                </c:pt>
                <c:pt idx="1200">
                  <c:v>0.9034582132564849</c:v>
                </c:pt>
                <c:pt idx="1201">
                  <c:v>0.90201729106628237</c:v>
                </c:pt>
                <c:pt idx="1202">
                  <c:v>0.89913544668588052</c:v>
                </c:pt>
                <c:pt idx="1203">
                  <c:v>0.90634005763688863</c:v>
                </c:pt>
                <c:pt idx="1204">
                  <c:v>0.90489913544668654</c:v>
                </c:pt>
                <c:pt idx="1205">
                  <c:v>0.90201729106628237</c:v>
                </c:pt>
                <c:pt idx="1206">
                  <c:v>0.91498559077809793</c:v>
                </c:pt>
                <c:pt idx="1207">
                  <c:v>0.90778097982708938</c:v>
                </c:pt>
                <c:pt idx="1208">
                  <c:v>0.91786743515850211</c:v>
                </c:pt>
                <c:pt idx="1209">
                  <c:v>0.91642651296829969</c:v>
                </c:pt>
                <c:pt idx="1210">
                  <c:v>0.91498559077809793</c:v>
                </c:pt>
                <c:pt idx="1211">
                  <c:v>0.92363112391930835</c:v>
                </c:pt>
                <c:pt idx="1212">
                  <c:v>0.90778097982708938</c:v>
                </c:pt>
                <c:pt idx="1213">
                  <c:v>0.91786743515850211</c:v>
                </c:pt>
                <c:pt idx="1214">
                  <c:v>0.89913544668588052</c:v>
                </c:pt>
                <c:pt idx="1215">
                  <c:v>0.89769452449567821</c:v>
                </c:pt>
                <c:pt idx="1216">
                  <c:v>0.89048991354466889</c:v>
                </c:pt>
                <c:pt idx="1217">
                  <c:v>0.89048991354466889</c:v>
                </c:pt>
                <c:pt idx="1218">
                  <c:v>0.88904899135446724</c:v>
                </c:pt>
                <c:pt idx="1219">
                  <c:v>0.89337175792507273</c:v>
                </c:pt>
                <c:pt idx="1220">
                  <c:v>0.89913544668588052</c:v>
                </c:pt>
                <c:pt idx="1221">
                  <c:v>0.89625360230547668</c:v>
                </c:pt>
                <c:pt idx="1222">
                  <c:v>0.90489913544668654</c:v>
                </c:pt>
                <c:pt idx="1223">
                  <c:v>0.89913544668588052</c:v>
                </c:pt>
                <c:pt idx="1224">
                  <c:v>0.90778097982708938</c:v>
                </c:pt>
                <c:pt idx="1225">
                  <c:v>0.90489913544668654</c:v>
                </c:pt>
                <c:pt idx="1226">
                  <c:v>0.91642651296829969</c:v>
                </c:pt>
                <c:pt idx="1227">
                  <c:v>0.90489913544668654</c:v>
                </c:pt>
                <c:pt idx="1228">
                  <c:v>0.90489913544668654</c:v>
                </c:pt>
                <c:pt idx="1229">
                  <c:v>0.90778097982708938</c:v>
                </c:pt>
                <c:pt idx="1230">
                  <c:v>0.89913544668588052</c:v>
                </c:pt>
                <c:pt idx="1231">
                  <c:v>0.91642651296829969</c:v>
                </c:pt>
                <c:pt idx="1232">
                  <c:v>0.91066282420749278</c:v>
                </c:pt>
                <c:pt idx="1233">
                  <c:v>0.91642651296829969</c:v>
                </c:pt>
                <c:pt idx="1234">
                  <c:v>0.90778097982708938</c:v>
                </c:pt>
                <c:pt idx="1235">
                  <c:v>0.91354466858789662</c:v>
                </c:pt>
                <c:pt idx="1236">
                  <c:v>0.91354466858789662</c:v>
                </c:pt>
                <c:pt idx="1237">
                  <c:v>0.91642651296829969</c:v>
                </c:pt>
                <c:pt idx="1238">
                  <c:v>0.91642651296829969</c:v>
                </c:pt>
                <c:pt idx="1239">
                  <c:v>0.92363112391930835</c:v>
                </c:pt>
                <c:pt idx="1240">
                  <c:v>0.92507204610951077</c:v>
                </c:pt>
                <c:pt idx="1241">
                  <c:v>0.92363112391930835</c:v>
                </c:pt>
                <c:pt idx="1242">
                  <c:v>0.93515850144092216</c:v>
                </c:pt>
                <c:pt idx="1243">
                  <c:v>0.91642651296829969</c:v>
                </c:pt>
                <c:pt idx="1244">
                  <c:v>0.92795389048991361</c:v>
                </c:pt>
                <c:pt idx="1245">
                  <c:v>0.92074927953890595</c:v>
                </c:pt>
                <c:pt idx="1246">
                  <c:v>0.91642651296829969</c:v>
                </c:pt>
                <c:pt idx="1247">
                  <c:v>0.93083573487031701</c:v>
                </c:pt>
                <c:pt idx="1248">
                  <c:v>0.91066282420749278</c:v>
                </c:pt>
                <c:pt idx="1249">
                  <c:v>0.9221902017291066</c:v>
                </c:pt>
                <c:pt idx="1250">
                  <c:v>0.91066282420749278</c:v>
                </c:pt>
                <c:pt idx="1251">
                  <c:v>0.90778097982708938</c:v>
                </c:pt>
                <c:pt idx="1252">
                  <c:v>0.91066282420749278</c:v>
                </c:pt>
                <c:pt idx="1253">
                  <c:v>0.89913544668588052</c:v>
                </c:pt>
                <c:pt idx="1254">
                  <c:v>0.89913544668588052</c:v>
                </c:pt>
                <c:pt idx="1255">
                  <c:v>0.89481268011527348</c:v>
                </c:pt>
                <c:pt idx="1256">
                  <c:v>0.89625360230547668</c:v>
                </c:pt>
                <c:pt idx="1257">
                  <c:v>0.89337175792507273</c:v>
                </c:pt>
                <c:pt idx="1258">
                  <c:v>0.89913544668588052</c:v>
                </c:pt>
                <c:pt idx="1259">
                  <c:v>0.89048991354466889</c:v>
                </c:pt>
                <c:pt idx="1260">
                  <c:v>0.90057636887607995</c:v>
                </c:pt>
                <c:pt idx="1261">
                  <c:v>0.89769452449567821</c:v>
                </c:pt>
                <c:pt idx="1262">
                  <c:v>0.90922190201729103</c:v>
                </c:pt>
                <c:pt idx="1263">
                  <c:v>0.90634005763688863</c:v>
                </c:pt>
                <c:pt idx="1264">
                  <c:v>0.91210374639769454</c:v>
                </c:pt>
                <c:pt idx="1265">
                  <c:v>0.90778097982708938</c:v>
                </c:pt>
                <c:pt idx="1266">
                  <c:v>0.90489913544668654</c:v>
                </c:pt>
                <c:pt idx="1267">
                  <c:v>0.90778097982708938</c:v>
                </c:pt>
                <c:pt idx="1268">
                  <c:v>0.9034582132564849</c:v>
                </c:pt>
                <c:pt idx="1269">
                  <c:v>0.90057636887607995</c:v>
                </c:pt>
                <c:pt idx="1270">
                  <c:v>0.89048991354466889</c:v>
                </c:pt>
                <c:pt idx="1271">
                  <c:v>0.8746397694524497</c:v>
                </c:pt>
                <c:pt idx="1272">
                  <c:v>0.85158501440922185</c:v>
                </c:pt>
                <c:pt idx="1273">
                  <c:v>0.85014409221902143</c:v>
                </c:pt>
                <c:pt idx="1274">
                  <c:v>0.83573487031700355</c:v>
                </c:pt>
                <c:pt idx="1275">
                  <c:v>0.82708933717579325</c:v>
                </c:pt>
                <c:pt idx="1276">
                  <c:v>0.84438040345821364</c:v>
                </c:pt>
                <c:pt idx="1277">
                  <c:v>0.84438040345821364</c:v>
                </c:pt>
                <c:pt idx="1278">
                  <c:v>0.86311239193083511</c:v>
                </c:pt>
                <c:pt idx="1279">
                  <c:v>0.88184438040345881</c:v>
                </c:pt>
                <c:pt idx="1280">
                  <c:v>0.89048991354466889</c:v>
                </c:pt>
                <c:pt idx="1281">
                  <c:v>0.88904899135446724</c:v>
                </c:pt>
                <c:pt idx="1282">
                  <c:v>0.90489913544668654</c:v>
                </c:pt>
                <c:pt idx="1283">
                  <c:v>0.90201729106628237</c:v>
                </c:pt>
                <c:pt idx="1284">
                  <c:v>0.89625360230547668</c:v>
                </c:pt>
                <c:pt idx="1285">
                  <c:v>0.90057636887607995</c:v>
                </c:pt>
                <c:pt idx="1286">
                  <c:v>0.89337175792507273</c:v>
                </c:pt>
                <c:pt idx="1287">
                  <c:v>0.88760806916426549</c:v>
                </c:pt>
                <c:pt idx="1288">
                  <c:v>0.90489913544668654</c:v>
                </c:pt>
                <c:pt idx="1289">
                  <c:v>0.89481268011527348</c:v>
                </c:pt>
                <c:pt idx="1290">
                  <c:v>0.91066282420749278</c:v>
                </c:pt>
                <c:pt idx="1291">
                  <c:v>0.89913544668588052</c:v>
                </c:pt>
                <c:pt idx="1292">
                  <c:v>0.90778097982708938</c:v>
                </c:pt>
                <c:pt idx="1293">
                  <c:v>0.89337175792507273</c:v>
                </c:pt>
                <c:pt idx="1294">
                  <c:v>0.89048991354466889</c:v>
                </c:pt>
                <c:pt idx="1295">
                  <c:v>0.89625360230547668</c:v>
                </c:pt>
                <c:pt idx="1296">
                  <c:v>0.88616714697406307</c:v>
                </c:pt>
                <c:pt idx="1297">
                  <c:v>0.90201729106628237</c:v>
                </c:pt>
                <c:pt idx="1298">
                  <c:v>0.89769452449567821</c:v>
                </c:pt>
                <c:pt idx="1299">
                  <c:v>0.90201729106628237</c:v>
                </c:pt>
                <c:pt idx="1300">
                  <c:v>0.88904899135446724</c:v>
                </c:pt>
                <c:pt idx="1301">
                  <c:v>0.89337175792507273</c:v>
                </c:pt>
                <c:pt idx="1302">
                  <c:v>0.88328530259366023</c:v>
                </c:pt>
                <c:pt idx="1303">
                  <c:v>0.88184438040345881</c:v>
                </c:pt>
                <c:pt idx="1304">
                  <c:v>0.88328530259366023</c:v>
                </c:pt>
                <c:pt idx="1305">
                  <c:v>0.88472622478386154</c:v>
                </c:pt>
                <c:pt idx="1306">
                  <c:v>0.88328530259366023</c:v>
                </c:pt>
                <c:pt idx="1307">
                  <c:v>0.89625360230547668</c:v>
                </c:pt>
                <c:pt idx="1308">
                  <c:v>0.89048991354466889</c:v>
                </c:pt>
                <c:pt idx="1309">
                  <c:v>0.9034582132564849</c:v>
                </c:pt>
                <c:pt idx="1310">
                  <c:v>0.89913544668588052</c:v>
                </c:pt>
                <c:pt idx="1311">
                  <c:v>0.90634005763688863</c:v>
                </c:pt>
                <c:pt idx="1312">
                  <c:v>0.90922190201729103</c:v>
                </c:pt>
                <c:pt idx="1313">
                  <c:v>0.89913544668588052</c:v>
                </c:pt>
                <c:pt idx="1314">
                  <c:v>0.90778097982708938</c:v>
                </c:pt>
                <c:pt idx="1315">
                  <c:v>0.89048991354466889</c:v>
                </c:pt>
                <c:pt idx="1316">
                  <c:v>0.90057636887607995</c:v>
                </c:pt>
                <c:pt idx="1317">
                  <c:v>0.89048991354466889</c:v>
                </c:pt>
                <c:pt idx="1318">
                  <c:v>0.89048991354466889</c:v>
                </c:pt>
                <c:pt idx="1319">
                  <c:v>0.88904899135446724</c:v>
                </c:pt>
                <c:pt idx="1320">
                  <c:v>0.88472622478386154</c:v>
                </c:pt>
                <c:pt idx="1321">
                  <c:v>0.88184438040345881</c:v>
                </c:pt>
                <c:pt idx="1322">
                  <c:v>0.88184438040345881</c:v>
                </c:pt>
                <c:pt idx="1323">
                  <c:v>0.87896253602305474</c:v>
                </c:pt>
                <c:pt idx="1324">
                  <c:v>0.8804034582132565</c:v>
                </c:pt>
                <c:pt idx="1325">
                  <c:v>0.88184438040345881</c:v>
                </c:pt>
                <c:pt idx="1326">
                  <c:v>0.88328530259366023</c:v>
                </c:pt>
                <c:pt idx="1327">
                  <c:v>0.88760806916426549</c:v>
                </c:pt>
                <c:pt idx="1328">
                  <c:v>0.88616714697406307</c:v>
                </c:pt>
                <c:pt idx="1329">
                  <c:v>0.88472622478386154</c:v>
                </c:pt>
                <c:pt idx="1330">
                  <c:v>0.88472622478386154</c:v>
                </c:pt>
                <c:pt idx="1331">
                  <c:v>0.88760806916426549</c:v>
                </c:pt>
                <c:pt idx="1332">
                  <c:v>0.88472622478386154</c:v>
                </c:pt>
                <c:pt idx="1333">
                  <c:v>0.88760806916426549</c:v>
                </c:pt>
                <c:pt idx="1334">
                  <c:v>0.8804034582132565</c:v>
                </c:pt>
                <c:pt idx="1335">
                  <c:v>0.87896253602305474</c:v>
                </c:pt>
                <c:pt idx="1336">
                  <c:v>0.87896253602305474</c:v>
                </c:pt>
                <c:pt idx="1337">
                  <c:v>0.88472622478386154</c:v>
                </c:pt>
                <c:pt idx="1338">
                  <c:v>0.88184438040345881</c:v>
                </c:pt>
                <c:pt idx="1339">
                  <c:v>0.87608069164265134</c:v>
                </c:pt>
                <c:pt idx="1340">
                  <c:v>0.87896253602305474</c:v>
                </c:pt>
                <c:pt idx="1341">
                  <c:v>0.85878962536023062</c:v>
                </c:pt>
                <c:pt idx="1342">
                  <c:v>0.87031700288184433</c:v>
                </c:pt>
                <c:pt idx="1343">
                  <c:v>0.86167146974063402</c:v>
                </c:pt>
                <c:pt idx="1344">
                  <c:v>0.86743515850144093</c:v>
                </c:pt>
                <c:pt idx="1345">
                  <c:v>0.87031700288184433</c:v>
                </c:pt>
                <c:pt idx="1346">
                  <c:v>0.87896253602305474</c:v>
                </c:pt>
                <c:pt idx="1347">
                  <c:v>0.87752161383285365</c:v>
                </c:pt>
                <c:pt idx="1348">
                  <c:v>0.87608069164265134</c:v>
                </c:pt>
                <c:pt idx="1349">
                  <c:v>0.89048991354466889</c:v>
                </c:pt>
                <c:pt idx="1350">
                  <c:v>0.87896253602305474</c:v>
                </c:pt>
                <c:pt idx="1351">
                  <c:v>0.88616714697406307</c:v>
                </c:pt>
                <c:pt idx="1352">
                  <c:v>0.89048991354466889</c:v>
                </c:pt>
                <c:pt idx="1353">
                  <c:v>0.88184438040345881</c:v>
                </c:pt>
                <c:pt idx="1354">
                  <c:v>0.88184438040345881</c:v>
                </c:pt>
                <c:pt idx="1355">
                  <c:v>0.89337175792507273</c:v>
                </c:pt>
                <c:pt idx="1356">
                  <c:v>0.88184438040345881</c:v>
                </c:pt>
                <c:pt idx="1357">
                  <c:v>0.8919308357348712</c:v>
                </c:pt>
                <c:pt idx="1358">
                  <c:v>0.88472622478386154</c:v>
                </c:pt>
                <c:pt idx="1359">
                  <c:v>0.88184438040345881</c:v>
                </c:pt>
                <c:pt idx="1360">
                  <c:v>0.88184438040345881</c:v>
                </c:pt>
                <c:pt idx="1361">
                  <c:v>0.87896253602305474</c:v>
                </c:pt>
                <c:pt idx="1362">
                  <c:v>0.87319884726224783</c:v>
                </c:pt>
                <c:pt idx="1363">
                  <c:v>0.87608069164265134</c:v>
                </c:pt>
                <c:pt idx="1364">
                  <c:v>0.86599423631124006</c:v>
                </c:pt>
                <c:pt idx="1365">
                  <c:v>0.8746397694524497</c:v>
                </c:pt>
                <c:pt idx="1366">
                  <c:v>0.87031700288184433</c:v>
                </c:pt>
                <c:pt idx="1367">
                  <c:v>0.87175792507204608</c:v>
                </c:pt>
                <c:pt idx="1368">
                  <c:v>0.87319884726224783</c:v>
                </c:pt>
                <c:pt idx="1369">
                  <c:v>0.86743515850144093</c:v>
                </c:pt>
                <c:pt idx="1370">
                  <c:v>0.87896253602305474</c:v>
                </c:pt>
                <c:pt idx="1371">
                  <c:v>0.85878962536023062</c:v>
                </c:pt>
                <c:pt idx="1372">
                  <c:v>0.87319884726224783</c:v>
                </c:pt>
                <c:pt idx="1373">
                  <c:v>0.86455331412103742</c:v>
                </c:pt>
                <c:pt idx="1374">
                  <c:v>0.86743515850144093</c:v>
                </c:pt>
                <c:pt idx="1375">
                  <c:v>0.86599423631124006</c:v>
                </c:pt>
                <c:pt idx="1376">
                  <c:v>0.8804034582132565</c:v>
                </c:pt>
                <c:pt idx="1377">
                  <c:v>0.8602305475504326</c:v>
                </c:pt>
                <c:pt idx="1378">
                  <c:v>0.87031700288184433</c:v>
                </c:pt>
                <c:pt idx="1379">
                  <c:v>0.86887608069164268</c:v>
                </c:pt>
                <c:pt idx="1380">
                  <c:v>0.85878962536023062</c:v>
                </c:pt>
                <c:pt idx="1381">
                  <c:v>0.86743515850144093</c:v>
                </c:pt>
                <c:pt idx="1382">
                  <c:v>0.86887608069164268</c:v>
                </c:pt>
                <c:pt idx="1383">
                  <c:v>0.8602305475504326</c:v>
                </c:pt>
                <c:pt idx="1384">
                  <c:v>0.86167146974063402</c:v>
                </c:pt>
                <c:pt idx="1385">
                  <c:v>0.85878962536023062</c:v>
                </c:pt>
                <c:pt idx="1386">
                  <c:v>0.85014409221902143</c:v>
                </c:pt>
                <c:pt idx="1387">
                  <c:v>0.85878962536023062</c:v>
                </c:pt>
                <c:pt idx="1388">
                  <c:v>0.85878962536023062</c:v>
                </c:pt>
                <c:pt idx="1389">
                  <c:v>0.86311239193083511</c:v>
                </c:pt>
                <c:pt idx="1390">
                  <c:v>0.86455331412103742</c:v>
                </c:pt>
                <c:pt idx="1391">
                  <c:v>0.86455331412103742</c:v>
                </c:pt>
                <c:pt idx="1392">
                  <c:v>0.86455331412103742</c:v>
                </c:pt>
                <c:pt idx="1393">
                  <c:v>0.85878962536023062</c:v>
                </c:pt>
                <c:pt idx="1394">
                  <c:v>0.85878962536023062</c:v>
                </c:pt>
                <c:pt idx="1395">
                  <c:v>0.85446685878962536</c:v>
                </c:pt>
                <c:pt idx="1396">
                  <c:v>0.84726224783861659</c:v>
                </c:pt>
                <c:pt idx="1397">
                  <c:v>0.85878962536023062</c:v>
                </c:pt>
                <c:pt idx="1398">
                  <c:v>0.84582132564841594</c:v>
                </c:pt>
                <c:pt idx="1399">
                  <c:v>0.85878962536023062</c:v>
                </c:pt>
                <c:pt idx="1400">
                  <c:v>0.85446685878962536</c:v>
                </c:pt>
                <c:pt idx="1401">
                  <c:v>0.84870317002881923</c:v>
                </c:pt>
                <c:pt idx="1402">
                  <c:v>0.84726224783861659</c:v>
                </c:pt>
                <c:pt idx="1403">
                  <c:v>0.84149855907780979</c:v>
                </c:pt>
                <c:pt idx="1404">
                  <c:v>0.84005763688760804</c:v>
                </c:pt>
                <c:pt idx="1405">
                  <c:v>0.84149855907780979</c:v>
                </c:pt>
                <c:pt idx="1406">
                  <c:v>0.84870317002881923</c:v>
                </c:pt>
                <c:pt idx="1407">
                  <c:v>0.85014409221902143</c:v>
                </c:pt>
                <c:pt idx="1408">
                  <c:v>0.84870317002881923</c:v>
                </c:pt>
                <c:pt idx="1409">
                  <c:v>0.86167146974063402</c:v>
                </c:pt>
                <c:pt idx="1410">
                  <c:v>0.84438040345821364</c:v>
                </c:pt>
                <c:pt idx="1411">
                  <c:v>0.86167146974063402</c:v>
                </c:pt>
                <c:pt idx="1412">
                  <c:v>0.84726224783861659</c:v>
                </c:pt>
                <c:pt idx="1413">
                  <c:v>0.85014409221902143</c:v>
                </c:pt>
                <c:pt idx="1414">
                  <c:v>0.83861671469740662</c:v>
                </c:pt>
                <c:pt idx="1415">
                  <c:v>0.82997118155619665</c:v>
                </c:pt>
                <c:pt idx="1416">
                  <c:v>0.81844380403458306</c:v>
                </c:pt>
                <c:pt idx="1417">
                  <c:v>0.81988472622478459</c:v>
                </c:pt>
                <c:pt idx="1418">
                  <c:v>0.81268011527377615</c:v>
                </c:pt>
                <c:pt idx="1419">
                  <c:v>0.82132564841498634</c:v>
                </c:pt>
                <c:pt idx="1420">
                  <c:v>0.81844380403458306</c:v>
                </c:pt>
                <c:pt idx="1421">
                  <c:v>0.82997118155619665</c:v>
                </c:pt>
                <c:pt idx="1422">
                  <c:v>0.82132564841498634</c:v>
                </c:pt>
                <c:pt idx="1423">
                  <c:v>0.8328530259365996</c:v>
                </c:pt>
                <c:pt idx="1424">
                  <c:v>0.83573487031700355</c:v>
                </c:pt>
                <c:pt idx="1425">
                  <c:v>0.83429394812680113</c:v>
                </c:pt>
                <c:pt idx="1426">
                  <c:v>0.84582132564841594</c:v>
                </c:pt>
                <c:pt idx="1427">
                  <c:v>0.84438040345821364</c:v>
                </c:pt>
                <c:pt idx="1428">
                  <c:v>0.84293948126801221</c:v>
                </c:pt>
                <c:pt idx="1429">
                  <c:v>0.84149855907780979</c:v>
                </c:pt>
                <c:pt idx="1430">
                  <c:v>0.84149855907780979</c:v>
                </c:pt>
                <c:pt idx="1431">
                  <c:v>0.8328530259365996</c:v>
                </c:pt>
                <c:pt idx="1432">
                  <c:v>0.83573487031700355</c:v>
                </c:pt>
                <c:pt idx="1433">
                  <c:v>0.82708933717579325</c:v>
                </c:pt>
                <c:pt idx="1434">
                  <c:v>0.83573487031700355</c:v>
                </c:pt>
                <c:pt idx="1435">
                  <c:v>0.83141210374639696</c:v>
                </c:pt>
                <c:pt idx="1436">
                  <c:v>0.83573487031700355</c:v>
                </c:pt>
                <c:pt idx="1437">
                  <c:v>0.83717579250720464</c:v>
                </c:pt>
                <c:pt idx="1438">
                  <c:v>0.83573487031700355</c:v>
                </c:pt>
                <c:pt idx="1439">
                  <c:v>0.83573487031700355</c:v>
                </c:pt>
                <c:pt idx="1440">
                  <c:v>0.85302593659942505</c:v>
                </c:pt>
                <c:pt idx="1441">
                  <c:v>0.83861671469740662</c:v>
                </c:pt>
                <c:pt idx="1442">
                  <c:v>0.84726224783861659</c:v>
                </c:pt>
                <c:pt idx="1443">
                  <c:v>0.8328530259365996</c:v>
                </c:pt>
                <c:pt idx="1444">
                  <c:v>0.82853025936599423</c:v>
                </c:pt>
                <c:pt idx="1445">
                  <c:v>0.82708933717579325</c:v>
                </c:pt>
                <c:pt idx="1446">
                  <c:v>0.82420749279538963</c:v>
                </c:pt>
                <c:pt idx="1447">
                  <c:v>0.82997118155619665</c:v>
                </c:pt>
                <c:pt idx="1448">
                  <c:v>0.82708933717579325</c:v>
                </c:pt>
                <c:pt idx="1449">
                  <c:v>0.8328530259365996</c:v>
                </c:pt>
                <c:pt idx="1450">
                  <c:v>0.82708933717579325</c:v>
                </c:pt>
                <c:pt idx="1451">
                  <c:v>0.82420749279538963</c:v>
                </c:pt>
                <c:pt idx="1452">
                  <c:v>0.81556195965417932</c:v>
                </c:pt>
                <c:pt idx="1453">
                  <c:v>0.81268011527377615</c:v>
                </c:pt>
                <c:pt idx="1454">
                  <c:v>0.80979827089337286</c:v>
                </c:pt>
                <c:pt idx="1455">
                  <c:v>0.81700288184438041</c:v>
                </c:pt>
                <c:pt idx="1456">
                  <c:v>0.81268011527377615</c:v>
                </c:pt>
                <c:pt idx="1457">
                  <c:v>0.82132564841498634</c:v>
                </c:pt>
                <c:pt idx="1458">
                  <c:v>0.80979827089337286</c:v>
                </c:pt>
                <c:pt idx="1459">
                  <c:v>0.80979827089337286</c:v>
                </c:pt>
                <c:pt idx="1460">
                  <c:v>0.81123919308357451</c:v>
                </c:pt>
                <c:pt idx="1461">
                  <c:v>0.79971181556195969</c:v>
                </c:pt>
                <c:pt idx="1462">
                  <c:v>0.80979827089337286</c:v>
                </c:pt>
                <c:pt idx="1463">
                  <c:v>0.80403458213256451</c:v>
                </c:pt>
                <c:pt idx="1464">
                  <c:v>0.80115273775216067</c:v>
                </c:pt>
                <c:pt idx="1465">
                  <c:v>0.80259365994236231</c:v>
                </c:pt>
                <c:pt idx="1466">
                  <c:v>0.80259365994236231</c:v>
                </c:pt>
                <c:pt idx="1467">
                  <c:v>0.79538904899135376</c:v>
                </c:pt>
                <c:pt idx="1468">
                  <c:v>0.80979827089337286</c:v>
                </c:pt>
                <c:pt idx="1469">
                  <c:v>0.79827089337175794</c:v>
                </c:pt>
                <c:pt idx="1470">
                  <c:v>0.81700288184438041</c:v>
                </c:pt>
                <c:pt idx="1471">
                  <c:v>0.80691642651296769</c:v>
                </c:pt>
                <c:pt idx="1472">
                  <c:v>0.81556195965417932</c:v>
                </c:pt>
                <c:pt idx="1473">
                  <c:v>0.81844380403458306</c:v>
                </c:pt>
                <c:pt idx="1474">
                  <c:v>0.80835734870317</c:v>
                </c:pt>
                <c:pt idx="1475">
                  <c:v>0.82132564841498634</c:v>
                </c:pt>
                <c:pt idx="1476">
                  <c:v>0.79971181556195969</c:v>
                </c:pt>
                <c:pt idx="1477">
                  <c:v>0.79827089337175794</c:v>
                </c:pt>
                <c:pt idx="1478">
                  <c:v>0.78097982708933789</c:v>
                </c:pt>
                <c:pt idx="1479">
                  <c:v>0.78097982708933789</c:v>
                </c:pt>
                <c:pt idx="1480">
                  <c:v>0.78386167146974062</c:v>
                </c:pt>
                <c:pt idx="1481">
                  <c:v>0.79250720461095059</c:v>
                </c:pt>
                <c:pt idx="1482">
                  <c:v>0.79827089337175794</c:v>
                </c:pt>
                <c:pt idx="1483">
                  <c:v>0.79827089337175794</c:v>
                </c:pt>
                <c:pt idx="1484">
                  <c:v>0.80115273775216067</c:v>
                </c:pt>
                <c:pt idx="1485">
                  <c:v>0.80403458213256451</c:v>
                </c:pt>
                <c:pt idx="1486">
                  <c:v>0.79971181556195969</c:v>
                </c:pt>
                <c:pt idx="1487">
                  <c:v>0.80691642651296769</c:v>
                </c:pt>
                <c:pt idx="1488">
                  <c:v>0.79250720461095059</c:v>
                </c:pt>
                <c:pt idx="1489">
                  <c:v>0.79106628242074928</c:v>
                </c:pt>
                <c:pt idx="1490">
                  <c:v>0.78962536023054763</c:v>
                </c:pt>
                <c:pt idx="1491">
                  <c:v>0.78962536023054763</c:v>
                </c:pt>
                <c:pt idx="1492">
                  <c:v>0.79827089337175794</c:v>
                </c:pt>
                <c:pt idx="1493">
                  <c:v>0.80115273775216067</c:v>
                </c:pt>
                <c:pt idx="1494">
                  <c:v>0.81268011527377615</c:v>
                </c:pt>
                <c:pt idx="1495">
                  <c:v>0.80979827089337286</c:v>
                </c:pt>
                <c:pt idx="1496">
                  <c:v>0.81123919308357451</c:v>
                </c:pt>
                <c:pt idx="1497">
                  <c:v>0.80979827089337286</c:v>
                </c:pt>
                <c:pt idx="1498">
                  <c:v>0.79106628242074928</c:v>
                </c:pt>
                <c:pt idx="1499">
                  <c:v>0.80691642651296769</c:v>
                </c:pt>
                <c:pt idx="1500">
                  <c:v>0.79250720461095059</c:v>
                </c:pt>
                <c:pt idx="1501">
                  <c:v>0.80403458213256451</c:v>
                </c:pt>
                <c:pt idx="1502">
                  <c:v>0.80115273775216067</c:v>
                </c:pt>
                <c:pt idx="1503">
                  <c:v>0.79538904899135376</c:v>
                </c:pt>
                <c:pt idx="1504">
                  <c:v>0.80691642651296769</c:v>
                </c:pt>
                <c:pt idx="1505">
                  <c:v>0.80691642651296769</c:v>
                </c:pt>
                <c:pt idx="1506">
                  <c:v>0.80979827089337286</c:v>
                </c:pt>
                <c:pt idx="1507">
                  <c:v>0.80691642651296769</c:v>
                </c:pt>
                <c:pt idx="1508">
                  <c:v>0.80835734870317</c:v>
                </c:pt>
                <c:pt idx="1509">
                  <c:v>0.79538904899135376</c:v>
                </c:pt>
                <c:pt idx="1510">
                  <c:v>0.80691642651296769</c:v>
                </c:pt>
                <c:pt idx="1511">
                  <c:v>0.80115273775216067</c:v>
                </c:pt>
                <c:pt idx="1512">
                  <c:v>0.80691642651296769</c:v>
                </c:pt>
                <c:pt idx="1513">
                  <c:v>0.80835734870317</c:v>
                </c:pt>
                <c:pt idx="1514">
                  <c:v>0.80691642651296769</c:v>
                </c:pt>
                <c:pt idx="1515">
                  <c:v>0.80691642651296769</c:v>
                </c:pt>
                <c:pt idx="1516">
                  <c:v>0.80403458213256451</c:v>
                </c:pt>
                <c:pt idx="1517">
                  <c:v>0.80691642651296769</c:v>
                </c:pt>
                <c:pt idx="1518">
                  <c:v>0.80115273775216067</c:v>
                </c:pt>
                <c:pt idx="1519">
                  <c:v>0.80403458213256451</c:v>
                </c:pt>
                <c:pt idx="1520">
                  <c:v>0.80403458213256451</c:v>
                </c:pt>
                <c:pt idx="1521">
                  <c:v>0.80115273775216067</c:v>
                </c:pt>
                <c:pt idx="1522">
                  <c:v>0.79538904899135376</c:v>
                </c:pt>
                <c:pt idx="1523">
                  <c:v>0.80115273775216067</c:v>
                </c:pt>
                <c:pt idx="1524">
                  <c:v>0.78962536023054763</c:v>
                </c:pt>
                <c:pt idx="1525">
                  <c:v>0.79538904899135376</c:v>
                </c:pt>
                <c:pt idx="1526">
                  <c:v>0.79827089337175794</c:v>
                </c:pt>
                <c:pt idx="1527">
                  <c:v>0.80115273775216067</c:v>
                </c:pt>
                <c:pt idx="1528">
                  <c:v>0.80403458213256451</c:v>
                </c:pt>
                <c:pt idx="1529">
                  <c:v>0.80835734870317</c:v>
                </c:pt>
                <c:pt idx="1530">
                  <c:v>0.79682997118155663</c:v>
                </c:pt>
                <c:pt idx="1531">
                  <c:v>0.80547550432276649</c:v>
                </c:pt>
                <c:pt idx="1532">
                  <c:v>0.79827089337175794</c:v>
                </c:pt>
                <c:pt idx="1533">
                  <c:v>0.79827089337175794</c:v>
                </c:pt>
                <c:pt idx="1534">
                  <c:v>0.80547550432276649</c:v>
                </c:pt>
                <c:pt idx="1535">
                  <c:v>0.80691642651296769</c:v>
                </c:pt>
                <c:pt idx="1536">
                  <c:v>0.80691642651296769</c:v>
                </c:pt>
                <c:pt idx="1537">
                  <c:v>0.80691642651296769</c:v>
                </c:pt>
                <c:pt idx="1538">
                  <c:v>0.80979827089337286</c:v>
                </c:pt>
                <c:pt idx="1539">
                  <c:v>0.79827089337175794</c:v>
                </c:pt>
                <c:pt idx="1540">
                  <c:v>0.80115273775216067</c:v>
                </c:pt>
                <c:pt idx="1541">
                  <c:v>0.79250720461095059</c:v>
                </c:pt>
                <c:pt idx="1542">
                  <c:v>0.78674351585014413</c:v>
                </c:pt>
                <c:pt idx="1543">
                  <c:v>0.78386167146974062</c:v>
                </c:pt>
                <c:pt idx="1544">
                  <c:v>0.78962536023054763</c:v>
                </c:pt>
                <c:pt idx="1545">
                  <c:v>0.78674351585014413</c:v>
                </c:pt>
                <c:pt idx="1546">
                  <c:v>0.78962536023054763</c:v>
                </c:pt>
                <c:pt idx="1547">
                  <c:v>0.78674351585014413</c:v>
                </c:pt>
                <c:pt idx="1548">
                  <c:v>0.78386167146974062</c:v>
                </c:pt>
                <c:pt idx="1549">
                  <c:v>0.78097982708933789</c:v>
                </c:pt>
                <c:pt idx="1550">
                  <c:v>0.78097982708933789</c:v>
                </c:pt>
                <c:pt idx="1551">
                  <c:v>0.78386167146974062</c:v>
                </c:pt>
                <c:pt idx="1552">
                  <c:v>0.78242074927953886</c:v>
                </c:pt>
                <c:pt idx="1553">
                  <c:v>0.79250720461095059</c:v>
                </c:pt>
                <c:pt idx="1554">
                  <c:v>0.79106628242074928</c:v>
                </c:pt>
                <c:pt idx="1555">
                  <c:v>0.79538904899135376</c:v>
                </c:pt>
                <c:pt idx="1556">
                  <c:v>0.80259365994236231</c:v>
                </c:pt>
                <c:pt idx="1557">
                  <c:v>0.78962536023054763</c:v>
                </c:pt>
                <c:pt idx="1558">
                  <c:v>0.79106628242074928</c:v>
                </c:pt>
                <c:pt idx="1559">
                  <c:v>0.78674351585014413</c:v>
                </c:pt>
                <c:pt idx="1560">
                  <c:v>0.78386167146974062</c:v>
                </c:pt>
                <c:pt idx="1561">
                  <c:v>0.78386167146974062</c:v>
                </c:pt>
                <c:pt idx="1562">
                  <c:v>0.78818443804034577</c:v>
                </c:pt>
                <c:pt idx="1563">
                  <c:v>0.78674351585014413</c:v>
                </c:pt>
                <c:pt idx="1564">
                  <c:v>0.78674351585014413</c:v>
                </c:pt>
                <c:pt idx="1565">
                  <c:v>0.78962536023054763</c:v>
                </c:pt>
                <c:pt idx="1566">
                  <c:v>0.78962536023054763</c:v>
                </c:pt>
                <c:pt idx="1567">
                  <c:v>0.78674351585014413</c:v>
                </c:pt>
                <c:pt idx="1568">
                  <c:v>0.78386167146974062</c:v>
                </c:pt>
                <c:pt idx="1569">
                  <c:v>0.78530259365994237</c:v>
                </c:pt>
                <c:pt idx="1570">
                  <c:v>0.77665706051873284</c:v>
                </c:pt>
                <c:pt idx="1571">
                  <c:v>0.78097982708933789</c:v>
                </c:pt>
                <c:pt idx="1572">
                  <c:v>0.78242074927953886</c:v>
                </c:pt>
                <c:pt idx="1573">
                  <c:v>0.77521613832853065</c:v>
                </c:pt>
                <c:pt idx="1574">
                  <c:v>0.78097982708933789</c:v>
                </c:pt>
                <c:pt idx="1575">
                  <c:v>0.77233429394812714</c:v>
                </c:pt>
                <c:pt idx="1576">
                  <c:v>0.77233429394812714</c:v>
                </c:pt>
                <c:pt idx="1577">
                  <c:v>0.78386167146974062</c:v>
                </c:pt>
                <c:pt idx="1578">
                  <c:v>0.77953890489913569</c:v>
                </c:pt>
                <c:pt idx="1579">
                  <c:v>0.78242074927953886</c:v>
                </c:pt>
                <c:pt idx="1580">
                  <c:v>0.78242074927953886</c:v>
                </c:pt>
                <c:pt idx="1581">
                  <c:v>0.77521613832853065</c:v>
                </c:pt>
                <c:pt idx="1582">
                  <c:v>0.77953890489913569</c:v>
                </c:pt>
                <c:pt idx="1583">
                  <c:v>0.78674351585014413</c:v>
                </c:pt>
                <c:pt idx="1584">
                  <c:v>0.78097982708933789</c:v>
                </c:pt>
                <c:pt idx="1585">
                  <c:v>0.78386167146974062</c:v>
                </c:pt>
                <c:pt idx="1586">
                  <c:v>0.7780979827089336</c:v>
                </c:pt>
                <c:pt idx="1587">
                  <c:v>0.77665706051873284</c:v>
                </c:pt>
                <c:pt idx="1588">
                  <c:v>0.77233429394812714</c:v>
                </c:pt>
                <c:pt idx="1589">
                  <c:v>0.77953890489913569</c:v>
                </c:pt>
                <c:pt idx="1590">
                  <c:v>0.7694524495677233</c:v>
                </c:pt>
                <c:pt idx="1591">
                  <c:v>0.7694524495677233</c:v>
                </c:pt>
                <c:pt idx="1592">
                  <c:v>0.76080691642651432</c:v>
                </c:pt>
                <c:pt idx="1593">
                  <c:v>0.75648414985590695</c:v>
                </c:pt>
                <c:pt idx="1594">
                  <c:v>0.75216138328530269</c:v>
                </c:pt>
                <c:pt idx="1595">
                  <c:v>0.76368876080691639</c:v>
                </c:pt>
                <c:pt idx="1596">
                  <c:v>0.76080691642651432</c:v>
                </c:pt>
                <c:pt idx="1597">
                  <c:v>0.77521613832853065</c:v>
                </c:pt>
                <c:pt idx="1598">
                  <c:v>0.77953890489913569</c:v>
                </c:pt>
                <c:pt idx="1599">
                  <c:v>0.77953890489913569</c:v>
                </c:pt>
                <c:pt idx="1600">
                  <c:v>0.77953890489913569</c:v>
                </c:pt>
                <c:pt idx="1601">
                  <c:v>0.78530259365994237</c:v>
                </c:pt>
                <c:pt idx="1602">
                  <c:v>0.7665706051873199</c:v>
                </c:pt>
                <c:pt idx="1603">
                  <c:v>0.7780979827089336</c:v>
                </c:pt>
                <c:pt idx="1604">
                  <c:v>0.7665706051873199</c:v>
                </c:pt>
                <c:pt idx="1605">
                  <c:v>0.76512968299711903</c:v>
                </c:pt>
                <c:pt idx="1606">
                  <c:v>0.7665706051873199</c:v>
                </c:pt>
                <c:pt idx="1607">
                  <c:v>0.7665706051873199</c:v>
                </c:pt>
                <c:pt idx="1608">
                  <c:v>0.76801152737752165</c:v>
                </c:pt>
                <c:pt idx="1609">
                  <c:v>0.7665706051873199</c:v>
                </c:pt>
                <c:pt idx="1610">
                  <c:v>0.77089337175792438</c:v>
                </c:pt>
                <c:pt idx="1611">
                  <c:v>0.76368876080691639</c:v>
                </c:pt>
                <c:pt idx="1612">
                  <c:v>0.7694524495677233</c:v>
                </c:pt>
                <c:pt idx="1613">
                  <c:v>0.7665706051873199</c:v>
                </c:pt>
                <c:pt idx="1614">
                  <c:v>0.76801152737752165</c:v>
                </c:pt>
                <c:pt idx="1615">
                  <c:v>0.7694524495677233</c:v>
                </c:pt>
                <c:pt idx="1616">
                  <c:v>0.7694524495677233</c:v>
                </c:pt>
                <c:pt idx="1617">
                  <c:v>0.7694524495677233</c:v>
                </c:pt>
                <c:pt idx="1618">
                  <c:v>0.75648414985590695</c:v>
                </c:pt>
                <c:pt idx="1619">
                  <c:v>0.7665706051873199</c:v>
                </c:pt>
                <c:pt idx="1620">
                  <c:v>0.74927953890490018</c:v>
                </c:pt>
                <c:pt idx="1621">
                  <c:v>0.75792507204611115</c:v>
                </c:pt>
                <c:pt idx="1622">
                  <c:v>0.75648414985590695</c:v>
                </c:pt>
                <c:pt idx="1623">
                  <c:v>0.74639769452449711</c:v>
                </c:pt>
                <c:pt idx="1624">
                  <c:v>0.7449567723342948</c:v>
                </c:pt>
                <c:pt idx="1625">
                  <c:v>0.72910662824207495</c:v>
                </c:pt>
                <c:pt idx="1626">
                  <c:v>0.70028818443804031</c:v>
                </c:pt>
                <c:pt idx="1627">
                  <c:v>0.68299711815562003</c:v>
                </c:pt>
                <c:pt idx="1628">
                  <c:v>0.65994236311239263</c:v>
                </c:pt>
                <c:pt idx="1629">
                  <c:v>0.65706051873198845</c:v>
                </c:pt>
                <c:pt idx="1630">
                  <c:v>0.67146974063400644</c:v>
                </c:pt>
                <c:pt idx="1631">
                  <c:v>0.69308357348703153</c:v>
                </c:pt>
                <c:pt idx="1632">
                  <c:v>0.70605187319884855</c:v>
                </c:pt>
                <c:pt idx="1633">
                  <c:v>0.72766570605187431</c:v>
                </c:pt>
                <c:pt idx="1634">
                  <c:v>0.72910662824207495</c:v>
                </c:pt>
                <c:pt idx="1635">
                  <c:v>0.7319884726224799</c:v>
                </c:pt>
                <c:pt idx="1636">
                  <c:v>0.74063400576368943</c:v>
                </c:pt>
                <c:pt idx="1637">
                  <c:v>0.75216138328530269</c:v>
                </c:pt>
                <c:pt idx="1638">
                  <c:v>0.74639769452449711</c:v>
                </c:pt>
                <c:pt idx="1639">
                  <c:v>0.75792507204611115</c:v>
                </c:pt>
                <c:pt idx="1640">
                  <c:v>0.75504322766570731</c:v>
                </c:pt>
                <c:pt idx="1641">
                  <c:v>0.75072046109510171</c:v>
                </c:pt>
                <c:pt idx="1642">
                  <c:v>0.75792507204611115</c:v>
                </c:pt>
                <c:pt idx="1643">
                  <c:v>0.75216138328530269</c:v>
                </c:pt>
                <c:pt idx="1644">
                  <c:v>0.75792507204611115</c:v>
                </c:pt>
                <c:pt idx="1645">
                  <c:v>0.74639769452449711</c:v>
                </c:pt>
                <c:pt idx="1646">
                  <c:v>0.753602305475505</c:v>
                </c:pt>
                <c:pt idx="1647">
                  <c:v>0.74639769452449711</c:v>
                </c:pt>
                <c:pt idx="1648">
                  <c:v>0.75216138328530269</c:v>
                </c:pt>
                <c:pt idx="1649">
                  <c:v>0.75216138328530269</c:v>
                </c:pt>
                <c:pt idx="1650">
                  <c:v>0.75504322766570731</c:v>
                </c:pt>
                <c:pt idx="1651">
                  <c:v>0.75792507204611115</c:v>
                </c:pt>
                <c:pt idx="1652">
                  <c:v>0.75792507204611115</c:v>
                </c:pt>
                <c:pt idx="1653">
                  <c:v>0.75792507204611115</c:v>
                </c:pt>
                <c:pt idx="1654">
                  <c:v>0.75792507204611115</c:v>
                </c:pt>
                <c:pt idx="1655">
                  <c:v>0.76368876080691639</c:v>
                </c:pt>
                <c:pt idx="1656">
                  <c:v>0.75648414985590695</c:v>
                </c:pt>
                <c:pt idx="1657">
                  <c:v>0.76368876080691639</c:v>
                </c:pt>
                <c:pt idx="1658">
                  <c:v>0.76080691642651432</c:v>
                </c:pt>
                <c:pt idx="1659">
                  <c:v>0.75504322766570731</c:v>
                </c:pt>
                <c:pt idx="1660">
                  <c:v>0.76080691642651432</c:v>
                </c:pt>
                <c:pt idx="1661">
                  <c:v>0.76224783861671586</c:v>
                </c:pt>
                <c:pt idx="1662">
                  <c:v>0.75216138328530269</c:v>
                </c:pt>
                <c:pt idx="1663">
                  <c:v>0.75648414985590695</c:v>
                </c:pt>
                <c:pt idx="1664">
                  <c:v>0.74927953890490018</c:v>
                </c:pt>
                <c:pt idx="1665">
                  <c:v>0.74927953890490018</c:v>
                </c:pt>
                <c:pt idx="1666">
                  <c:v>0.74351585014409316</c:v>
                </c:pt>
                <c:pt idx="1667">
                  <c:v>0.75792507204611115</c:v>
                </c:pt>
                <c:pt idx="1668">
                  <c:v>0.74639769452449711</c:v>
                </c:pt>
                <c:pt idx="1669">
                  <c:v>0.75072046109510171</c:v>
                </c:pt>
                <c:pt idx="1670">
                  <c:v>0.75504322766570731</c:v>
                </c:pt>
                <c:pt idx="1671">
                  <c:v>0.74207492795389163</c:v>
                </c:pt>
                <c:pt idx="1672">
                  <c:v>0.75216138328530269</c:v>
                </c:pt>
                <c:pt idx="1673">
                  <c:v>0.74639769452449711</c:v>
                </c:pt>
                <c:pt idx="1674">
                  <c:v>0.74639769452449711</c:v>
                </c:pt>
                <c:pt idx="1675">
                  <c:v>0.75216138328530269</c:v>
                </c:pt>
                <c:pt idx="1676">
                  <c:v>0.75216138328530269</c:v>
                </c:pt>
                <c:pt idx="1677">
                  <c:v>0.75504322766570731</c:v>
                </c:pt>
                <c:pt idx="1678">
                  <c:v>0.753602305475505</c:v>
                </c:pt>
                <c:pt idx="1679">
                  <c:v>0.75504322766570731</c:v>
                </c:pt>
                <c:pt idx="1680">
                  <c:v>0.74639769452449711</c:v>
                </c:pt>
                <c:pt idx="1681">
                  <c:v>0.75216138328530269</c:v>
                </c:pt>
                <c:pt idx="1682">
                  <c:v>0.74639769452449711</c:v>
                </c:pt>
                <c:pt idx="1683">
                  <c:v>0.74927953890490018</c:v>
                </c:pt>
                <c:pt idx="1684">
                  <c:v>0.74207492795389163</c:v>
                </c:pt>
                <c:pt idx="1685">
                  <c:v>0.75072046109510171</c:v>
                </c:pt>
                <c:pt idx="1686">
                  <c:v>0.74063400576368943</c:v>
                </c:pt>
                <c:pt idx="1687">
                  <c:v>0.74063400576368943</c:v>
                </c:pt>
                <c:pt idx="1688">
                  <c:v>0.74063400576368943</c:v>
                </c:pt>
                <c:pt idx="1689">
                  <c:v>0.73919308357348834</c:v>
                </c:pt>
                <c:pt idx="1690">
                  <c:v>0.7363112391930845</c:v>
                </c:pt>
                <c:pt idx="1691">
                  <c:v>0.74927953890490018</c:v>
                </c:pt>
                <c:pt idx="1692">
                  <c:v>0.74351585014409316</c:v>
                </c:pt>
                <c:pt idx="1693">
                  <c:v>0.74927953890490018</c:v>
                </c:pt>
                <c:pt idx="1694">
                  <c:v>0.74927953890490018</c:v>
                </c:pt>
                <c:pt idx="1695">
                  <c:v>0.75504322766570731</c:v>
                </c:pt>
                <c:pt idx="1696">
                  <c:v>0.75504322766570731</c:v>
                </c:pt>
                <c:pt idx="1697">
                  <c:v>0.753602305475505</c:v>
                </c:pt>
                <c:pt idx="1698">
                  <c:v>0.74639769452449711</c:v>
                </c:pt>
                <c:pt idx="1699">
                  <c:v>0.74351585014409316</c:v>
                </c:pt>
                <c:pt idx="1700">
                  <c:v>0.74063400576368943</c:v>
                </c:pt>
                <c:pt idx="1701">
                  <c:v>0.74063400576368943</c:v>
                </c:pt>
                <c:pt idx="1702">
                  <c:v>0.7449567723342948</c:v>
                </c:pt>
                <c:pt idx="1703">
                  <c:v>0.73775216138328525</c:v>
                </c:pt>
                <c:pt idx="1704">
                  <c:v>0.74927953890490018</c:v>
                </c:pt>
                <c:pt idx="1705">
                  <c:v>0.73775216138328525</c:v>
                </c:pt>
                <c:pt idx="1706">
                  <c:v>0.7449567723342948</c:v>
                </c:pt>
                <c:pt idx="1707">
                  <c:v>0.73775216138328525</c:v>
                </c:pt>
                <c:pt idx="1708">
                  <c:v>0.72478386167146969</c:v>
                </c:pt>
                <c:pt idx="1709">
                  <c:v>0.7319884726224799</c:v>
                </c:pt>
                <c:pt idx="1710">
                  <c:v>0.71469740634005863</c:v>
                </c:pt>
                <c:pt idx="1711">
                  <c:v>0.7319884726224799</c:v>
                </c:pt>
                <c:pt idx="1712">
                  <c:v>0.7319884726224799</c:v>
                </c:pt>
                <c:pt idx="1713">
                  <c:v>0.73487031700288308</c:v>
                </c:pt>
                <c:pt idx="1714">
                  <c:v>0.74063400576368943</c:v>
                </c:pt>
                <c:pt idx="1715">
                  <c:v>0.73775216138328525</c:v>
                </c:pt>
                <c:pt idx="1716">
                  <c:v>0.73775216138328525</c:v>
                </c:pt>
                <c:pt idx="1717">
                  <c:v>0.73775216138328525</c:v>
                </c:pt>
                <c:pt idx="1718">
                  <c:v>0.73775216138328525</c:v>
                </c:pt>
                <c:pt idx="1719">
                  <c:v>0.73487031700288308</c:v>
                </c:pt>
                <c:pt idx="1720">
                  <c:v>0.73487031700288308</c:v>
                </c:pt>
                <c:pt idx="1721">
                  <c:v>0.73487031700288308</c:v>
                </c:pt>
                <c:pt idx="1722">
                  <c:v>0.73919308357348834</c:v>
                </c:pt>
                <c:pt idx="1723">
                  <c:v>0.73487031700288308</c:v>
                </c:pt>
                <c:pt idx="1724">
                  <c:v>0.72910662824207495</c:v>
                </c:pt>
                <c:pt idx="1725">
                  <c:v>0.7319884726224799</c:v>
                </c:pt>
                <c:pt idx="1726">
                  <c:v>0.72046109510086453</c:v>
                </c:pt>
                <c:pt idx="1727">
                  <c:v>0.7305475504322767</c:v>
                </c:pt>
                <c:pt idx="1728">
                  <c:v>0.72766570605187431</c:v>
                </c:pt>
                <c:pt idx="1729">
                  <c:v>0.72622478386167144</c:v>
                </c:pt>
                <c:pt idx="1730">
                  <c:v>0.72910662824207495</c:v>
                </c:pt>
                <c:pt idx="1731">
                  <c:v>0.72334293948126749</c:v>
                </c:pt>
                <c:pt idx="1732">
                  <c:v>0.72910662824207495</c:v>
                </c:pt>
                <c:pt idx="1733">
                  <c:v>0.72622478386167144</c:v>
                </c:pt>
                <c:pt idx="1734">
                  <c:v>0.7319884726224799</c:v>
                </c:pt>
                <c:pt idx="1735">
                  <c:v>0.72334293948126749</c:v>
                </c:pt>
                <c:pt idx="1736">
                  <c:v>0.72622478386167144</c:v>
                </c:pt>
                <c:pt idx="1737">
                  <c:v>0.72046109510086453</c:v>
                </c:pt>
                <c:pt idx="1738">
                  <c:v>0.71613832853025938</c:v>
                </c:pt>
                <c:pt idx="1739">
                  <c:v>0.72046109510086453</c:v>
                </c:pt>
                <c:pt idx="1740">
                  <c:v>0.71757925072046114</c:v>
                </c:pt>
                <c:pt idx="1741">
                  <c:v>0.72190201729106662</c:v>
                </c:pt>
                <c:pt idx="1742">
                  <c:v>0.7305475504322767</c:v>
                </c:pt>
                <c:pt idx="1743">
                  <c:v>0.72334293948126749</c:v>
                </c:pt>
                <c:pt idx="1744">
                  <c:v>0.72334293948126749</c:v>
                </c:pt>
                <c:pt idx="1745">
                  <c:v>0.72046109510086453</c:v>
                </c:pt>
                <c:pt idx="1746">
                  <c:v>0.72046109510086453</c:v>
                </c:pt>
                <c:pt idx="1747">
                  <c:v>0.71325648414985587</c:v>
                </c:pt>
                <c:pt idx="1748">
                  <c:v>0.72478386167146969</c:v>
                </c:pt>
                <c:pt idx="1749">
                  <c:v>0.70605187319884855</c:v>
                </c:pt>
                <c:pt idx="1750">
                  <c:v>0.71613832853025938</c:v>
                </c:pt>
                <c:pt idx="1751">
                  <c:v>0.70893371757925072</c:v>
                </c:pt>
                <c:pt idx="1752">
                  <c:v>0.71757925072046114</c:v>
                </c:pt>
                <c:pt idx="1753">
                  <c:v>0.7103746397694527</c:v>
                </c:pt>
                <c:pt idx="1754">
                  <c:v>0.72334293948126749</c:v>
                </c:pt>
                <c:pt idx="1755">
                  <c:v>0.70749279538904897</c:v>
                </c:pt>
                <c:pt idx="1756">
                  <c:v>0.71469740634005863</c:v>
                </c:pt>
                <c:pt idx="1757">
                  <c:v>0.71325648414985587</c:v>
                </c:pt>
                <c:pt idx="1758">
                  <c:v>0.70893371757925072</c:v>
                </c:pt>
                <c:pt idx="1759">
                  <c:v>0.72046109510086453</c:v>
                </c:pt>
                <c:pt idx="1760">
                  <c:v>0.72190201729106662</c:v>
                </c:pt>
                <c:pt idx="1761">
                  <c:v>0.72190201729106662</c:v>
                </c:pt>
                <c:pt idx="1762">
                  <c:v>0.72334293948126749</c:v>
                </c:pt>
                <c:pt idx="1763">
                  <c:v>0.72046109510086453</c:v>
                </c:pt>
                <c:pt idx="1764">
                  <c:v>0.71469740634005863</c:v>
                </c:pt>
                <c:pt idx="1765">
                  <c:v>0.71469740634005863</c:v>
                </c:pt>
                <c:pt idx="1766">
                  <c:v>0.71902017291066278</c:v>
                </c:pt>
                <c:pt idx="1767">
                  <c:v>0.70893371757925072</c:v>
                </c:pt>
                <c:pt idx="1768">
                  <c:v>0.71613832853025938</c:v>
                </c:pt>
                <c:pt idx="1769">
                  <c:v>0.71325648414985587</c:v>
                </c:pt>
                <c:pt idx="1770">
                  <c:v>0.71181556195965356</c:v>
                </c:pt>
                <c:pt idx="1771">
                  <c:v>0.71469740634005863</c:v>
                </c:pt>
                <c:pt idx="1772">
                  <c:v>0.70605187319884855</c:v>
                </c:pt>
                <c:pt idx="1773">
                  <c:v>0.70172910662824306</c:v>
                </c:pt>
                <c:pt idx="1774">
                  <c:v>0.69740634005763613</c:v>
                </c:pt>
                <c:pt idx="1775">
                  <c:v>0.69740634005763613</c:v>
                </c:pt>
                <c:pt idx="1776">
                  <c:v>0.70317002881844382</c:v>
                </c:pt>
                <c:pt idx="1777">
                  <c:v>0.70461095100864568</c:v>
                </c:pt>
                <c:pt idx="1778">
                  <c:v>0.71469740634005863</c:v>
                </c:pt>
                <c:pt idx="1779">
                  <c:v>0.70893371757925072</c:v>
                </c:pt>
                <c:pt idx="1780">
                  <c:v>0.71181556195965356</c:v>
                </c:pt>
                <c:pt idx="1781">
                  <c:v>0.70605187319884855</c:v>
                </c:pt>
                <c:pt idx="1782">
                  <c:v>0.70749279538904897</c:v>
                </c:pt>
                <c:pt idx="1783">
                  <c:v>0.70461095100864568</c:v>
                </c:pt>
                <c:pt idx="1784">
                  <c:v>0.70605187319884855</c:v>
                </c:pt>
                <c:pt idx="1785">
                  <c:v>0.70172910662824306</c:v>
                </c:pt>
                <c:pt idx="1786">
                  <c:v>0.69740634005763613</c:v>
                </c:pt>
                <c:pt idx="1787">
                  <c:v>0.68011527377521652</c:v>
                </c:pt>
                <c:pt idx="1788">
                  <c:v>0.65417867435158661</c:v>
                </c:pt>
                <c:pt idx="1789">
                  <c:v>0.62247838616714701</c:v>
                </c:pt>
                <c:pt idx="1790">
                  <c:v>0.59510086455331468</c:v>
                </c:pt>
                <c:pt idx="1791">
                  <c:v>0.57348703170028759</c:v>
                </c:pt>
                <c:pt idx="1792">
                  <c:v>0.5778097982708944</c:v>
                </c:pt>
                <c:pt idx="1793">
                  <c:v>0.58789625360230591</c:v>
                </c:pt>
                <c:pt idx="1794">
                  <c:v>0.5994236311239195</c:v>
                </c:pt>
                <c:pt idx="1795">
                  <c:v>0.61671469740634077</c:v>
                </c:pt>
                <c:pt idx="1796">
                  <c:v>0.63832853025936664</c:v>
                </c:pt>
                <c:pt idx="1797">
                  <c:v>0.63112391930835765</c:v>
                </c:pt>
                <c:pt idx="1798">
                  <c:v>0.64265129682997257</c:v>
                </c:pt>
                <c:pt idx="1799">
                  <c:v>0.6397694524495694</c:v>
                </c:pt>
                <c:pt idx="1800">
                  <c:v>0.62824207492795359</c:v>
                </c:pt>
                <c:pt idx="1801">
                  <c:v>0.63400576368876171</c:v>
                </c:pt>
                <c:pt idx="1802">
                  <c:v>0.63400576368876171</c:v>
                </c:pt>
                <c:pt idx="1803">
                  <c:v>0.62968299711815634</c:v>
                </c:pt>
                <c:pt idx="1804">
                  <c:v>0.6397694524495694</c:v>
                </c:pt>
                <c:pt idx="1805">
                  <c:v>0.636887608069165</c:v>
                </c:pt>
                <c:pt idx="1806">
                  <c:v>0.64409221902017422</c:v>
                </c:pt>
                <c:pt idx="1807">
                  <c:v>0.6397694524495694</c:v>
                </c:pt>
                <c:pt idx="1808">
                  <c:v>0.65129682997118221</c:v>
                </c:pt>
                <c:pt idx="1809">
                  <c:v>0.64841498559077815</c:v>
                </c:pt>
                <c:pt idx="1810">
                  <c:v>0.65417867435158661</c:v>
                </c:pt>
                <c:pt idx="1811">
                  <c:v>0.65706051873198845</c:v>
                </c:pt>
                <c:pt idx="1812">
                  <c:v>0.65273775216138452</c:v>
                </c:pt>
                <c:pt idx="1813">
                  <c:v>0.65561959654178814</c:v>
                </c:pt>
                <c:pt idx="1814">
                  <c:v>0.65994236311239263</c:v>
                </c:pt>
                <c:pt idx="1815">
                  <c:v>0.65561959654178814</c:v>
                </c:pt>
                <c:pt idx="1816">
                  <c:v>0.67146974063400644</c:v>
                </c:pt>
                <c:pt idx="1817">
                  <c:v>0.65706051873198845</c:v>
                </c:pt>
                <c:pt idx="1818">
                  <c:v>0.6657060518732002</c:v>
                </c:pt>
                <c:pt idx="1819">
                  <c:v>0.65994236311239263</c:v>
                </c:pt>
                <c:pt idx="1820">
                  <c:v>0.6657060518732002</c:v>
                </c:pt>
                <c:pt idx="1821">
                  <c:v>0.66714697406340151</c:v>
                </c:pt>
                <c:pt idx="1822">
                  <c:v>0.67435158501440962</c:v>
                </c:pt>
                <c:pt idx="1823">
                  <c:v>0.67435158501440962</c:v>
                </c:pt>
                <c:pt idx="1824">
                  <c:v>0.68011527377521652</c:v>
                </c:pt>
                <c:pt idx="1825">
                  <c:v>0.67435158501440962</c:v>
                </c:pt>
                <c:pt idx="1826">
                  <c:v>0.68587896253602409</c:v>
                </c:pt>
                <c:pt idx="1827">
                  <c:v>0.66858789625360315</c:v>
                </c:pt>
                <c:pt idx="1828">
                  <c:v>0.67435158501440962</c:v>
                </c:pt>
                <c:pt idx="1829">
                  <c:v>0.67146974063400644</c:v>
                </c:pt>
                <c:pt idx="1830">
                  <c:v>0.6657060518732002</c:v>
                </c:pt>
                <c:pt idx="1831">
                  <c:v>0.67002881844380602</c:v>
                </c:pt>
                <c:pt idx="1832">
                  <c:v>0.67435158501440962</c:v>
                </c:pt>
                <c:pt idx="1833">
                  <c:v>0.67723342939481335</c:v>
                </c:pt>
                <c:pt idx="1834">
                  <c:v>0.67435158501440962</c:v>
                </c:pt>
                <c:pt idx="1835">
                  <c:v>0.67723342939481335</c:v>
                </c:pt>
                <c:pt idx="1836">
                  <c:v>0.67435158501440962</c:v>
                </c:pt>
                <c:pt idx="1837">
                  <c:v>0.66282420749279691</c:v>
                </c:pt>
                <c:pt idx="1838">
                  <c:v>0.67146974063400644</c:v>
                </c:pt>
                <c:pt idx="1839">
                  <c:v>0.66714697406340151</c:v>
                </c:pt>
                <c:pt idx="1840">
                  <c:v>0.6657060518732002</c:v>
                </c:pt>
                <c:pt idx="1841">
                  <c:v>0.67867435158501577</c:v>
                </c:pt>
                <c:pt idx="1842">
                  <c:v>0.66714697406340151</c:v>
                </c:pt>
                <c:pt idx="1843">
                  <c:v>0.68011527377521652</c:v>
                </c:pt>
                <c:pt idx="1844">
                  <c:v>0.67435158501440962</c:v>
                </c:pt>
                <c:pt idx="1845">
                  <c:v>0.67002881844380602</c:v>
                </c:pt>
                <c:pt idx="1846">
                  <c:v>0.66858789625360315</c:v>
                </c:pt>
                <c:pt idx="1847">
                  <c:v>0.66282420749279691</c:v>
                </c:pt>
                <c:pt idx="1848">
                  <c:v>0.65706051873198845</c:v>
                </c:pt>
                <c:pt idx="1849">
                  <c:v>0.6657060518732002</c:v>
                </c:pt>
                <c:pt idx="1850">
                  <c:v>0.66282420749279691</c:v>
                </c:pt>
                <c:pt idx="1851">
                  <c:v>0.66714697406340151</c:v>
                </c:pt>
                <c:pt idx="1852">
                  <c:v>0.66426512968299711</c:v>
                </c:pt>
                <c:pt idx="1853">
                  <c:v>0.66282420749279691</c:v>
                </c:pt>
                <c:pt idx="1854">
                  <c:v>0.65994236311239263</c:v>
                </c:pt>
                <c:pt idx="1855">
                  <c:v>0.65850144092219065</c:v>
                </c:pt>
                <c:pt idx="1856">
                  <c:v>0.66282420749279691</c:v>
                </c:pt>
                <c:pt idx="1857">
                  <c:v>0.65706051873198845</c:v>
                </c:pt>
                <c:pt idx="1858">
                  <c:v>0.65994236311239263</c:v>
                </c:pt>
                <c:pt idx="1859">
                  <c:v>0.65417867435158661</c:v>
                </c:pt>
                <c:pt idx="1860">
                  <c:v>0.65994236311239263</c:v>
                </c:pt>
                <c:pt idx="1861">
                  <c:v>0.65417867435158661</c:v>
                </c:pt>
                <c:pt idx="1862">
                  <c:v>0.65417867435158661</c:v>
                </c:pt>
                <c:pt idx="1863">
                  <c:v>0.65561959654178814</c:v>
                </c:pt>
                <c:pt idx="1864">
                  <c:v>0.65129682997118221</c:v>
                </c:pt>
                <c:pt idx="1865">
                  <c:v>0.66282420749279691</c:v>
                </c:pt>
                <c:pt idx="1866">
                  <c:v>0.64841498559077815</c:v>
                </c:pt>
                <c:pt idx="1867">
                  <c:v>0.65129682997118221</c:v>
                </c:pt>
                <c:pt idx="1868">
                  <c:v>0.64409221902017422</c:v>
                </c:pt>
                <c:pt idx="1869">
                  <c:v>0.6397694524495694</c:v>
                </c:pt>
                <c:pt idx="1870">
                  <c:v>0.6412103746397696</c:v>
                </c:pt>
                <c:pt idx="1871">
                  <c:v>0.64553314121037453</c:v>
                </c:pt>
                <c:pt idx="1872">
                  <c:v>0.64553314121037453</c:v>
                </c:pt>
                <c:pt idx="1873">
                  <c:v>0.65273775216138452</c:v>
                </c:pt>
                <c:pt idx="1874">
                  <c:v>0.65850144092219065</c:v>
                </c:pt>
                <c:pt idx="1875">
                  <c:v>0.64841498559077815</c:v>
                </c:pt>
                <c:pt idx="1876">
                  <c:v>0.65417867435158661</c:v>
                </c:pt>
                <c:pt idx="1877">
                  <c:v>0.64553314121037453</c:v>
                </c:pt>
                <c:pt idx="1878">
                  <c:v>0.64553314121037453</c:v>
                </c:pt>
                <c:pt idx="1879">
                  <c:v>0.65129682997118221</c:v>
                </c:pt>
                <c:pt idx="1880">
                  <c:v>0.65561959654178814</c:v>
                </c:pt>
                <c:pt idx="1881">
                  <c:v>0.65706051873198845</c:v>
                </c:pt>
                <c:pt idx="1882">
                  <c:v>0.66282420749279691</c:v>
                </c:pt>
                <c:pt idx="1883">
                  <c:v>0.65994236311239263</c:v>
                </c:pt>
                <c:pt idx="1884">
                  <c:v>0.65706051873198845</c:v>
                </c:pt>
                <c:pt idx="1885">
                  <c:v>0.65129682997118221</c:v>
                </c:pt>
                <c:pt idx="1886">
                  <c:v>0.64841498559077815</c:v>
                </c:pt>
                <c:pt idx="1887">
                  <c:v>0.64985590778098046</c:v>
                </c:pt>
                <c:pt idx="1888">
                  <c:v>0.64409221902017422</c:v>
                </c:pt>
                <c:pt idx="1889">
                  <c:v>0.65417867435158661</c:v>
                </c:pt>
                <c:pt idx="1890">
                  <c:v>0.64841498559077815</c:v>
                </c:pt>
                <c:pt idx="1891">
                  <c:v>0.64265129682997257</c:v>
                </c:pt>
                <c:pt idx="1892">
                  <c:v>0.64841498559077815</c:v>
                </c:pt>
                <c:pt idx="1893">
                  <c:v>0.63400576368876171</c:v>
                </c:pt>
                <c:pt idx="1894">
                  <c:v>0.64553314121037453</c:v>
                </c:pt>
                <c:pt idx="1895">
                  <c:v>0.64265129682997257</c:v>
                </c:pt>
                <c:pt idx="1896">
                  <c:v>0.65129682997118221</c:v>
                </c:pt>
                <c:pt idx="1897">
                  <c:v>0.65129682997118221</c:v>
                </c:pt>
                <c:pt idx="1898">
                  <c:v>0.65706051873198845</c:v>
                </c:pt>
                <c:pt idx="1899">
                  <c:v>0.64841498559077815</c:v>
                </c:pt>
                <c:pt idx="1900">
                  <c:v>0.64841498559077815</c:v>
                </c:pt>
                <c:pt idx="1901">
                  <c:v>0.64265129682997257</c:v>
                </c:pt>
                <c:pt idx="1902">
                  <c:v>0.6397694524495694</c:v>
                </c:pt>
                <c:pt idx="1903">
                  <c:v>0.63544668587896258</c:v>
                </c:pt>
                <c:pt idx="1904">
                  <c:v>0.63544668587896258</c:v>
                </c:pt>
                <c:pt idx="1905">
                  <c:v>0.62536023054755063</c:v>
                </c:pt>
                <c:pt idx="1906">
                  <c:v>0.63112391930835765</c:v>
                </c:pt>
                <c:pt idx="1907">
                  <c:v>0.636887608069165</c:v>
                </c:pt>
                <c:pt idx="1908">
                  <c:v>0.6412103746397696</c:v>
                </c:pt>
                <c:pt idx="1909">
                  <c:v>0.64553314121037453</c:v>
                </c:pt>
                <c:pt idx="1910">
                  <c:v>0.65129682997118221</c:v>
                </c:pt>
                <c:pt idx="1911">
                  <c:v>0.64265129682997257</c:v>
                </c:pt>
                <c:pt idx="1912">
                  <c:v>0.64265129682997257</c:v>
                </c:pt>
                <c:pt idx="1913">
                  <c:v>0.64265129682997257</c:v>
                </c:pt>
                <c:pt idx="1914">
                  <c:v>0.6397694524495694</c:v>
                </c:pt>
                <c:pt idx="1915">
                  <c:v>0.636887608069165</c:v>
                </c:pt>
                <c:pt idx="1916">
                  <c:v>0.64265129682997257</c:v>
                </c:pt>
                <c:pt idx="1917">
                  <c:v>0.63112391930835765</c:v>
                </c:pt>
                <c:pt idx="1918">
                  <c:v>0.6397694524495694</c:v>
                </c:pt>
                <c:pt idx="1919">
                  <c:v>0.63400576368876171</c:v>
                </c:pt>
                <c:pt idx="1920">
                  <c:v>0.63400576368876171</c:v>
                </c:pt>
                <c:pt idx="1921">
                  <c:v>0.62824207492795359</c:v>
                </c:pt>
                <c:pt idx="1922">
                  <c:v>0.62680115273775261</c:v>
                </c:pt>
                <c:pt idx="1923">
                  <c:v>0.62536023054755063</c:v>
                </c:pt>
                <c:pt idx="1924">
                  <c:v>0.62247838616714701</c:v>
                </c:pt>
                <c:pt idx="1925">
                  <c:v>0.62536023054755063</c:v>
                </c:pt>
                <c:pt idx="1926">
                  <c:v>0.62824207492795359</c:v>
                </c:pt>
                <c:pt idx="1927">
                  <c:v>0.61671469740634077</c:v>
                </c:pt>
                <c:pt idx="1928">
                  <c:v>0.62824207492795359</c:v>
                </c:pt>
                <c:pt idx="1929">
                  <c:v>0.62103746397694526</c:v>
                </c:pt>
                <c:pt idx="1930">
                  <c:v>0.62536023054755063</c:v>
                </c:pt>
                <c:pt idx="1931">
                  <c:v>0.63112391930835765</c:v>
                </c:pt>
                <c:pt idx="1932">
                  <c:v>0.62680115273775261</c:v>
                </c:pt>
                <c:pt idx="1933">
                  <c:v>0.62536023054755063</c:v>
                </c:pt>
                <c:pt idx="1934">
                  <c:v>0.62247838616714701</c:v>
                </c:pt>
                <c:pt idx="1935">
                  <c:v>0.61095100864553442</c:v>
                </c:pt>
                <c:pt idx="1936">
                  <c:v>0.61959654178674273</c:v>
                </c:pt>
                <c:pt idx="1937">
                  <c:v>0.61959654178674273</c:v>
                </c:pt>
                <c:pt idx="1938">
                  <c:v>0.62247838616714701</c:v>
                </c:pt>
                <c:pt idx="1939">
                  <c:v>0.62247838616714701</c:v>
                </c:pt>
                <c:pt idx="1940">
                  <c:v>0.62824207492795359</c:v>
                </c:pt>
                <c:pt idx="1941">
                  <c:v>0.61095100864553442</c:v>
                </c:pt>
                <c:pt idx="1942">
                  <c:v>0.62536023054755063</c:v>
                </c:pt>
                <c:pt idx="1943">
                  <c:v>0.61671469740634077</c:v>
                </c:pt>
                <c:pt idx="1944">
                  <c:v>0.61959654178674273</c:v>
                </c:pt>
                <c:pt idx="1945">
                  <c:v>0.6138328530259366</c:v>
                </c:pt>
                <c:pt idx="1946">
                  <c:v>0.61671469740634077</c:v>
                </c:pt>
                <c:pt idx="1947">
                  <c:v>0.60518731988472618</c:v>
                </c:pt>
                <c:pt idx="1948">
                  <c:v>0.60230547550432345</c:v>
                </c:pt>
                <c:pt idx="1949">
                  <c:v>0.60086455331412192</c:v>
                </c:pt>
                <c:pt idx="1950">
                  <c:v>0.58933717579250622</c:v>
                </c:pt>
                <c:pt idx="1951">
                  <c:v>0.59798270893371719</c:v>
                </c:pt>
                <c:pt idx="1952">
                  <c:v>0.58789625360230591</c:v>
                </c:pt>
                <c:pt idx="1953">
                  <c:v>0.59798270893371719</c:v>
                </c:pt>
                <c:pt idx="1954">
                  <c:v>0.582132564841498</c:v>
                </c:pt>
                <c:pt idx="1955">
                  <c:v>0.59221902017291017</c:v>
                </c:pt>
                <c:pt idx="1956">
                  <c:v>0.57636887608069165</c:v>
                </c:pt>
                <c:pt idx="1957">
                  <c:v>0.58501440922190151</c:v>
                </c:pt>
                <c:pt idx="1958">
                  <c:v>0.57925072046109505</c:v>
                </c:pt>
                <c:pt idx="1959">
                  <c:v>0.57204610951008661</c:v>
                </c:pt>
                <c:pt idx="1960">
                  <c:v>0.57925072046109505</c:v>
                </c:pt>
                <c:pt idx="1961">
                  <c:v>0.57348703170028759</c:v>
                </c:pt>
                <c:pt idx="1962">
                  <c:v>0.5778097982708944</c:v>
                </c:pt>
                <c:pt idx="1963">
                  <c:v>0.58069164265129791</c:v>
                </c:pt>
                <c:pt idx="1964">
                  <c:v>0.57636887608069165</c:v>
                </c:pt>
                <c:pt idx="1965">
                  <c:v>0.57636887608069165</c:v>
                </c:pt>
                <c:pt idx="1966">
                  <c:v>0.57636887608069165</c:v>
                </c:pt>
                <c:pt idx="1967">
                  <c:v>0.57925072046109505</c:v>
                </c:pt>
                <c:pt idx="1968">
                  <c:v>0.58501440922190151</c:v>
                </c:pt>
                <c:pt idx="1969">
                  <c:v>0.58501440922190151</c:v>
                </c:pt>
                <c:pt idx="1970">
                  <c:v>0.59654178674351621</c:v>
                </c:pt>
                <c:pt idx="1971">
                  <c:v>0.5936599423631137</c:v>
                </c:pt>
                <c:pt idx="1972">
                  <c:v>0.5994236311239195</c:v>
                </c:pt>
                <c:pt idx="1973">
                  <c:v>0.59798270893371719</c:v>
                </c:pt>
                <c:pt idx="1974">
                  <c:v>0.5936599423631137</c:v>
                </c:pt>
                <c:pt idx="1975">
                  <c:v>0.60230547550432345</c:v>
                </c:pt>
                <c:pt idx="1976">
                  <c:v>0.5936599423631137</c:v>
                </c:pt>
                <c:pt idx="1977">
                  <c:v>0.5994236311239195</c:v>
                </c:pt>
                <c:pt idx="1978">
                  <c:v>0.59221902017291017</c:v>
                </c:pt>
                <c:pt idx="1979">
                  <c:v>0.59654178674351621</c:v>
                </c:pt>
                <c:pt idx="1980">
                  <c:v>0.58789625360230591</c:v>
                </c:pt>
                <c:pt idx="1981">
                  <c:v>0.58645533141210349</c:v>
                </c:pt>
                <c:pt idx="1982">
                  <c:v>0.58357348703169998</c:v>
                </c:pt>
                <c:pt idx="1983">
                  <c:v>0.57636887608069165</c:v>
                </c:pt>
                <c:pt idx="1984">
                  <c:v>0.58645533141210349</c:v>
                </c:pt>
                <c:pt idx="1985">
                  <c:v>0.57060518731988574</c:v>
                </c:pt>
                <c:pt idx="1986">
                  <c:v>0.58069164265129791</c:v>
                </c:pt>
                <c:pt idx="1987">
                  <c:v>0.56628242074927959</c:v>
                </c:pt>
                <c:pt idx="1988">
                  <c:v>0.582132564841498</c:v>
                </c:pt>
                <c:pt idx="1989">
                  <c:v>0.56628242074927959</c:v>
                </c:pt>
                <c:pt idx="1990">
                  <c:v>0.582132564841498</c:v>
                </c:pt>
                <c:pt idx="1991">
                  <c:v>0.57060518731988574</c:v>
                </c:pt>
                <c:pt idx="1992">
                  <c:v>0.57636887608069165</c:v>
                </c:pt>
                <c:pt idx="1993">
                  <c:v>0.582132564841498</c:v>
                </c:pt>
                <c:pt idx="1994">
                  <c:v>0.582132564841498</c:v>
                </c:pt>
                <c:pt idx="1995">
                  <c:v>0.582132564841498</c:v>
                </c:pt>
                <c:pt idx="1996">
                  <c:v>0.57636887608069165</c:v>
                </c:pt>
                <c:pt idx="1997">
                  <c:v>0.57492795389049056</c:v>
                </c:pt>
                <c:pt idx="1998">
                  <c:v>0.57204610951008661</c:v>
                </c:pt>
                <c:pt idx="1999">
                  <c:v>0.56916426512968299</c:v>
                </c:pt>
                <c:pt idx="2000">
                  <c:v>0.5778097982708944</c:v>
                </c:pt>
                <c:pt idx="2001">
                  <c:v>0.57348703170028759</c:v>
                </c:pt>
                <c:pt idx="2002">
                  <c:v>0.57925072046109505</c:v>
                </c:pt>
                <c:pt idx="2003">
                  <c:v>0.57348703170028759</c:v>
                </c:pt>
                <c:pt idx="2004">
                  <c:v>0.57636887608069165</c:v>
                </c:pt>
                <c:pt idx="2005">
                  <c:v>0.56772334293948201</c:v>
                </c:pt>
                <c:pt idx="2006">
                  <c:v>0.57492795389049056</c:v>
                </c:pt>
                <c:pt idx="2007">
                  <c:v>0.56195965417867566</c:v>
                </c:pt>
                <c:pt idx="2008">
                  <c:v>0.56772334293948201</c:v>
                </c:pt>
                <c:pt idx="2009">
                  <c:v>0.55907780979827093</c:v>
                </c:pt>
                <c:pt idx="2010">
                  <c:v>0.55907780979827093</c:v>
                </c:pt>
                <c:pt idx="2011">
                  <c:v>0.55763688760806962</c:v>
                </c:pt>
                <c:pt idx="2012">
                  <c:v>0.56195965417867566</c:v>
                </c:pt>
                <c:pt idx="2013">
                  <c:v>0.56051873198847268</c:v>
                </c:pt>
                <c:pt idx="2014">
                  <c:v>0.57060518731988574</c:v>
                </c:pt>
                <c:pt idx="2015">
                  <c:v>0.57348703170028759</c:v>
                </c:pt>
                <c:pt idx="2016">
                  <c:v>0.57204610951008661</c:v>
                </c:pt>
                <c:pt idx="2017">
                  <c:v>0.57348703170028759</c:v>
                </c:pt>
                <c:pt idx="2018">
                  <c:v>0.56772334293948201</c:v>
                </c:pt>
                <c:pt idx="2019">
                  <c:v>0.56916426512968299</c:v>
                </c:pt>
                <c:pt idx="2020">
                  <c:v>0.56195965417867566</c:v>
                </c:pt>
                <c:pt idx="2021">
                  <c:v>0.56772334293948201</c:v>
                </c:pt>
                <c:pt idx="2022">
                  <c:v>0.55907780979827093</c:v>
                </c:pt>
                <c:pt idx="2023">
                  <c:v>0.5648414985590795</c:v>
                </c:pt>
                <c:pt idx="2024">
                  <c:v>0.56628242074927959</c:v>
                </c:pt>
                <c:pt idx="2025">
                  <c:v>0.5648414985590795</c:v>
                </c:pt>
                <c:pt idx="2026">
                  <c:v>0.5648414985590795</c:v>
                </c:pt>
                <c:pt idx="2027">
                  <c:v>0.56916426512968299</c:v>
                </c:pt>
                <c:pt idx="2028">
                  <c:v>0.56772334293948201</c:v>
                </c:pt>
                <c:pt idx="2029">
                  <c:v>0.56916426512968299</c:v>
                </c:pt>
                <c:pt idx="2030">
                  <c:v>0.57204610951008661</c:v>
                </c:pt>
                <c:pt idx="2031">
                  <c:v>0.56916426512968299</c:v>
                </c:pt>
                <c:pt idx="2032">
                  <c:v>0.56916426512968299</c:v>
                </c:pt>
                <c:pt idx="2033">
                  <c:v>0.57204610951008661</c:v>
                </c:pt>
                <c:pt idx="2034">
                  <c:v>0.56772334293948201</c:v>
                </c:pt>
                <c:pt idx="2035">
                  <c:v>0.57060518731988574</c:v>
                </c:pt>
                <c:pt idx="2036">
                  <c:v>0.57492795389049056</c:v>
                </c:pt>
                <c:pt idx="2037">
                  <c:v>0.56916426512968299</c:v>
                </c:pt>
                <c:pt idx="2038">
                  <c:v>0.57636887608069165</c:v>
                </c:pt>
                <c:pt idx="2039">
                  <c:v>0.56916426512968299</c:v>
                </c:pt>
                <c:pt idx="2040">
                  <c:v>0.57492795389049056</c:v>
                </c:pt>
                <c:pt idx="2041">
                  <c:v>0.57348703170028759</c:v>
                </c:pt>
                <c:pt idx="2042">
                  <c:v>0.57636887608069165</c:v>
                </c:pt>
                <c:pt idx="2043">
                  <c:v>0.56916426512968299</c:v>
                </c:pt>
                <c:pt idx="2044">
                  <c:v>0.5648414985590795</c:v>
                </c:pt>
                <c:pt idx="2045">
                  <c:v>0.5648414985590795</c:v>
                </c:pt>
                <c:pt idx="2046">
                  <c:v>0.56051873198847268</c:v>
                </c:pt>
                <c:pt idx="2047">
                  <c:v>0.5648414985590795</c:v>
                </c:pt>
                <c:pt idx="2048">
                  <c:v>0.5648414985590795</c:v>
                </c:pt>
                <c:pt idx="2049">
                  <c:v>0.5648414985590795</c:v>
                </c:pt>
                <c:pt idx="2050">
                  <c:v>0.5648414985590795</c:v>
                </c:pt>
                <c:pt idx="2051">
                  <c:v>0.56628242074927959</c:v>
                </c:pt>
                <c:pt idx="2052">
                  <c:v>0.5648414985590795</c:v>
                </c:pt>
                <c:pt idx="2053">
                  <c:v>0.5648414985590795</c:v>
                </c:pt>
                <c:pt idx="2054">
                  <c:v>0.56195965417867566</c:v>
                </c:pt>
                <c:pt idx="2055">
                  <c:v>0.56195965417867566</c:v>
                </c:pt>
                <c:pt idx="2056">
                  <c:v>0.5648414985590795</c:v>
                </c:pt>
                <c:pt idx="2057">
                  <c:v>0.56051873198847268</c:v>
                </c:pt>
                <c:pt idx="2058">
                  <c:v>0.56772334293948201</c:v>
                </c:pt>
                <c:pt idx="2059">
                  <c:v>0.55907780979827093</c:v>
                </c:pt>
                <c:pt idx="2060">
                  <c:v>0.5648414985590795</c:v>
                </c:pt>
                <c:pt idx="2061">
                  <c:v>0.55331412103746302</c:v>
                </c:pt>
                <c:pt idx="2062">
                  <c:v>0.56051873198847268</c:v>
                </c:pt>
                <c:pt idx="2063">
                  <c:v>0.55043227665706052</c:v>
                </c:pt>
                <c:pt idx="2064">
                  <c:v>0.55043227665706052</c:v>
                </c:pt>
                <c:pt idx="2065">
                  <c:v>0.55043227665706052</c:v>
                </c:pt>
                <c:pt idx="2066">
                  <c:v>0.55043227665706052</c:v>
                </c:pt>
                <c:pt idx="2067">
                  <c:v>0.55907780979827093</c:v>
                </c:pt>
                <c:pt idx="2068">
                  <c:v>0.55043227665706052</c:v>
                </c:pt>
                <c:pt idx="2069">
                  <c:v>0.5648414985590795</c:v>
                </c:pt>
                <c:pt idx="2070">
                  <c:v>0.54755043227665701</c:v>
                </c:pt>
                <c:pt idx="2071">
                  <c:v>0.55763688760806962</c:v>
                </c:pt>
                <c:pt idx="2072">
                  <c:v>0.55187319884726127</c:v>
                </c:pt>
                <c:pt idx="2073">
                  <c:v>0.55043227665706052</c:v>
                </c:pt>
                <c:pt idx="2074">
                  <c:v>0.54755043227665701</c:v>
                </c:pt>
                <c:pt idx="2075">
                  <c:v>0.55187319884726127</c:v>
                </c:pt>
                <c:pt idx="2076">
                  <c:v>0.53602305475504319</c:v>
                </c:pt>
                <c:pt idx="2077">
                  <c:v>0.55331412103746302</c:v>
                </c:pt>
                <c:pt idx="2078">
                  <c:v>0.5417867435158501</c:v>
                </c:pt>
                <c:pt idx="2079">
                  <c:v>0.55187319884726127</c:v>
                </c:pt>
                <c:pt idx="2080">
                  <c:v>0.54899135446685943</c:v>
                </c:pt>
                <c:pt idx="2081">
                  <c:v>0.54755043227665701</c:v>
                </c:pt>
                <c:pt idx="2082">
                  <c:v>0.54899135446685943</c:v>
                </c:pt>
                <c:pt idx="2083">
                  <c:v>0.54466858789625261</c:v>
                </c:pt>
                <c:pt idx="2084">
                  <c:v>0.55043227665706052</c:v>
                </c:pt>
                <c:pt idx="2085">
                  <c:v>0.55043227665706052</c:v>
                </c:pt>
                <c:pt idx="2086">
                  <c:v>0.55187319884726127</c:v>
                </c:pt>
                <c:pt idx="2087">
                  <c:v>0.55475504322766567</c:v>
                </c:pt>
                <c:pt idx="2088">
                  <c:v>0.55043227665706052</c:v>
                </c:pt>
                <c:pt idx="2089">
                  <c:v>0.54755043227665701</c:v>
                </c:pt>
                <c:pt idx="2090">
                  <c:v>0.55043227665706052</c:v>
                </c:pt>
                <c:pt idx="2091">
                  <c:v>0.5389048991354467</c:v>
                </c:pt>
                <c:pt idx="2092">
                  <c:v>0.54322766570605097</c:v>
                </c:pt>
                <c:pt idx="2093">
                  <c:v>0.5417867435158501</c:v>
                </c:pt>
                <c:pt idx="2094">
                  <c:v>0.5389048991354467</c:v>
                </c:pt>
                <c:pt idx="2095">
                  <c:v>0.5389048991354467</c:v>
                </c:pt>
                <c:pt idx="2096">
                  <c:v>0.55043227665706052</c:v>
                </c:pt>
                <c:pt idx="2097">
                  <c:v>0.54466858789625261</c:v>
                </c:pt>
                <c:pt idx="2098">
                  <c:v>0.55331412103746302</c:v>
                </c:pt>
                <c:pt idx="2099">
                  <c:v>0.55763688760806962</c:v>
                </c:pt>
                <c:pt idx="2100">
                  <c:v>0.55187319884726127</c:v>
                </c:pt>
                <c:pt idx="2101">
                  <c:v>0.54755043227665701</c:v>
                </c:pt>
                <c:pt idx="2102">
                  <c:v>0.55331412103746302</c:v>
                </c:pt>
                <c:pt idx="2103">
                  <c:v>0.54466858789625261</c:v>
                </c:pt>
                <c:pt idx="2104">
                  <c:v>0.5417867435158501</c:v>
                </c:pt>
                <c:pt idx="2105">
                  <c:v>0.55187319884726127</c:v>
                </c:pt>
                <c:pt idx="2106">
                  <c:v>0.5389048991354467</c:v>
                </c:pt>
                <c:pt idx="2107">
                  <c:v>0.55043227665706052</c:v>
                </c:pt>
                <c:pt idx="2108">
                  <c:v>0.5461095100864557</c:v>
                </c:pt>
                <c:pt idx="2109">
                  <c:v>0.55043227665706052</c:v>
                </c:pt>
                <c:pt idx="2110">
                  <c:v>0.54322766570605097</c:v>
                </c:pt>
                <c:pt idx="2111">
                  <c:v>0.55043227665706052</c:v>
                </c:pt>
                <c:pt idx="2112">
                  <c:v>0.5389048991354467</c:v>
                </c:pt>
                <c:pt idx="2113">
                  <c:v>0.54755043227665701</c:v>
                </c:pt>
                <c:pt idx="2114">
                  <c:v>0.5417867435158501</c:v>
                </c:pt>
                <c:pt idx="2115">
                  <c:v>0.5417867435158501</c:v>
                </c:pt>
                <c:pt idx="2116">
                  <c:v>0.5417867435158501</c:v>
                </c:pt>
                <c:pt idx="2117">
                  <c:v>0.54034582132564868</c:v>
                </c:pt>
                <c:pt idx="2118">
                  <c:v>0.53602305475504319</c:v>
                </c:pt>
                <c:pt idx="2119">
                  <c:v>0.53314121037464046</c:v>
                </c:pt>
                <c:pt idx="2120">
                  <c:v>0.53602305475504319</c:v>
                </c:pt>
                <c:pt idx="2121">
                  <c:v>0.53170028818443804</c:v>
                </c:pt>
                <c:pt idx="2122">
                  <c:v>0.5389048991354467</c:v>
                </c:pt>
                <c:pt idx="2123">
                  <c:v>0.53602305475504319</c:v>
                </c:pt>
                <c:pt idx="2124">
                  <c:v>0.54034582132564868</c:v>
                </c:pt>
                <c:pt idx="2125">
                  <c:v>0.53602305475504319</c:v>
                </c:pt>
                <c:pt idx="2126">
                  <c:v>0.53602305475504319</c:v>
                </c:pt>
                <c:pt idx="2127">
                  <c:v>0.53314121037464046</c:v>
                </c:pt>
                <c:pt idx="2128">
                  <c:v>0.52737752161383289</c:v>
                </c:pt>
                <c:pt idx="2129">
                  <c:v>0.5302593659942354</c:v>
                </c:pt>
                <c:pt idx="2130">
                  <c:v>0.53314121037464046</c:v>
                </c:pt>
                <c:pt idx="2131">
                  <c:v>0.53602305475504319</c:v>
                </c:pt>
                <c:pt idx="2132">
                  <c:v>0.5417867435158501</c:v>
                </c:pt>
                <c:pt idx="2133">
                  <c:v>0.53458213256484155</c:v>
                </c:pt>
                <c:pt idx="2134">
                  <c:v>0.53314121037464046</c:v>
                </c:pt>
                <c:pt idx="2135">
                  <c:v>0.5389048991354467</c:v>
                </c:pt>
                <c:pt idx="2136">
                  <c:v>0.52449567723343016</c:v>
                </c:pt>
                <c:pt idx="2137">
                  <c:v>0.53602305475504319</c:v>
                </c:pt>
                <c:pt idx="2138">
                  <c:v>0.53314121037464046</c:v>
                </c:pt>
                <c:pt idx="2139">
                  <c:v>0.5302593659942354</c:v>
                </c:pt>
                <c:pt idx="2140">
                  <c:v>0.53314121037464046</c:v>
                </c:pt>
                <c:pt idx="2141">
                  <c:v>0.53314121037464046</c:v>
                </c:pt>
                <c:pt idx="2142">
                  <c:v>0.52449567723343016</c:v>
                </c:pt>
                <c:pt idx="2143">
                  <c:v>0.5302593659942354</c:v>
                </c:pt>
                <c:pt idx="2144">
                  <c:v>0.52737752161383289</c:v>
                </c:pt>
                <c:pt idx="2145">
                  <c:v>0.52449567723343016</c:v>
                </c:pt>
                <c:pt idx="2146">
                  <c:v>0.52593659942363058</c:v>
                </c:pt>
                <c:pt idx="2147">
                  <c:v>0.52449567723343016</c:v>
                </c:pt>
                <c:pt idx="2148">
                  <c:v>0.52449567723343016</c:v>
                </c:pt>
                <c:pt idx="2149">
                  <c:v>0.52737752161383289</c:v>
                </c:pt>
                <c:pt idx="2150">
                  <c:v>0.52881844380403453</c:v>
                </c:pt>
                <c:pt idx="2151">
                  <c:v>0.53170028818443804</c:v>
                </c:pt>
                <c:pt idx="2152">
                  <c:v>0.52161383285302665</c:v>
                </c:pt>
                <c:pt idx="2153">
                  <c:v>0.53170028818443804</c:v>
                </c:pt>
                <c:pt idx="2154">
                  <c:v>0.52449567723343016</c:v>
                </c:pt>
                <c:pt idx="2155">
                  <c:v>0.52737752161383289</c:v>
                </c:pt>
                <c:pt idx="2156">
                  <c:v>0.53314121037464046</c:v>
                </c:pt>
                <c:pt idx="2157">
                  <c:v>0.52305475504322752</c:v>
                </c:pt>
                <c:pt idx="2158">
                  <c:v>0.52017291066282423</c:v>
                </c:pt>
                <c:pt idx="2159">
                  <c:v>0.52449567723343016</c:v>
                </c:pt>
                <c:pt idx="2160">
                  <c:v>0.51585014409221808</c:v>
                </c:pt>
                <c:pt idx="2161">
                  <c:v>0.52305475504322752</c:v>
                </c:pt>
                <c:pt idx="2162">
                  <c:v>0.52305475504322752</c:v>
                </c:pt>
                <c:pt idx="2163">
                  <c:v>0.52017291066282423</c:v>
                </c:pt>
                <c:pt idx="2164">
                  <c:v>0.51585014409221808</c:v>
                </c:pt>
                <c:pt idx="2165">
                  <c:v>0.51873198847262247</c:v>
                </c:pt>
                <c:pt idx="2166">
                  <c:v>0.51873198847262247</c:v>
                </c:pt>
                <c:pt idx="2167">
                  <c:v>0.51008645533141206</c:v>
                </c:pt>
                <c:pt idx="2168">
                  <c:v>0.52161383285302665</c:v>
                </c:pt>
                <c:pt idx="2169">
                  <c:v>0.50144092219020153</c:v>
                </c:pt>
                <c:pt idx="2170">
                  <c:v>0.48703170028818443</c:v>
                </c:pt>
                <c:pt idx="2171">
                  <c:v>0.45533141210374639</c:v>
                </c:pt>
                <c:pt idx="2172">
                  <c:v>0.41930835734870364</c:v>
                </c:pt>
                <c:pt idx="2173">
                  <c:v>0.38616714697406374</c:v>
                </c:pt>
                <c:pt idx="2174">
                  <c:v>0.36023054755043227</c:v>
                </c:pt>
                <c:pt idx="2175">
                  <c:v>0.34005763688760837</c:v>
                </c:pt>
                <c:pt idx="2176">
                  <c:v>0.32276657060518732</c:v>
                </c:pt>
                <c:pt idx="2177">
                  <c:v>0.31556195965417888</c:v>
                </c:pt>
                <c:pt idx="2178">
                  <c:v>0.30835734870317005</c:v>
                </c:pt>
                <c:pt idx="2179">
                  <c:v>0.31123919308357351</c:v>
                </c:pt>
                <c:pt idx="2180">
                  <c:v>0.32420749279538907</c:v>
                </c:pt>
                <c:pt idx="2181">
                  <c:v>0.3342939481268013</c:v>
                </c:pt>
                <c:pt idx="2182">
                  <c:v>0.35734870317002937</c:v>
                </c:pt>
                <c:pt idx="2183">
                  <c:v>0.38040345821325683</c:v>
                </c:pt>
                <c:pt idx="2184">
                  <c:v>0.38904899135446797</c:v>
                </c:pt>
                <c:pt idx="2185">
                  <c:v>0.4063400576368878</c:v>
                </c:pt>
                <c:pt idx="2186">
                  <c:v>0.39913544668587897</c:v>
                </c:pt>
                <c:pt idx="2187">
                  <c:v>0.39193083573487109</c:v>
                </c:pt>
                <c:pt idx="2188">
                  <c:v>0.38616714697406374</c:v>
                </c:pt>
                <c:pt idx="2189">
                  <c:v>0.37752161383285393</c:v>
                </c:pt>
                <c:pt idx="2190">
                  <c:v>0.36743515850144093</c:v>
                </c:pt>
                <c:pt idx="2191">
                  <c:v>0.37175792507204658</c:v>
                </c:pt>
                <c:pt idx="2192">
                  <c:v>0.36599423631123917</c:v>
                </c:pt>
                <c:pt idx="2193">
                  <c:v>0.37463976945245003</c:v>
                </c:pt>
                <c:pt idx="2194">
                  <c:v>0.37463976945245003</c:v>
                </c:pt>
                <c:pt idx="2195">
                  <c:v>0.38616714697406374</c:v>
                </c:pt>
                <c:pt idx="2196">
                  <c:v>0.38616714697406374</c:v>
                </c:pt>
                <c:pt idx="2197">
                  <c:v>0.39193083573487109</c:v>
                </c:pt>
                <c:pt idx="2198">
                  <c:v>0.400576368876081</c:v>
                </c:pt>
                <c:pt idx="2199">
                  <c:v>0.400576368876081</c:v>
                </c:pt>
                <c:pt idx="2200">
                  <c:v>0.41066282420749312</c:v>
                </c:pt>
                <c:pt idx="2201">
                  <c:v>0.41786743515850178</c:v>
                </c:pt>
                <c:pt idx="2202">
                  <c:v>0.41930835734870364</c:v>
                </c:pt>
                <c:pt idx="2203">
                  <c:v>0.42939481268011531</c:v>
                </c:pt>
                <c:pt idx="2204">
                  <c:v>0.43227665706051882</c:v>
                </c:pt>
                <c:pt idx="2205">
                  <c:v>0.43659942363112375</c:v>
                </c:pt>
                <c:pt idx="2206">
                  <c:v>0.44380403458213241</c:v>
                </c:pt>
                <c:pt idx="2207">
                  <c:v>0.44956772334293982</c:v>
                </c:pt>
                <c:pt idx="2208">
                  <c:v>0.45389048991354514</c:v>
                </c:pt>
                <c:pt idx="2209">
                  <c:v>0.45965417867435182</c:v>
                </c:pt>
                <c:pt idx="2210">
                  <c:v>0.4610951008645533</c:v>
                </c:pt>
                <c:pt idx="2211">
                  <c:v>0.46685878962536076</c:v>
                </c:pt>
                <c:pt idx="2212">
                  <c:v>0.46974063400576371</c:v>
                </c:pt>
                <c:pt idx="2213">
                  <c:v>0.47406340057636875</c:v>
                </c:pt>
                <c:pt idx="2214">
                  <c:v>0.47550432276657062</c:v>
                </c:pt>
                <c:pt idx="2215">
                  <c:v>0.47694524495677226</c:v>
                </c:pt>
                <c:pt idx="2216">
                  <c:v>0.48703170028818443</c:v>
                </c:pt>
                <c:pt idx="2217">
                  <c:v>0.48126801152737758</c:v>
                </c:pt>
                <c:pt idx="2218">
                  <c:v>0.48414985590778098</c:v>
                </c:pt>
                <c:pt idx="2219">
                  <c:v>0.48703170028818443</c:v>
                </c:pt>
                <c:pt idx="2220">
                  <c:v>0.47838616714697479</c:v>
                </c:pt>
                <c:pt idx="2221">
                  <c:v>0.48703170028818443</c:v>
                </c:pt>
                <c:pt idx="2222">
                  <c:v>0.48270893371757956</c:v>
                </c:pt>
                <c:pt idx="2223">
                  <c:v>0.48126801152737758</c:v>
                </c:pt>
                <c:pt idx="2224">
                  <c:v>0.48126801152737758</c:v>
                </c:pt>
                <c:pt idx="2225">
                  <c:v>0.48126801152737758</c:v>
                </c:pt>
                <c:pt idx="2226">
                  <c:v>0.48559077809798312</c:v>
                </c:pt>
                <c:pt idx="2227">
                  <c:v>0.48414985590778098</c:v>
                </c:pt>
                <c:pt idx="2228">
                  <c:v>0.49279538904899134</c:v>
                </c:pt>
                <c:pt idx="2229">
                  <c:v>0.48703170028818443</c:v>
                </c:pt>
                <c:pt idx="2230">
                  <c:v>0.49279538904899134</c:v>
                </c:pt>
                <c:pt idx="2231">
                  <c:v>0.48270893371757956</c:v>
                </c:pt>
                <c:pt idx="2232">
                  <c:v>0.48414985590778098</c:v>
                </c:pt>
                <c:pt idx="2233">
                  <c:v>0.48126801152737758</c:v>
                </c:pt>
                <c:pt idx="2234">
                  <c:v>0.48414985590778098</c:v>
                </c:pt>
                <c:pt idx="2235">
                  <c:v>0.47838616714697479</c:v>
                </c:pt>
                <c:pt idx="2236">
                  <c:v>0.48414985590778098</c:v>
                </c:pt>
                <c:pt idx="2237">
                  <c:v>0.47838616714697479</c:v>
                </c:pt>
                <c:pt idx="2238">
                  <c:v>0.47838616714697479</c:v>
                </c:pt>
                <c:pt idx="2239">
                  <c:v>0.47838616714697479</c:v>
                </c:pt>
                <c:pt idx="2240">
                  <c:v>0.47838616714697479</c:v>
                </c:pt>
                <c:pt idx="2241">
                  <c:v>0.48126801152737758</c:v>
                </c:pt>
                <c:pt idx="2242">
                  <c:v>0.47550432276657062</c:v>
                </c:pt>
                <c:pt idx="2243">
                  <c:v>0.48703170028818443</c:v>
                </c:pt>
                <c:pt idx="2244">
                  <c:v>0.47838616714697479</c:v>
                </c:pt>
                <c:pt idx="2245">
                  <c:v>0.48126801152737758</c:v>
                </c:pt>
                <c:pt idx="2246">
                  <c:v>0.48991354466858789</c:v>
                </c:pt>
                <c:pt idx="2247">
                  <c:v>0.47838616714697479</c:v>
                </c:pt>
                <c:pt idx="2248">
                  <c:v>0.48703170028818443</c:v>
                </c:pt>
                <c:pt idx="2249">
                  <c:v>0.48126801152737758</c:v>
                </c:pt>
                <c:pt idx="2250">
                  <c:v>0.47982708933717638</c:v>
                </c:pt>
                <c:pt idx="2251">
                  <c:v>0.47838616714697479</c:v>
                </c:pt>
                <c:pt idx="2252">
                  <c:v>0.47982708933717638</c:v>
                </c:pt>
                <c:pt idx="2253">
                  <c:v>0.47550432276657062</c:v>
                </c:pt>
                <c:pt idx="2254">
                  <c:v>0.47694524495677226</c:v>
                </c:pt>
                <c:pt idx="2255">
                  <c:v>0.47838616714697479</c:v>
                </c:pt>
                <c:pt idx="2256">
                  <c:v>0.48126801152737758</c:v>
                </c:pt>
                <c:pt idx="2257">
                  <c:v>0.47694524495677226</c:v>
                </c:pt>
                <c:pt idx="2258">
                  <c:v>0.48414985590778098</c:v>
                </c:pt>
                <c:pt idx="2259">
                  <c:v>0.4726224783861675</c:v>
                </c:pt>
                <c:pt idx="2260">
                  <c:v>0.47550432276657062</c:v>
                </c:pt>
                <c:pt idx="2261">
                  <c:v>0.47838616714697479</c:v>
                </c:pt>
                <c:pt idx="2262">
                  <c:v>0.47550432276657062</c:v>
                </c:pt>
                <c:pt idx="2263">
                  <c:v>0.47550432276657062</c:v>
                </c:pt>
                <c:pt idx="2264">
                  <c:v>0.47838616714697479</c:v>
                </c:pt>
                <c:pt idx="2265">
                  <c:v>0.4726224783861675</c:v>
                </c:pt>
                <c:pt idx="2266">
                  <c:v>0.47550432276657062</c:v>
                </c:pt>
                <c:pt idx="2267">
                  <c:v>0.47550432276657062</c:v>
                </c:pt>
                <c:pt idx="2268">
                  <c:v>0.4726224783861675</c:v>
                </c:pt>
                <c:pt idx="2269">
                  <c:v>0.47406340057636875</c:v>
                </c:pt>
                <c:pt idx="2270">
                  <c:v>0.4726224783861675</c:v>
                </c:pt>
                <c:pt idx="2271">
                  <c:v>0.4726224783861675</c:v>
                </c:pt>
                <c:pt idx="2272">
                  <c:v>0.46974063400576371</c:v>
                </c:pt>
                <c:pt idx="2273">
                  <c:v>0.47550432276657062</c:v>
                </c:pt>
                <c:pt idx="2274">
                  <c:v>0.46829971181556196</c:v>
                </c:pt>
                <c:pt idx="2275">
                  <c:v>0.4726224783861675</c:v>
                </c:pt>
                <c:pt idx="2276">
                  <c:v>0.4726224783861675</c:v>
                </c:pt>
                <c:pt idx="2277">
                  <c:v>0.4726224783861675</c:v>
                </c:pt>
                <c:pt idx="2278">
                  <c:v>0.46541786743515889</c:v>
                </c:pt>
                <c:pt idx="2279">
                  <c:v>0.47550432276657062</c:v>
                </c:pt>
                <c:pt idx="2280">
                  <c:v>0.4610951008645533</c:v>
                </c:pt>
                <c:pt idx="2281">
                  <c:v>0.46974063400576371</c:v>
                </c:pt>
                <c:pt idx="2282">
                  <c:v>0.46397694524495758</c:v>
                </c:pt>
                <c:pt idx="2283">
                  <c:v>0.46974063400576371</c:v>
                </c:pt>
                <c:pt idx="2284">
                  <c:v>0.46397694524495758</c:v>
                </c:pt>
                <c:pt idx="2285">
                  <c:v>0.46974063400576371</c:v>
                </c:pt>
                <c:pt idx="2286">
                  <c:v>0.46397694524495758</c:v>
                </c:pt>
                <c:pt idx="2287">
                  <c:v>0.46685878962536076</c:v>
                </c:pt>
                <c:pt idx="2288">
                  <c:v>0.46685878962536076</c:v>
                </c:pt>
                <c:pt idx="2289">
                  <c:v>0.46397694524495758</c:v>
                </c:pt>
                <c:pt idx="2290">
                  <c:v>0.46397694524495758</c:v>
                </c:pt>
                <c:pt idx="2291">
                  <c:v>0.46974063400576371</c:v>
                </c:pt>
                <c:pt idx="2292">
                  <c:v>0.4610951008645533</c:v>
                </c:pt>
                <c:pt idx="2293">
                  <c:v>0.46974063400576371</c:v>
                </c:pt>
                <c:pt idx="2294">
                  <c:v>0.46685878962536076</c:v>
                </c:pt>
                <c:pt idx="2295">
                  <c:v>0.46397694524495758</c:v>
                </c:pt>
                <c:pt idx="2296">
                  <c:v>0.46397694524495758</c:v>
                </c:pt>
                <c:pt idx="2297">
                  <c:v>0.46253602305475539</c:v>
                </c:pt>
                <c:pt idx="2298">
                  <c:v>0.45965417867435182</c:v>
                </c:pt>
                <c:pt idx="2299">
                  <c:v>0.4610951008645533</c:v>
                </c:pt>
                <c:pt idx="2300">
                  <c:v>0.46397694524495758</c:v>
                </c:pt>
                <c:pt idx="2301">
                  <c:v>0.45821325648414979</c:v>
                </c:pt>
                <c:pt idx="2302">
                  <c:v>0.46397694524495758</c:v>
                </c:pt>
                <c:pt idx="2303">
                  <c:v>0.45821325648414979</c:v>
                </c:pt>
                <c:pt idx="2304">
                  <c:v>0.4610951008645533</c:v>
                </c:pt>
                <c:pt idx="2305">
                  <c:v>0.45533141210374639</c:v>
                </c:pt>
                <c:pt idx="2306">
                  <c:v>0.4610951008645533</c:v>
                </c:pt>
                <c:pt idx="2307">
                  <c:v>0.45677233429394831</c:v>
                </c:pt>
                <c:pt idx="2308">
                  <c:v>0.4610951008645533</c:v>
                </c:pt>
                <c:pt idx="2309">
                  <c:v>0.46253602305475539</c:v>
                </c:pt>
                <c:pt idx="2310">
                  <c:v>0.45677233429394831</c:v>
                </c:pt>
                <c:pt idx="2311">
                  <c:v>0.4610951008645533</c:v>
                </c:pt>
                <c:pt idx="2312">
                  <c:v>0.45677233429394831</c:v>
                </c:pt>
                <c:pt idx="2313">
                  <c:v>0.4610951008645533</c:v>
                </c:pt>
                <c:pt idx="2314">
                  <c:v>0.45533141210374639</c:v>
                </c:pt>
                <c:pt idx="2315">
                  <c:v>0.45821325648414979</c:v>
                </c:pt>
                <c:pt idx="2316">
                  <c:v>0.45533141210374639</c:v>
                </c:pt>
                <c:pt idx="2317">
                  <c:v>0.45244956772334327</c:v>
                </c:pt>
                <c:pt idx="2318">
                  <c:v>0.4610951008645533</c:v>
                </c:pt>
                <c:pt idx="2319">
                  <c:v>0.45533141210374639</c:v>
                </c:pt>
                <c:pt idx="2320">
                  <c:v>0.45821325648414979</c:v>
                </c:pt>
                <c:pt idx="2321">
                  <c:v>0.4610951008645533</c:v>
                </c:pt>
                <c:pt idx="2322">
                  <c:v>0.45677233429394831</c:v>
                </c:pt>
                <c:pt idx="2323">
                  <c:v>0.45533141210374639</c:v>
                </c:pt>
                <c:pt idx="2324">
                  <c:v>0.45965417867435182</c:v>
                </c:pt>
                <c:pt idx="2325">
                  <c:v>0.45100864553314118</c:v>
                </c:pt>
                <c:pt idx="2326">
                  <c:v>0.45533141210374639</c:v>
                </c:pt>
                <c:pt idx="2327">
                  <c:v>0.45100864553314118</c:v>
                </c:pt>
                <c:pt idx="2328">
                  <c:v>0.44668587896253636</c:v>
                </c:pt>
                <c:pt idx="2329">
                  <c:v>0.45389048991354514</c:v>
                </c:pt>
                <c:pt idx="2330">
                  <c:v>0.44956772334293982</c:v>
                </c:pt>
                <c:pt idx="2331">
                  <c:v>0.45533141210374639</c:v>
                </c:pt>
                <c:pt idx="2332">
                  <c:v>0.45389048991354514</c:v>
                </c:pt>
                <c:pt idx="2333">
                  <c:v>0.45533141210374639</c:v>
                </c:pt>
                <c:pt idx="2334">
                  <c:v>0.44956772334293982</c:v>
                </c:pt>
                <c:pt idx="2335">
                  <c:v>0.44956772334293982</c:v>
                </c:pt>
                <c:pt idx="2336">
                  <c:v>0.44956772334293982</c:v>
                </c:pt>
                <c:pt idx="2337">
                  <c:v>0.44380403458213241</c:v>
                </c:pt>
                <c:pt idx="2338">
                  <c:v>0.44668587896253636</c:v>
                </c:pt>
                <c:pt idx="2339">
                  <c:v>0.45100864553314118</c:v>
                </c:pt>
                <c:pt idx="2340">
                  <c:v>0.44380403458213241</c:v>
                </c:pt>
                <c:pt idx="2341">
                  <c:v>0.44956772334293982</c:v>
                </c:pt>
                <c:pt idx="2342">
                  <c:v>0.45100864553314118</c:v>
                </c:pt>
                <c:pt idx="2343">
                  <c:v>0.44668587896253636</c:v>
                </c:pt>
                <c:pt idx="2344">
                  <c:v>0.44668587896253636</c:v>
                </c:pt>
                <c:pt idx="2345">
                  <c:v>0.44956772334293982</c:v>
                </c:pt>
                <c:pt idx="2346">
                  <c:v>0.43804034582132567</c:v>
                </c:pt>
                <c:pt idx="2347">
                  <c:v>0.44236311239193077</c:v>
                </c:pt>
                <c:pt idx="2348">
                  <c:v>0.44668587896253636</c:v>
                </c:pt>
                <c:pt idx="2349">
                  <c:v>0.43659942363112375</c:v>
                </c:pt>
                <c:pt idx="2350">
                  <c:v>0.44668587896253636</c:v>
                </c:pt>
                <c:pt idx="2351">
                  <c:v>0.4409221902017294</c:v>
                </c:pt>
                <c:pt idx="2352">
                  <c:v>0.44380403458213241</c:v>
                </c:pt>
                <c:pt idx="2353">
                  <c:v>0.43948126801152737</c:v>
                </c:pt>
                <c:pt idx="2354">
                  <c:v>0.44668587896253636</c:v>
                </c:pt>
                <c:pt idx="2355">
                  <c:v>0.43659942363112375</c:v>
                </c:pt>
                <c:pt idx="2356">
                  <c:v>0.4409221902017294</c:v>
                </c:pt>
                <c:pt idx="2357">
                  <c:v>0.4409221902017294</c:v>
                </c:pt>
                <c:pt idx="2358">
                  <c:v>0.44236311239193077</c:v>
                </c:pt>
                <c:pt idx="2359">
                  <c:v>0.44236311239193077</c:v>
                </c:pt>
                <c:pt idx="2360">
                  <c:v>0.44668587896253636</c:v>
                </c:pt>
                <c:pt idx="2361">
                  <c:v>0.44668587896253636</c:v>
                </c:pt>
                <c:pt idx="2362">
                  <c:v>0.44380403458213241</c:v>
                </c:pt>
                <c:pt idx="2363">
                  <c:v>0.45244956772334327</c:v>
                </c:pt>
                <c:pt idx="2364">
                  <c:v>0.44668587896253636</c:v>
                </c:pt>
                <c:pt idx="2365">
                  <c:v>0.44380403458213241</c:v>
                </c:pt>
                <c:pt idx="2366">
                  <c:v>0.44956772334293982</c:v>
                </c:pt>
                <c:pt idx="2367">
                  <c:v>0.4409221902017294</c:v>
                </c:pt>
                <c:pt idx="2368">
                  <c:v>0.4409221902017294</c:v>
                </c:pt>
                <c:pt idx="2369">
                  <c:v>0.44380403458213241</c:v>
                </c:pt>
                <c:pt idx="2370">
                  <c:v>0.4351585014409225</c:v>
                </c:pt>
                <c:pt idx="2371">
                  <c:v>0.4351585014409225</c:v>
                </c:pt>
                <c:pt idx="2372">
                  <c:v>0.4409221902017294</c:v>
                </c:pt>
                <c:pt idx="2373">
                  <c:v>0.4351585014409225</c:v>
                </c:pt>
                <c:pt idx="2374">
                  <c:v>0.44380403458213241</c:v>
                </c:pt>
                <c:pt idx="2375">
                  <c:v>0.44524495677233411</c:v>
                </c:pt>
                <c:pt idx="2376">
                  <c:v>0.4409221902017294</c:v>
                </c:pt>
                <c:pt idx="2377">
                  <c:v>0.44524495677233411</c:v>
                </c:pt>
                <c:pt idx="2378">
                  <c:v>0.4409221902017294</c:v>
                </c:pt>
                <c:pt idx="2379">
                  <c:v>0.43948126801152737</c:v>
                </c:pt>
                <c:pt idx="2380">
                  <c:v>0.43804034582132567</c:v>
                </c:pt>
                <c:pt idx="2381">
                  <c:v>0.4351585014409225</c:v>
                </c:pt>
                <c:pt idx="2382">
                  <c:v>0.43804034582132567</c:v>
                </c:pt>
                <c:pt idx="2383">
                  <c:v>0.4351585014409225</c:v>
                </c:pt>
                <c:pt idx="2384">
                  <c:v>0.4409221902017294</c:v>
                </c:pt>
                <c:pt idx="2385">
                  <c:v>0.4351585014409225</c:v>
                </c:pt>
                <c:pt idx="2386">
                  <c:v>0.43804034582132567</c:v>
                </c:pt>
                <c:pt idx="2387">
                  <c:v>0.43659942363112375</c:v>
                </c:pt>
                <c:pt idx="2388">
                  <c:v>0.4351585014409225</c:v>
                </c:pt>
                <c:pt idx="2389">
                  <c:v>0.43227665706051882</c:v>
                </c:pt>
                <c:pt idx="2390">
                  <c:v>0.43948126801152737</c:v>
                </c:pt>
                <c:pt idx="2391">
                  <c:v>0.42939481268011531</c:v>
                </c:pt>
                <c:pt idx="2392">
                  <c:v>0.43227665706051882</c:v>
                </c:pt>
                <c:pt idx="2393">
                  <c:v>0.43804034582132567</c:v>
                </c:pt>
                <c:pt idx="2394">
                  <c:v>0.42651296829971258</c:v>
                </c:pt>
                <c:pt idx="2395">
                  <c:v>0.43948126801152737</c:v>
                </c:pt>
                <c:pt idx="2396">
                  <c:v>0.4351585014409225</c:v>
                </c:pt>
                <c:pt idx="2397">
                  <c:v>0.4351585014409225</c:v>
                </c:pt>
                <c:pt idx="2398">
                  <c:v>0.43804034582132567</c:v>
                </c:pt>
                <c:pt idx="2399">
                  <c:v>0.4351585014409225</c:v>
                </c:pt>
                <c:pt idx="2400">
                  <c:v>0.43371757925072091</c:v>
                </c:pt>
                <c:pt idx="2401">
                  <c:v>0.4351585014409225</c:v>
                </c:pt>
                <c:pt idx="2402">
                  <c:v>0.43948126801152737</c:v>
                </c:pt>
                <c:pt idx="2403">
                  <c:v>0.42939481268011531</c:v>
                </c:pt>
                <c:pt idx="2404">
                  <c:v>0.43804034582132567</c:v>
                </c:pt>
                <c:pt idx="2405">
                  <c:v>0.4351585014409225</c:v>
                </c:pt>
                <c:pt idx="2406">
                  <c:v>0.43371757925072091</c:v>
                </c:pt>
                <c:pt idx="2407">
                  <c:v>0.4351585014409225</c:v>
                </c:pt>
                <c:pt idx="2408">
                  <c:v>0.42939481268011531</c:v>
                </c:pt>
                <c:pt idx="2409">
                  <c:v>0.42939481268011531</c:v>
                </c:pt>
                <c:pt idx="2410">
                  <c:v>0.42363112391930835</c:v>
                </c:pt>
                <c:pt idx="2411">
                  <c:v>0.43227665706051882</c:v>
                </c:pt>
                <c:pt idx="2412">
                  <c:v>0.42651296829971258</c:v>
                </c:pt>
                <c:pt idx="2413">
                  <c:v>0.42939481268011531</c:v>
                </c:pt>
                <c:pt idx="2414">
                  <c:v>0.43227665706051882</c:v>
                </c:pt>
                <c:pt idx="2415">
                  <c:v>0.43227665706051882</c:v>
                </c:pt>
                <c:pt idx="2416">
                  <c:v>0.42795389048991389</c:v>
                </c:pt>
                <c:pt idx="2417">
                  <c:v>0.4351585014409225</c:v>
                </c:pt>
                <c:pt idx="2418">
                  <c:v>0.42363112391930835</c:v>
                </c:pt>
                <c:pt idx="2419">
                  <c:v>0.42651296829971258</c:v>
                </c:pt>
                <c:pt idx="2420">
                  <c:v>0.43227665706051882</c:v>
                </c:pt>
                <c:pt idx="2421">
                  <c:v>0.42651296829971258</c:v>
                </c:pt>
                <c:pt idx="2422">
                  <c:v>0.4351585014409225</c:v>
                </c:pt>
                <c:pt idx="2423">
                  <c:v>0.43227665706051882</c:v>
                </c:pt>
                <c:pt idx="2424">
                  <c:v>0.42939481268011531</c:v>
                </c:pt>
                <c:pt idx="2425">
                  <c:v>0.43083573487031701</c:v>
                </c:pt>
                <c:pt idx="2426">
                  <c:v>0.42651296829971258</c:v>
                </c:pt>
                <c:pt idx="2427">
                  <c:v>0.42795389048991389</c:v>
                </c:pt>
                <c:pt idx="2428">
                  <c:v>0.42939481268011531</c:v>
                </c:pt>
                <c:pt idx="2429">
                  <c:v>0.43227665706051882</c:v>
                </c:pt>
                <c:pt idx="2430">
                  <c:v>0.43227665706051882</c:v>
                </c:pt>
                <c:pt idx="2431">
                  <c:v>0.42651296829971258</c:v>
                </c:pt>
                <c:pt idx="2432">
                  <c:v>0.43227665706051882</c:v>
                </c:pt>
                <c:pt idx="2433">
                  <c:v>0.41786743515850178</c:v>
                </c:pt>
                <c:pt idx="2434">
                  <c:v>0.42651296829971258</c:v>
                </c:pt>
                <c:pt idx="2435">
                  <c:v>0.4207492795389049</c:v>
                </c:pt>
                <c:pt idx="2436">
                  <c:v>0.42363112391930835</c:v>
                </c:pt>
                <c:pt idx="2437">
                  <c:v>0.42363112391930835</c:v>
                </c:pt>
                <c:pt idx="2438">
                  <c:v>0.42939481268011531</c:v>
                </c:pt>
                <c:pt idx="2439">
                  <c:v>0.4207492795389049</c:v>
                </c:pt>
                <c:pt idx="2440">
                  <c:v>0.42651296829971258</c:v>
                </c:pt>
                <c:pt idx="2441">
                  <c:v>0.42651296829971258</c:v>
                </c:pt>
                <c:pt idx="2442">
                  <c:v>0.42363112391930835</c:v>
                </c:pt>
                <c:pt idx="2443">
                  <c:v>0.42363112391930835</c:v>
                </c:pt>
                <c:pt idx="2444">
                  <c:v>0.42507204610951038</c:v>
                </c:pt>
                <c:pt idx="2445">
                  <c:v>0.41786743515850178</c:v>
                </c:pt>
                <c:pt idx="2446">
                  <c:v>0.4207492795389049</c:v>
                </c:pt>
                <c:pt idx="2447">
                  <c:v>0.42363112391930835</c:v>
                </c:pt>
                <c:pt idx="2448">
                  <c:v>0.4207492795389049</c:v>
                </c:pt>
                <c:pt idx="2449">
                  <c:v>0.4207492795389049</c:v>
                </c:pt>
                <c:pt idx="2450">
                  <c:v>0.42651296829971258</c:v>
                </c:pt>
                <c:pt idx="2451">
                  <c:v>0.41786743515850178</c:v>
                </c:pt>
                <c:pt idx="2452">
                  <c:v>0.42651296829971258</c:v>
                </c:pt>
                <c:pt idx="2453">
                  <c:v>0.42651296829971258</c:v>
                </c:pt>
                <c:pt idx="2454">
                  <c:v>0.42219020172910682</c:v>
                </c:pt>
                <c:pt idx="2455">
                  <c:v>0.42219020172910682</c:v>
                </c:pt>
                <c:pt idx="2456">
                  <c:v>0.42651296829971258</c:v>
                </c:pt>
                <c:pt idx="2457">
                  <c:v>0.42363112391930835</c:v>
                </c:pt>
                <c:pt idx="2458">
                  <c:v>0.4207492795389049</c:v>
                </c:pt>
                <c:pt idx="2459">
                  <c:v>0.43227665706051882</c:v>
                </c:pt>
                <c:pt idx="2460">
                  <c:v>0.41786743515850178</c:v>
                </c:pt>
                <c:pt idx="2461">
                  <c:v>0.42363112391930835</c:v>
                </c:pt>
                <c:pt idx="2462">
                  <c:v>0.41930835734870364</c:v>
                </c:pt>
                <c:pt idx="2463">
                  <c:v>0.41498559077809832</c:v>
                </c:pt>
                <c:pt idx="2464">
                  <c:v>0.41498559077809832</c:v>
                </c:pt>
                <c:pt idx="2465">
                  <c:v>0.41786743515850178</c:v>
                </c:pt>
                <c:pt idx="2466">
                  <c:v>0.41642651296830008</c:v>
                </c:pt>
                <c:pt idx="2467">
                  <c:v>0.41786743515850178</c:v>
                </c:pt>
                <c:pt idx="2468">
                  <c:v>0.42363112391930835</c:v>
                </c:pt>
                <c:pt idx="2469">
                  <c:v>0.41354466858789662</c:v>
                </c:pt>
                <c:pt idx="2470">
                  <c:v>0.41498559077809832</c:v>
                </c:pt>
                <c:pt idx="2471">
                  <c:v>0.41786743515850178</c:v>
                </c:pt>
                <c:pt idx="2472">
                  <c:v>0.41210374639769481</c:v>
                </c:pt>
                <c:pt idx="2473">
                  <c:v>0.41210374639769481</c:v>
                </c:pt>
                <c:pt idx="2474">
                  <c:v>0.4207492795389049</c:v>
                </c:pt>
                <c:pt idx="2475">
                  <c:v>0.40778097982708994</c:v>
                </c:pt>
                <c:pt idx="2476">
                  <c:v>0.41642651296830008</c:v>
                </c:pt>
                <c:pt idx="2477">
                  <c:v>0.41498559077809832</c:v>
                </c:pt>
                <c:pt idx="2478">
                  <c:v>0.41498559077809832</c:v>
                </c:pt>
                <c:pt idx="2479">
                  <c:v>0.41210374639769481</c:v>
                </c:pt>
                <c:pt idx="2480">
                  <c:v>0.41786743515850178</c:v>
                </c:pt>
                <c:pt idx="2481">
                  <c:v>0.41210374639769481</c:v>
                </c:pt>
                <c:pt idx="2482">
                  <c:v>0.40778097982708994</c:v>
                </c:pt>
                <c:pt idx="2483">
                  <c:v>0.4207492795389049</c:v>
                </c:pt>
                <c:pt idx="2484">
                  <c:v>0.40778097982708994</c:v>
                </c:pt>
                <c:pt idx="2485">
                  <c:v>0.4207492795389049</c:v>
                </c:pt>
                <c:pt idx="2486">
                  <c:v>0.41210374639769481</c:v>
                </c:pt>
                <c:pt idx="2487">
                  <c:v>0.40922190201729108</c:v>
                </c:pt>
                <c:pt idx="2488">
                  <c:v>0.4063400576368878</c:v>
                </c:pt>
                <c:pt idx="2489">
                  <c:v>0.40922190201729108</c:v>
                </c:pt>
                <c:pt idx="2490">
                  <c:v>0.41210374639769481</c:v>
                </c:pt>
                <c:pt idx="2491">
                  <c:v>0.41354466858789662</c:v>
                </c:pt>
                <c:pt idx="2492">
                  <c:v>0.4207492795389049</c:v>
                </c:pt>
                <c:pt idx="2493">
                  <c:v>0.41498559077809832</c:v>
                </c:pt>
                <c:pt idx="2494">
                  <c:v>0.41930835734870364</c:v>
                </c:pt>
                <c:pt idx="2495">
                  <c:v>0.4207492795389049</c:v>
                </c:pt>
                <c:pt idx="2496">
                  <c:v>0.41498559077809832</c:v>
                </c:pt>
                <c:pt idx="2497">
                  <c:v>0.41786743515850178</c:v>
                </c:pt>
                <c:pt idx="2498">
                  <c:v>0.41354466858789662</c:v>
                </c:pt>
                <c:pt idx="2499">
                  <c:v>0.41210374639769481</c:v>
                </c:pt>
                <c:pt idx="2500">
                  <c:v>0.4063400576368878</c:v>
                </c:pt>
                <c:pt idx="2501">
                  <c:v>0.41498559077809832</c:v>
                </c:pt>
                <c:pt idx="2502">
                  <c:v>0.4063400576368878</c:v>
                </c:pt>
                <c:pt idx="2503">
                  <c:v>0.40778097982708994</c:v>
                </c:pt>
                <c:pt idx="2504">
                  <c:v>0.40778097982708994</c:v>
                </c:pt>
                <c:pt idx="2505">
                  <c:v>0.40489913544668577</c:v>
                </c:pt>
                <c:pt idx="2506">
                  <c:v>0.400576368876081</c:v>
                </c:pt>
                <c:pt idx="2507">
                  <c:v>0.40922190201729108</c:v>
                </c:pt>
                <c:pt idx="2508">
                  <c:v>0.4063400576368878</c:v>
                </c:pt>
                <c:pt idx="2509">
                  <c:v>0.40922190201729108</c:v>
                </c:pt>
                <c:pt idx="2510">
                  <c:v>0.41498559077809832</c:v>
                </c:pt>
                <c:pt idx="2511">
                  <c:v>0.41354466858789662</c:v>
                </c:pt>
                <c:pt idx="2512">
                  <c:v>0.41210374639769481</c:v>
                </c:pt>
                <c:pt idx="2513">
                  <c:v>0.4207492795389049</c:v>
                </c:pt>
                <c:pt idx="2514">
                  <c:v>0.41210374639769481</c:v>
                </c:pt>
                <c:pt idx="2515">
                  <c:v>0.41642651296830008</c:v>
                </c:pt>
                <c:pt idx="2516">
                  <c:v>0.41786743515850178</c:v>
                </c:pt>
                <c:pt idx="2517">
                  <c:v>0.41786743515850178</c:v>
                </c:pt>
                <c:pt idx="2518">
                  <c:v>0.4207492795389049</c:v>
                </c:pt>
                <c:pt idx="2519">
                  <c:v>0.42363112391930835</c:v>
                </c:pt>
                <c:pt idx="2520">
                  <c:v>0.41498559077809832</c:v>
                </c:pt>
                <c:pt idx="2521">
                  <c:v>0.41498559077809832</c:v>
                </c:pt>
                <c:pt idx="2522">
                  <c:v>0.41786743515850178</c:v>
                </c:pt>
                <c:pt idx="2523">
                  <c:v>0.41498559077809832</c:v>
                </c:pt>
                <c:pt idx="2524">
                  <c:v>0.41786743515850178</c:v>
                </c:pt>
                <c:pt idx="2525">
                  <c:v>0.41786743515850178</c:v>
                </c:pt>
                <c:pt idx="2526">
                  <c:v>0.41210374639769481</c:v>
                </c:pt>
                <c:pt idx="2527">
                  <c:v>0.41354466858789662</c:v>
                </c:pt>
                <c:pt idx="2528">
                  <c:v>0.41498559077809832</c:v>
                </c:pt>
                <c:pt idx="2529">
                  <c:v>0.41210374639769481</c:v>
                </c:pt>
                <c:pt idx="2530">
                  <c:v>0.41210374639769481</c:v>
                </c:pt>
                <c:pt idx="2531">
                  <c:v>0.41642651296830008</c:v>
                </c:pt>
                <c:pt idx="2532">
                  <c:v>0.41066282420749312</c:v>
                </c:pt>
                <c:pt idx="2533">
                  <c:v>0.41498559077809832</c:v>
                </c:pt>
                <c:pt idx="2534">
                  <c:v>0.41786743515850178</c:v>
                </c:pt>
                <c:pt idx="2535">
                  <c:v>0.41786743515850178</c:v>
                </c:pt>
                <c:pt idx="2536">
                  <c:v>0.41210374639769481</c:v>
                </c:pt>
                <c:pt idx="2537">
                  <c:v>0.4207492795389049</c:v>
                </c:pt>
                <c:pt idx="2538">
                  <c:v>0.4063400576368878</c:v>
                </c:pt>
                <c:pt idx="2539">
                  <c:v>0.41210374639769481</c:v>
                </c:pt>
                <c:pt idx="2540">
                  <c:v>0.41498559077809832</c:v>
                </c:pt>
                <c:pt idx="2541">
                  <c:v>0.41210374639769481</c:v>
                </c:pt>
                <c:pt idx="2542">
                  <c:v>0.41210374639769481</c:v>
                </c:pt>
                <c:pt idx="2543">
                  <c:v>0.41642651296830008</c:v>
                </c:pt>
                <c:pt idx="2544">
                  <c:v>0.4063400576368878</c:v>
                </c:pt>
                <c:pt idx="2545">
                  <c:v>0.4063400576368878</c:v>
                </c:pt>
                <c:pt idx="2546">
                  <c:v>0.41498559077809832</c:v>
                </c:pt>
                <c:pt idx="2547">
                  <c:v>0.40345821325648457</c:v>
                </c:pt>
                <c:pt idx="2548">
                  <c:v>0.41498559077809832</c:v>
                </c:pt>
                <c:pt idx="2549">
                  <c:v>0.41354466858789662</c:v>
                </c:pt>
                <c:pt idx="2550">
                  <c:v>0.41354466858789662</c:v>
                </c:pt>
                <c:pt idx="2551">
                  <c:v>0.41210374639769481</c:v>
                </c:pt>
                <c:pt idx="2552">
                  <c:v>0.41786743515850178</c:v>
                </c:pt>
                <c:pt idx="2553">
                  <c:v>0.40922190201729108</c:v>
                </c:pt>
                <c:pt idx="2554">
                  <c:v>0.40922190201729108</c:v>
                </c:pt>
                <c:pt idx="2555">
                  <c:v>0.41210374639769481</c:v>
                </c:pt>
                <c:pt idx="2556">
                  <c:v>0.4063400576368878</c:v>
                </c:pt>
                <c:pt idx="2557">
                  <c:v>0.40778097982708994</c:v>
                </c:pt>
                <c:pt idx="2558">
                  <c:v>0.40922190201729108</c:v>
                </c:pt>
                <c:pt idx="2559">
                  <c:v>0.40345821325648457</c:v>
                </c:pt>
                <c:pt idx="2560">
                  <c:v>0.400576368876081</c:v>
                </c:pt>
                <c:pt idx="2561">
                  <c:v>0.4063400576368878</c:v>
                </c:pt>
                <c:pt idx="2562">
                  <c:v>0.39913544668587897</c:v>
                </c:pt>
                <c:pt idx="2563">
                  <c:v>0.40345821325648457</c:v>
                </c:pt>
                <c:pt idx="2564">
                  <c:v>0.4063400576368878</c:v>
                </c:pt>
                <c:pt idx="2565">
                  <c:v>0.40201729106628242</c:v>
                </c:pt>
                <c:pt idx="2566">
                  <c:v>0.40489913544668577</c:v>
                </c:pt>
                <c:pt idx="2567">
                  <c:v>0.40489913544668577</c:v>
                </c:pt>
                <c:pt idx="2568">
                  <c:v>0.40489913544668577</c:v>
                </c:pt>
                <c:pt idx="2569">
                  <c:v>0.4063400576368878</c:v>
                </c:pt>
                <c:pt idx="2570">
                  <c:v>0.41210374639769481</c:v>
                </c:pt>
                <c:pt idx="2571">
                  <c:v>0.40489913544668577</c:v>
                </c:pt>
                <c:pt idx="2572">
                  <c:v>0.4063400576368878</c:v>
                </c:pt>
                <c:pt idx="2573">
                  <c:v>0.40345821325648457</c:v>
                </c:pt>
                <c:pt idx="2574">
                  <c:v>0.400576368876081</c:v>
                </c:pt>
                <c:pt idx="2575">
                  <c:v>0.400576368876081</c:v>
                </c:pt>
                <c:pt idx="2576">
                  <c:v>0.4063400576368878</c:v>
                </c:pt>
                <c:pt idx="2577">
                  <c:v>0.400576368876081</c:v>
                </c:pt>
                <c:pt idx="2578">
                  <c:v>0.4063400576368878</c:v>
                </c:pt>
                <c:pt idx="2579">
                  <c:v>0.40922190201729108</c:v>
                </c:pt>
                <c:pt idx="2580">
                  <c:v>0.40201729106628242</c:v>
                </c:pt>
                <c:pt idx="2581">
                  <c:v>0.4063400576368878</c:v>
                </c:pt>
                <c:pt idx="2582">
                  <c:v>0.4063400576368878</c:v>
                </c:pt>
                <c:pt idx="2583">
                  <c:v>0.40345821325648457</c:v>
                </c:pt>
                <c:pt idx="2584">
                  <c:v>0.40345821325648457</c:v>
                </c:pt>
                <c:pt idx="2585">
                  <c:v>0.40922190201729108</c:v>
                </c:pt>
                <c:pt idx="2586">
                  <c:v>0.400576368876081</c:v>
                </c:pt>
                <c:pt idx="2587">
                  <c:v>0.40345821325648457</c:v>
                </c:pt>
                <c:pt idx="2588">
                  <c:v>0.400576368876081</c:v>
                </c:pt>
                <c:pt idx="2589">
                  <c:v>0.39481268011527476</c:v>
                </c:pt>
                <c:pt idx="2590">
                  <c:v>0.400576368876081</c:v>
                </c:pt>
                <c:pt idx="2591">
                  <c:v>0.39769452449567738</c:v>
                </c:pt>
                <c:pt idx="2592">
                  <c:v>0.4063400576368878</c:v>
                </c:pt>
                <c:pt idx="2593">
                  <c:v>0.400576368876081</c:v>
                </c:pt>
                <c:pt idx="2594">
                  <c:v>0.4063400576368878</c:v>
                </c:pt>
                <c:pt idx="2595">
                  <c:v>0.4063400576368878</c:v>
                </c:pt>
                <c:pt idx="2596">
                  <c:v>0.40489913544668577</c:v>
                </c:pt>
                <c:pt idx="2597">
                  <c:v>0.40922190201729108</c:v>
                </c:pt>
                <c:pt idx="2598">
                  <c:v>0.400576368876081</c:v>
                </c:pt>
                <c:pt idx="2599">
                  <c:v>0.40201729106628242</c:v>
                </c:pt>
                <c:pt idx="2600">
                  <c:v>0.40345821325648457</c:v>
                </c:pt>
                <c:pt idx="2601">
                  <c:v>0.400576368876081</c:v>
                </c:pt>
                <c:pt idx="2602">
                  <c:v>0.400576368876081</c:v>
                </c:pt>
                <c:pt idx="2603">
                  <c:v>0.400576368876081</c:v>
                </c:pt>
                <c:pt idx="2604">
                  <c:v>0.39481268011527476</c:v>
                </c:pt>
                <c:pt idx="2605">
                  <c:v>0.39913544668587897</c:v>
                </c:pt>
                <c:pt idx="2606">
                  <c:v>0.40345821325648457</c:v>
                </c:pt>
                <c:pt idx="2607">
                  <c:v>0.39769452449567738</c:v>
                </c:pt>
                <c:pt idx="2608">
                  <c:v>0.39769452449567738</c:v>
                </c:pt>
                <c:pt idx="2609">
                  <c:v>0.400576368876081</c:v>
                </c:pt>
                <c:pt idx="2610">
                  <c:v>0.39193083573487109</c:v>
                </c:pt>
                <c:pt idx="2611">
                  <c:v>0.400576368876081</c:v>
                </c:pt>
                <c:pt idx="2612">
                  <c:v>0.39769452449567738</c:v>
                </c:pt>
                <c:pt idx="2613">
                  <c:v>0.39769452449567738</c:v>
                </c:pt>
                <c:pt idx="2614">
                  <c:v>0.39481268011527476</c:v>
                </c:pt>
                <c:pt idx="2615">
                  <c:v>0.400576368876081</c:v>
                </c:pt>
                <c:pt idx="2616">
                  <c:v>0.39481268011527476</c:v>
                </c:pt>
                <c:pt idx="2617">
                  <c:v>0.39481268011527476</c:v>
                </c:pt>
                <c:pt idx="2618">
                  <c:v>0.39481268011527476</c:v>
                </c:pt>
                <c:pt idx="2619">
                  <c:v>0.39193083573487109</c:v>
                </c:pt>
                <c:pt idx="2620">
                  <c:v>0.39193083573487109</c:v>
                </c:pt>
                <c:pt idx="2621">
                  <c:v>0.39625360230547596</c:v>
                </c:pt>
                <c:pt idx="2622">
                  <c:v>0.39337175792507278</c:v>
                </c:pt>
                <c:pt idx="2623">
                  <c:v>0.39337175792507278</c:v>
                </c:pt>
                <c:pt idx="2624">
                  <c:v>0.39769452449567738</c:v>
                </c:pt>
                <c:pt idx="2625">
                  <c:v>0.39625360230547596</c:v>
                </c:pt>
                <c:pt idx="2626">
                  <c:v>0.39769452449567738</c:v>
                </c:pt>
                <c:pt idx="2627">
                  <c:v>0.4063400576368878</c:v>
                </c:pt>
                <c:pt idx="2628">
                  <c:v>0.39481268011527476</c:v>
                </c:pt>
                <c:pt idx="2629">
                  <c:v>0.39769452449567738</c:v>
                </c:pt>
                <c:pt idx="2630">
                  <c:v>0.39481268011527476</c:v>
                </c:pt>
                <c:pt idx="2631">
                  <c:v>0.39048991354466961</c:v>
                </c:pt>
                <c:pt idx="2632">
                  <c:v>0.38904899135446797</c:v>
                </c:pt>
                <c:pt idx="2633">
                  <c:v>0.39625360230547596</c:v>
                </c:pt>
                <c:pt idx="2634">
                  <c:v>0.38616714697406374</c:v>
                </c:pt>
                <c:pt idx="2635">
                  <c:v>0.39193083573487109</c:v>
                </c:pt>
                <c:pt idx="2636">
                  <c:v>0.39481268011527476</c:v>
                </c:pt>
                <c:pt idx="2637">
                  <c:v>0.39193083573487109</c:v>
                </c:pt>
                <c:pt idx="2638">
                  <c:v>0.39769452449567738</c:v>
                </c:pt>
                <c:pt idx="2639">
                  <c:v>0.39481268011527476</c:v>
                </c:pt>
                <c:pt idx="2640">
                  <c:v>0.39193083573487109</c:v>
                </c:pt>
                <c:pt idx="2641">
                  <c:v>0.38904899135446797</c:v>
                </c:pt>
                <c:pt idx="2642">
                  <c:v>0.39193083573487109</c:v>
                </c:pt>
                <c:pt idx="2643">
                  <c:v>0.38328530259366034</c:v>
                </c:pt>
                <c:pt idx="2644">
                  <c:v>0.38472622478386226</c:v>
                </c:pt>
                <c:pt idx="2645">
                  <c:v>0.38040345821325683</c:v>
                </c:pt>
                <c:pt idx="2646">
                  <c:v>0.37175792507204658</c:v>
                </c:pt>
                <c:pt idx="2647">
                  <c:v>0.37175792507204658</c:v>
                </c:pt>
                <c:pt idx="2648">
                  <c:v>0.37463976945245003</c:v>
                </c:pt>
                <c:pt idx="2649">
                  <c:v>0.37752161383285393</c:v>
                </c:pt>
                <c:pt idx="2650">
                  <c:v>0.37752161383285393</c:v>
                </c:pt>
                <c:pt idx="2651">
                  <c:v>0.38904899135446797</c:v>
                </c:pt>
                <c:pt idx="2652">
                  <c:v>0.38328530259366034</c:v>
                </c:pt>
                <c:pt idx="2653">
                  <c:v>0.38616714697406374</c:v>
                </c:pt>
                <c:pt idx="2654">
                  <c:v>0.38904899135446797</c:v>
                </c:pt>
                <c:pt idx="2655">
                  <c:v>0.38328530259366034</c:v>
                </c:pt>
                <c:pt idx="2656">
                  <c:v>0.38472622478386226</c:v>
                </c:pt>
                <c:pt idx="2657">
                  <c:v>0.38472622478386226</c:v>
                </c:pt>
                <c:pt idx="2658">
                  <c:v>0.38328530259366034</c:v>
                </c:pt>
                <c:pt idx="2659">
                  <c:v>0.38328530259366034</c:v>
                </c:pt>
                <c:pt idx="2660">
                  <c:v>0.3876080691642661</c:v>
                </c:pt>
                <c:pt idx="2661">
                  <c:v>0.38472622478386226</c:v>
                </c:pt>
                <c:pt idx="2662">
                  <c:v>0.38904899135446797</c:v>
                </c:pt>
                <c:pt idx="2663">
                  <c:v>0.38616714697406374</c:v>
                </c:pt>
                <c:pt idx="2664">
                  <c:v>0.3876080691642661</c:v>
                </c:pt>
                <c:pt idx="2665">
                  <c:v>0.38616714697406374</c:v>
                </c:pt>
                <c:pt idx="2666">
                  <c:v>0.38184438040345864</c:v>
                </c:pt>
                <c:pt idx="2667">
                  <c:v>0.37463976945245003</c:v>
                </c:pt>
                <c:pt idx="2668">
                  <c:v>0.37031700288184494</c:v>
                </c:pt>
                <c:pt idx="2669">
                  <c:v>0.36023054755043227</c:v>
                </c:pt>
                <c:pt idx="2670">
                  <c:v>0.36023054755043227</c:v>
                </c:pt>
                <c:pt idx="2671">
                  <c:v>0.35734870317002937</c:v>
                </c:pt>
                <c:pt idx="2672">
                  <c:v>0.36167146974063447</c:v>
                </c:pt>
                <c:pt idx="2673">
                  <c:v>0.36599423631123917</c:v>
                </c:pt>
                <c:pt idx="2674">
                  <c:v>0.36599423631123917</c:v>
                </c:pt>
                <c:pt idx="2675">
                  <c:v>0.37752161383285393</c:v>
                </c:pt>
                <c:pt idx="2676">
                  <c:v>0.37175792507204658</c:v>
                </c:pt>
                <c:pt idx="2677">
                  <c:v>0.37896253602305513</c:v>
                </c:pt>
                <c:pt idx="2678">
                  <c:v>0.38040345821325683</c:v>
                </c:pt>
                <c:pt idx="2679">
                  <c:v>0.37752161383285393</c:v>
                </c:pt>
                <c:pt idx="2680">
                  <c:v>0.37752161383285393</c:v>
                </c:pt>
                <c:pt idx="2681">
                  <c:v>0.38040345821325683</c:v>
                </c:pt>
                <c:pt idx="2682">
                  <c:v>0.37752161383285393</c:v>
                </c:pt>
                <c:pt idx="2683">
                  <c:v>0.38040345821325683</c:v>
                </c:pt>
                <c:pt idx="2684">
                  <c:v>0.38328530259366034</c:v>
                </c:pt>
                <c:pt idx="2685">
                  <c:v>0.37752161383285393</c:v>
                </c:pt>
                <c:pt idx="2686">
                  <c:v>0.38040345821325683</c:v>
                </c:pt>
                <c:pt idx="2687">
                  <c:v>0.38328530259366034</c:v>
                </c:pt>
                <c:pt idx="2688">
                  <c:v>0.38040345821325683</c:v>
                </c:pt>
                <c:pt idx="2689">
                  <c:v>0.38040345821325683</c:v>
                </c:pt>
                <c:pt idx="2690">
                  <c:v>0.38616714697406374</c:v>
                </c:pt>
                <c:pt idx="2691">
                  <c:v>0.37752161383285393</c:v>
                </c:pt>
                <c:pt idx="2692">
                  <c:v>0.38040345821325683</c:v>
                </c:pt>
                <c:pt idx="2693">
                  <c:v>0.38328530259366034</c:v>
                </c:pt>
                <c:pt idx="2694">
                  <c:v>0.38472622478386226</c:v>
                </c:pt>
                <c:pt idx="2695">
                  <c:v>0.38040345821325683</c:v>
                </c:pt>
                <c:pt idx="2696">
                  <c:v>0.38472622478386226</c:v>
                </c:pt>
                <c:pt idx="2697">
                  <c:v>0.37752161383285393</c:v>
                </c:pt>
                <c:pt idx="2698">
                  <c:v>0.37608069164265234</c:v>
                </c:pt>
                <c:pt idx="2699">
                  <c:v>0.38040345821325683</c:v>
                </c:pt>
                <c:pt idx="2700">
                  <c:v>0.37463976945245003</c:v>
                </c:pt>
                <c:pt idx="2701">
                  <c:v>0.37608069164265234</c:v>
                </c:pt>
                <c:pt idx="2702">
                  <c:v>0.38040345821325683</c:v>
                </c:pt>
                <c:pt idx="2703">
                  <c:v>0.37463976945245003</c:v>
                </c:pt>
                <c:pt idx="2704">
                  <c:v>0.38040345821325683</c:v>
                </c:pt>
                <c:pt idx="2705">
                  <c:v>0.37752161383285393</c:v>
                </c:pt>
                <c:pt idx="2706">
                  <c:v>0.37752161383285393</c:v>
                </c:pt>
                <c:pt idx="2707">
                  <c:v>0.3731988472622485</c:v>
                </c:pt>
                <c:pt idx="2708">
                  <c:v>0.38184438040345864</c:v>
                </c:pt>
                <c:pt idx="2709">
                  <c:v>0.37175792507204658</c:v>
                </c:pt>
                <c:pt idx="2710">
                  <c:v>0.37752161383285393</c:v>
                </c:pt>
                <c:pt idx="2711">
                  <c:v>0.37896253602305513</c:v>
                </c:pt>
                <c:pt idx="2712">
                  <c:v>0.37175792507204658</c:v>
                </c:pt>
                <c:pt idx="2713">
                  <c:v>0.37608069164265234</c:v>
                </c:pt>
                <c:pt idx="2714">
                  <c:v>0.37896253602305513</c:v>
                </c:pt>
                <c:pt idx="2715">
                  <c:v>0.37463976945245003</c:v>
                </c:pt>
                <c:pt idx="2716">
                  <c:v>0.37752161383285393</c:v>
                </c:pt>
                <c:pt idx="2717">
                  <c:v>0.37752161383285393</c:v>
                </c:pt>
                <c:pt idx="2718">
                  <c:v>0.37175792507204658</c:v>
                </c:pt>
                <c:pt idx="2719">
                  <c:v>0.37175792507204658</c:v>
                </c:pt>
                <c:pt idx="2720">
                  <c:v>0.3731988472622485</c:v>
                </c:pt>
                <c:pt idx="2721">
                  <c:v>0.36887608069164346</c:v>
                </c:pt>
                <c:pt idx="2722">
                  <c:v>0.37175792507204658</c:v>
                </c:pt>
                <c:pt idx="2723">
                  <c:v>0.37175792507204658</c:v>
                </c:pt>
                <c:pt idx="2724">
                  <c:v>0.37175792507204658</c:v>
                </c:pt>
                <c:pt idx="2725">
                  <c:v>0.37031700288184494</c:v>
                </c:pt>
                <c:pt idx="2726">
                  <c:v>0.37463976945245003</c:v>
                </c:pt>
                <c:pt idx="2727">
                  <c:v>0.36599423631123917</c:v>
                </c:pt>
                <c:pt idx="2728">
                  <c:v>0.36887608069164346</c:v>
                </c:pt>
                <c:pt idx="2729">
                  <c:v>0.36599423631123917</c:v>
                </c:pt>
                <c:pt idx="2730">
                  <c:v>0.35734870317002937</c:v>
                </c:pt>
                <c:pt idx="2731">
                  <c:v>0.35734870317002937</c:v>
                </c:pt>
                <c:pt idx="2732">
                  <c:v>0.35446685878962586</c:v>
                </c:pt>
                <c:pt idx="2733">
                  <c:v>0.35014409221902032</c:v>
                </c:pt>
                <c:pt idx="2734">
                  <c:v>0.34870317002881862</c:v>
                </c:pt>
                <c:pt idx="2735">
                  <c:v>0.35446685878962586</c:v>
                </c:pt>
                <c:pt idx="2736">
                  <c:v>0.35014409221902032</c:v>
                </c:pt>
                <c:pt idx="2737">
                  <c:v>0.35734870317002937</c:v>
                </c:pt>
                <c:pt idx="2738">
                  <c:v>0.35878962536023096</c:v>
                </c:pt>
                <c:pt idx="2739">
                  <c:v>0.36023054755043227</c:v>
                </c:pt>
                <c:pt idx="2740">
                  <c:v>0.36311239193083639</c:v>
                </c:pt>
                <c:pt idx="2741">
                  <c:v>0.36455331412103725</c:v>
                </c:pt>
                <c:pt idx="2742">
                  <c:v>0.36455331412103725</c:v>
                </c:pt>
                <c:pt idx="2743">
                  <c:v>0.36167146974063447</c:v>
                </c:pt>
                <c:pt idx="2744">
                  <c:v>0.36599423631123917</c:v>
                </c:pt>
                <c:pt idx="2745">
                  <c:v>0.35734870317002937</c:v>
                </c:pt>
                <c:pt idx="2746">
                  <c:v>0.36599423631123917</c:v>
                </c:pt>
                <c:pt idx="2747">
                  <c:v>0.36311239193083639</c:v>
                </c:pt>
                <c:pt idx="2748">
                  <c:v>0.36311239193083639</c:v>
                </c:pt>
                <c:pt idx="2749">
                  <c:v>0.36311239193083639</c:v>
                </c:pt>
                <c:pt idx="2750">
                  <c:v>0.36887608069164346</c:v>
                </c:pt>
                <c:pt idx="2751">
                  <c:v>0.36023054755043227</c:v>
                </c:pt>
                <c:pt idx="2752">
                  <c:v>0.36743515850144093</c:v>
                </c:pt>
                <c:pt idx="2753">
                  <c:v>0.36599423631123917</c:v>
                </c:pt>
                <c:pt idx="2754">
                  <c:v>0.35878962536023096</c:v>
                </c:pt>
                <c:pt idx="2755">
                  <c:v>0.36311239193083639</c:v>
                </c:pt>
                <c:pt idx="2756">
                  <c:v>0.35446685878962586</c:v>
                </c:pt>
                <c:pt idx="2757">
                  <c:v>0.35590778097982789</c:v>
                </c:pt>
                <c:pt idx="2758">
                  <c:v>0.36023054755043227</c:v>
                </c:pt>
                <c:pt idx="2759">
                  <c:v>0.36311239193083639</c:v>
                </c:pt>
                <c:pt idx="2760">
                  <c:v>0.36455331412103725</c:v>
                </c:pt>
                <c:pt idx="2761">
                  <c:v>0.35878962536023096</c:v>
                </c:pt>
                <c:pt idx="2762">
                  <c:v>0.36599423631123917</c:v>
                </c:pt>
                <c:pt idx="2763">
                  <c:v>0.35446685878962586</c:v>
                </c:pt>
                <c:pt idx="2764">
                  <c:v>0.36599423631123917</c:v>
                </c:pt>
                <c:pt idx="2765">
                  <c:v>0.36311239193083639</c:v>
                </c:pt>
                <c:pt idx="2766">
                  <c:v>0.36023054755043227</c:v>
                </c:pt>
                <c:pt idx="2767">
                  <c:v>0.36023054755043227</c:v>
                </c:pt>
                <c:pt idx="2768">
                  <c:v>0.35878962536023096</c:v>
                </c:pt>
                <c:pt idx="2769">
                  <c:v>0.36023054755043227</c:v>
                </c:pt>
                <c:pt idx="2770">
                  <c:v>0.35446685878962586</c:v>
                </c:pt>
                <c:pt idx="2771">
                  <c:v>0.36167146974063447</c:v>
                </c:pt>
                <c:pt idx="2772">
                  <c:v>0.35302593659942388</c:v>
                </c:pt>
                <c:pt idx="2773">
                  <c:v>0.35302593659942388</c:v>
                </c:pt>
                <c:pt idx="2774">
                  <c:v>0.35734870317002937</c:v>
                </c:pt>
                <c:pt idx="2775">
                  <c:v>0.35590778097982789</c:v>
                </c:pt>
                <c:pt idx="2776">
                  <c:v>0.35446685878962586</c:v>
                </c:pt>
                <c:pt idx="2777">
                  <c:v>0.36311239193083639</c:v>
                </c:pt>
                <c:pt idx="2778">
                  <c:v>0.35302593659942388</c:v>
                </c:pt>
                <c:pt idx="2779">
                  <c:v>0.35590778097982789</c:v>
                </c:pt>
                <c:pt idx="2780">
                  <c:v>0.35878962536023096</c:v>
                </c:pt>
                <c:pt idx="2781">
                  <c:v>0.34870317002881862</c:v>
                </c:pt>
                <c:pt idx="2782">
                  <c:v>0.35734870317002937</c:v>
                </c:pt>
                <c:pt idx="2783">
                  <c:v>0.35590778097982789</c:v>
                </c:pt>
                <c:pt idx="2784">
                  <c:v>0.35734870317002937</c:v>
                </c:pt>
                <c:pt idx="2785">
                  <c:v>0.35158501440922191</c:v>
                </c:pt>
                <c:pt idx="2786">
                  <c:v>0.35590778097982789</c:v>
                </c:pt>
                <c:pt idx="2787">
                  <c:v>0.3458213256484155</c:v>
                </c:pt>
                <c:pt idx="2788">
                  <c:v>0.34870317002881862</c:v>
                </c:pt>
                <c:pt idx="2789">
                  <c:v>0.35158501440922191</c:v>
                </c:pt>
                <c:pt idx="2790">
                  <c:v>0.35014409221902032</c:v>
                </c:pt>
                <c:pt idx="2791">
                  <c:v>0.35014409221902032</c:v>
                </c:pt>
                <c:pt idx="2792">
                  <c:v>0.35590778097982789</c:v>
                </c:pt>
                <c:pt idx="2793">
                  <c:v>0.34870317002881862</c:v>
                </c:pt>
                <c:pt idx="2794">
                  <c:v>0.35158501440922191</c:v>
                </c:pt>
                <c:pt idx="2795">
                  <c:v>0.35158501440922191</c:v>
                </c:pt>
                <c:pt idx="2796">
                  <c:v>0.34870317002881862</c:v>
                </c:pt>
                <c:pt idx="2797">
                  <c:v>0.35158501440922191</c:v>
                </c:pt>
                <c:pt idx="2798">
                  <c:v>0.35590778097982789</c:v>
                </c:pt>
                <c:pt idx="2799">
                  <c:v>0.35014409221902032</c:v>
                </c:pt>
                <c:pt idx="2800">
                  <c:v>0.35158501440922191</c:v>
                </c:pt>
                <c:pt idx="2801">
                  <c:v>0.35302593659942388</c:v>
                </c:pt>
                <c:pt idx="2802">
                  <c:v>0.3458213256484155</c:v>
                </c:pt>
                <c:pt idx="2803">
                  <c:v>0.35302593659942388</c:v>
                </c:pt>
                <c:pt idx="2804">
                  <c:v>0.35446685878962586</c:v>
                </c:pt>
                <c:pt idx="2805">
                  <c:v>0.34870317002881862</c:v>
                </c:pt>
                <c:pt idx="2806">
                  <c:v>0.35302593659942388</c:v>
                </c:pt>
                <c:pt idx="2807">
                  <c:v>0.35158501440922191</c:v>
                </c:pt>
                <c:pt idx="2808">
                  <c:v>0.34870317002881862</c:v>
                </c:pt>
                <c:pt idx="2809">
                  <c:v>0.34870317002881862</c:v>
                </c:pt>
                <c:pt idx="2810">
                  <c:v>0.34870317002881862</c:v>
                </c:pt>
                <c:pt idx="2811">
                  <c:v>0.3414985590778104</c:v>
                </c:pt>
                <c:pt idx="2812">
                  <c:v>0.34870317002881862</c:v>
                </c:pt>
                <c:pt idx="2813">
                  <c:v>0.3458213256484155</c:v>
                </c:pt>
                <c:pt idx="2814">
                  <c:v>0.34870317002881862</c:v>
                </c:pt>
                <c:pt idx="2815">
                  <c:v>0.34438040345821391</c:v>
                </c:pt>
                <c:pt idx="2816">
                  <c:v>0.35158501440922191</c:v>
                </c:pt>
                <c:pt idx="2817">
                  <c:v>0.3458213256484155</c:v>
                </c:pt>
                <c:pt idx="2818">
                  <c:v>0.34870317002881862</c:v>
                </c:pt>
                <c:pt idx="2819">
                  <c:v>0.3458213256484155</c:v>
                </c:pt>
                <c:pt idx="2820">
                  <c:v>0.34438040345821391</c:v>
                </c:pt>
                <c:pt idx="2821">
                  <c:v>0.34293948126801188</c:v>
                </c:pt>
                <c:pt idx="2822">
                  <c:v>0.35158501440922191</c:v>
                </c:pt>
                <c:pt idx="2823">
                  <c:v>0.34293948126801188</c:v>
                </c:pt>
                <c:pt idx="2824">
                  <c:v>0.34870317002881862</c:v>
                </c:pt>
                <c:pt idx="2825">
                  <c:v>0.3458213256484155</c:v>
                </c:pt>
                <c:pt idx="2826">
                  <c:v>0.3414985590778104</c:v>
                </c:pt>
                <c:pt idx="2827">
                  <c:v>0.34293948126801188</c:v>
                </c:pt>
                <c:pt idx="2828">
                  <c:v>0.3458213256484155</c:v>
                </c:pt>
                <c:pt idx="2829">
                  <c:v>0.34293948126801188</c:v>
                </c:pt>
                <c:pt idx="2830">
                  <c:v>0.34005763688760837</c:v>
                </c:pt>
                <c:pt idx="2831">
                  <c:v>0.34870317002881862</c:v>
                </c:pt>
                <c:pt idx="2832">
                  <c:v>0.34293948126801188</c:v>
                </c:pt>
                <c:pt idx="2833">
                  <c:v>0.3458213256484155</c:v>
                </c:pt>
                <c:pt idx="2834">
                  <c:v>0.34870317002881862</c:v>
                </c:pt>
                <c:pt idx="2835">
                  <c:v>0.3414985590778104</c:v>
                </c:pt>
                <c:pt idx="2836">
                  <c:v>0.34005763688760837</c:v>
                </c:pt>
                <c:pt idx="2837">
                  <c:v>0.34870317002881862</c:v>
                </c:pt>
                <c:pt idx="2838">
                  <c:v>0.33717579250720503</c:v>
                </c:pt>
                <c:pt idx="2839">
                  <c:v>0.34438040345821391</c:v>
                </c:pt>
                <c:pt idx="2840">
                  <c:v>0.34005763688760837</c:v>
                </c:pt>
                <c:pt idx="2841">
                  <c:v>0.33861671469740701</c:v>
                </c:pt>
                <c:pt idx="2842">
                  <c:v>0.33861671469740701</c:v>
                </c:pt>
                <c:pt idx="2843">
                  <c:v>0.34293948126801188</c:v>
                </c:pt>
                <c:pt idx="2844">
                  <c:v>0.33717579250720503</c:v>
                </c:pt>
                <c:pt idx="2845">
                  <c:v>0.34005763688760837</c:v>
                </c:pt>
                <c:pt idx="2846">
                  <c:v>0.34293948126801188</c:v>
                </c:pt>
                <c:pt idx="2847">
                  <c:v>0.33717579250720503</c:v>
                </c:pt>
                <c:pt idx="2848">
                  <c:v>0.3458213256484155</c:v>
                </c:pt>
                <c:pt idx="2849">
                  <c:v>0.34293948126801188</c:v>
                </c:pt>
                <c:pt idx="2850">
                  <c:v>0.33717579250720503</c:v>
                </c:pt>
                <c:pt idx="2851">
                  <c:v>0.34293948126801188</c:v>
                </c:pt>
                <c:pt idx="2852">
                  <c:v>0.34005763688760837</c:v>
                </c:pt>
                <c:pt idx="2853">
                  <c:v>0.33717579250720503</c:v>
                </c:pt>
                <c:pt idx="2854">
                  <c:v>0.34005763688760837</c:v>
                </c:pt>
                <c:pt idx="2855">
                  <c:v>0.34005763688760837</c:v>
                </c:pt>
                <c:pt idx="2856">
                  <c:v>0.34005763688760837</c:v>
                </c:pt>
                <c:pt idx="2857">
                  <c:v>0.3414985590778104</c:v>
                </c:pt>
                <c:pt idx="2858">
                  <c:v>0.34293948126801188</c:v>
                </c:pt>
                <c:pt idx="2859">
                  <c:v>0.33861671469740701</c:v>
                </c:pt>
                <c:pt idx="2860">
                  <c:v>0.34005763688760837</c:v>
                </c:pt>
                <c:pt idx="2861">
                  <c:v>0.3414985590778104</c:v>
                </c:pt>
                <c:pt idx="2862">
                  <c:v>0.33861671469740701</c:v>
                </c:pt>
                <c:pt idx="2863">
                  <c:v>0.34293948126801188</c:v>
                </c:pt>
                <c:pt idx="2864">
                  <c:v>0.34293948126801188</c:v>
                </c:pt>
                <c:pt idx="2865">
                  <c:v>0.33717579250720503</c:v>
                </c:pt>
                <c:pt idx="2866">
                  <c:v>0.34005763688760837</c:v>
                </c:pt>
                <c:pt idx="2867">
                  <c:v>0.3342939481268013</c:v>
                </c:pt>
                <c:pt idx="2868">
                  <c:v>0.34005763688760837</c:v>
                </c:pt>
                <c:pt idx="2869">
                  <c:v>0.3342939481268013</c:v>
                </c:pt>
                <c:pt idx="2870">
                  <c:v>0.3414985590778104</c:v>
                </c:pt>
                <c:pt idx="2871">
                  <c:v>0.33717579250720503</c:v>
                </c:pt>
                <c:pt idx="2872">
                  <c:v>0.33861671469740701</c:v>
                </c:pt>
                <c:pt idx="2873">
                  <c:v>0.34293948126801188</c:v>
                </c:pt>
                <c:pt idx="2874">
                  <c:v>0.33717579250720503</c:v>
                </c:pt>
                <c:pt idx="2875">
                  <c:v>0.33861671469740701</c:v>
                </c:pt>
                <c:pt idx="2876">
                  <c:v>0.34005763688760837</c:v>
                </c:pt>
                <c:pt idx="2877">
                  <c:v>0.3342939481268013</c:v>
                </c:pt>
                <c:pt idx="2878">
                  <c:v>0.33861671469740701</c:v>
                </c:pt>
                <c:pt idx="2879">
                  <c:v>0.3414985590778104</c:v>
                </c:pt>
                <c:pt idx="2880">
                  <c:v>0.3342939481268013</c:v>
                </c:pt>
                <c:pt idx="2881">
                  <c:v>0.34005763688760837</c:v>
                </c:pt>
                <c:pt idx="2882">
                  <c:v>0.34005763688760837</c:v>
                </c:pt>
                <c:pt idx="2883">
                  <c:v>0.33717579250720503</c:v>
                </c:pt>
                <c:pt idx="2884">
                  <c:v>0.33717579250720503</c:v>
                </c:pt>
                <c:pt idx="2885">
                  <c:v>0.33717579250720503</c:v>
                </c:pt>
                <c:pt idx="2886">
                  <c:v>0.32853025936599461</c:v>
                </c:pt>
                <c:pt idx="2887">
                  <c:v>0.33141210374639807</c:v>
                </c:pt>
                <c:pt idx="2888">
                  <c:v>0.33141210374639807</c:v>
                </c:pt>
                <c:pt idx="2889">
                  <c:v>0.32853025936599461</c:v>
                </c:pt>
                <c:pt idx="2890">
                  <c:v>0.32997118155619598</c:v>
                </c:pt>
                <c:pt idx="2891">
                  <c:v>0.33141210374639807</c:v>
                </c:pt>
                <c:pt idx="2892">
                  <c:v>0.32853025936599461</c:v>
                </c:pt>
                <c:pt idx="2893">
                  <c:v>0.32564841498559088</c:v>
                </c:pt>
                <c:pt idx="2894">
                  <c:v>0.3342939481268013</c:v>
                </c:pt>
                <c:pt idx="2895">
                  <c:v>0.32564841498559088</c:v>
                </c:pt>
                <c:pt idx="2896">
                  <c:v>0.33141210374639807</c:v>
                </c:pt>
                <c:pt idx="2897">
                  <c:v>0.33285302593659977</c:v>
                </c:pt>
                <c:pt idx="2898">
                  <c:v>0.32708933717579303</c:v>
                </c:pt>
                <c:pt idx="2899">
                  <c:v>0.32853025936599461</c:v>
                </c:pt>
                <c:pt idx="2900">
                  <c:v>0.33141210374639807</c:v>
                </c:pt>
                <c:pt idx="2901">
                  <c:v>0.32708933717579303</c:v>
                </c:pt>
                <c:pt idx="2902">
                  <c:v>0.32564841498559088</c:v>
                </c:pt>
                <c:pt idx="2903">
                  <c:v>0.33141210374639807</c:v>
                </c:pt>
                <c:pt idx="2904">
                  <c:v>0.32132564841498595</c:v>
                </c:pt>
                <c:pt idx="2905">
                  <c:v>0.32564841498559088</c:v>
                </c:pt>
                <c:pt idx="2906">
                  <c:v>0.32853025936599461</c:v>
                </c:pt>
                <c:pt idx="2907">
                  <c:v>0.32708933717579303</c:v>
                </c:pt>
                <c:pt idx="2908">
                  <c:v>0.32708933717579303</c:v>
                </c:pt>
                <c:pt idx="2909">
                  <c:v>0.33285302593659977</c:v>
                </c:pt>
                <c:pt idx="2910">
                  <c:v>0.32564841498559088</c:v>
                </c:pt>
                <c:pt idx="2911">
                  <c:v>0.32853025936599461</c:v>
                </c:pt>
                <c:pt idx="2912">
                  <c:v>0.32853025936599461</c:v>
                </c:pt>
                <c:pt idx="2913">
                  <c:v>0.32708933717579303</c:v>
                </c:pt>
                <c:pt idx="2914">
                  <c:v>0.32564841498559088</c:v>
                </c:pt>
                <c:pt idx="2915">
                  <c:v>0.32853025936599461</c:v>
                </c:pt>
                <c:pt idx="2916">
                  <c:v>0.32276657060518732</c:v>
                </c:pt>
                <c:pt idx="2917">
                  <c:v>0.32276657060518732</c:v>
                </c:pt>
                <c:pt idx="2918">
                  <c:v>0.32564841498559088</c:v>
                </c:pt>
                <c:pt idx="2919">
                  <c:v>0.32276657060518732</c:v>
                </c:pt>
                <c:pt idx="2920">
                  <c:v>0.32276657060518732</c:v>
                </c:pt>
                <c:pt idx="2921">
                  <c:v>0.32853025936599461</c:v>
                </c:pt>
                <c:pt idx="2922">
                  <c:v>0.32276657060518732</c:v>
                </c:pt>
                <c:pt idx="2923">
                  <c:v>0.32132564841498595</c:v>
                </c:pt>
                <c:pt idx="2924">
                  <c:v>0.32853025936599461</c:v>
                </c:pt>
                <c:pt idx="2925">
                  <c:v>0.3198847262247847</c:v>
                </c:pt>
                <c:pt idx="2926">
                  <c:v>0.32564841498559088</c:v>
                </c:pt>
                <c:pt idx="2927">
                  <c:v>0.32997118155619598</c:v>
                </c:pt>
                <c:pt idx="2928">
                  <c:v>0.32708933717579303</c:v>
                </c:pt>
                <c:pt idx="2929">
                  <c:v>0.32708933717579303</c:v>
                </c:pt>
                <c:pt idx="2930">
                  <c:v>0.33141210374639807</c:v>
                </c:pt>
                <c:pt idx="2931">
                  <c:v>0.32276657060518732</c:v>
                </c:pt>
                <c:pt idx="2932">
                  <c:v>0.32853025936599461</c:v>
                </c:pt>
                <c:pt idx="2933">
                  <c:v>0.32853025936599461</c:v>
                </c:pt>
                <c:pt idx="2934">
                  <c:v>0.32564841498559088</c:v>
                </c:pt>
                <c:pt idx="2935">
                  <c:v>0.32853025936599461</c:v>
                </c:pt>
                <c:pt idx="2936">
                  <c:v>0.32997118155619598</c:v>
                </c:pt>
                <c:pt idx="2937">
                  <c:v>0.33141210374639807</c:v>
                </c:pt>
                <c:pt idx="2938">
                  <c:v>0.32853025936599461</c:v>
                </c:pt>
                <c:pt idx="2939">
                  <c:v>0.33285302593659977</c:v>
                </c:pt>
                <c:pt idx="2940">
                  <c:v>0.32420749279538907</c:v>
                </c:pt>
                <c:pt idx="2941">
                  <c:v>0.32853025936599461</c:v>
                </c:pt>
                <c:pt idx="2942">
                  <c:v>0.33141210374639807</c:v>
                </c:pt>
                <c:pt idx="2943">
                  <c:v>0.33141210374639807</c:v>
                </c:pt>
                <c:pt idx="2944">
                  <c:v>0.32853025936599461</c:v>
                </c:pt>
                <c:pt idx="2945">
                  <c:v>0.33141210374639807</c:v>
                </c:pt>
                <c:pt idx="2946">
                  <c:v>0.32276657060518732</c:v>
                </c:pt>
                <c:pt idx="2947">
                  <c:v>0.32276657060518732</c:v>
                </c:pt>
                <c:pt idx="2948">
                  <c:v>0.32276657060518732</c:v>
                </c:pt>
                <c:pt idx="2949">
                  <c:v>0.3198847262247847</c:v>
                </c:pt>
                <c:pt idx="2950">
                  <c:v>0.3198847262247847</c:v>
                </c:pt>
                <c:pt idx="2951">
                  <c:v>0.32276657060518732</c:v>
                </c:pt>
                <c:pt idx="2952">
                  <c:v>0.3198847262247847</c:v>
                </c:pt>
                <c:pt idx="2953">
                  <c:v>0.32132564841498595</c:v>
                </c:pt>
                <c:pt idx="2954">
                  <c:v>0.32276657060518732</c:v>
                </c:pt>
                <c:pt idx="2955">
                  <c:v>0.32276657060518732</c:v>
                </c:pt>
                <c:pt idx="2956">
                  <c:v>0.3198847262247847</c:v>
                </c:pt>
                <c:pt idx="2957">
                  <c:v>0.32564841498559088</c:v>
                </c:pt>
                <c:pt idx="2958">
                  <c:v>0.31844380403458244</c:v>
                </c:pt>
                <c:pt idx="2959">
                  <c:v>0.32276657060518732</c:v>
                </c:pt>
                <c:pt idx="2960">
                  <c:v>0.32276657060518732</c:v>
                </c:pt>
                <c:pt idx="2961">
                  <c:v>0.32276657060518732</c:v>
                </c:pt>
                <c:pt idx="2962">
                  <c:v>0.3198847262247847</c:v>
                </c:pt>
                <c:pt idx="2963">
                  <c:v>0.32853025936599461</c:v>
                </c:pt>
                <c:pt idx="2964">
                  <c:v>0.3198847262247847</c:v>
                </c:pt>
                <c:pt idx="2965">
                  <c:v>0.32420749279538907</c:v>
                </c:pt>
                <c:pt idx="2966">
                  <c:v>0.32132564841498595</c:v>
                </c:pt>
                <c:pt idx="2967">
                  <c:v>0.32132564841498595</c:v>
                </c:pt>
                <c:pt idx="2968">
                  <c:v>0.32132564841498595</c:v>
                </c:pt>
                <c:pt idx="2969">
                  <c:v>0.32564841498559088</c:v>
                </c:pt>
                <c:pt idx="2970">
                  <c:v>0.3198847262247847</c:v>
                </c:pt>
                <c:pt idx="2971">
                  <c:v>0.3198847262247847</c:v>
                </c:pt>
                <c:pt idx="2972">
                  <c:v>0.3198847262247847</c:v>
                </c:pt>
                <c:pt idx="2973">
                  <c:v>0.31844380403458244</c:v>
                </c:pt>
                <c:pt idx="2974">
                  <c:v>0.32276657060518732</c:v>
                </c:pt>
                <c:pt idx="2975">
                  <c:v>0.32564841498559088</c:v>
                </c:pt>
                <c:pt idx="2976">
                  <c:v>0.32276657060518732</c:v>
                </c:pt>
                <c:pt idx="2977">
                  <c:v>0.32420749279538907</c:v>
                </c:pt>
                <c:pt idx="2978">
                  <c:v>0.32276657060518732</c:v>
                </c:pt>
                <c:pt idx="2979">
                  <c:v>0.3198847262247847</c:v>
                </c:pt>
                <c:pt idx="2980">
                  <c:v>0.32276657060518732</c:v>
                </c:pt>
                <c:pt idx="2981">
                  <c:v>0.3198847262247847</c:v>
                </c:pt>
                <c:pt idx="2982">
                  <c:v>0.3198847262247847</c:v>
                </c:pt>
                <c:pt idx="2983">
                  <c:v>0.31700288184438113</c:v>
                </c:pt>
                <c:pt idx="2984">
                  <c:v>0.32276657060518732</c:v>
                </c:pt>
                <c:pt idx="2985">
                  <c:v>0.31700288184438113</c:v>
                </c:pt>
                <c:pt idx="2986">
                  <c:v>0.32132564841498595</c:v>
                </c:pt>
                <c:pt idx="2987">
                  <c:v>0.32564841498559088</c:v>
                </c:pt>
                <c:pt idx="2988">
                  <c:v>0.32276657060518732</c:v>
                </c:pt>
                <c:pt idx="2989">
                  <c:v>0.32276657060518732</c:v>
                </c:pt>
                <c:pt idx="2990">
                  <c:v>0.32132564841498595</c:v>
                </c:pt>
                <c:pt idx="2991">
                  <c:v>0.31700288184438113</c:v>
                </c:pt>
                <c:pt idx="2992">
                  <c:v>0.31700288184438113</c:v>
                </c:pt>
                <c:pt idx="2993">
                  <c:v>0.31844380403458244</c:v>
                </c:pt>
                <c:pt idx="2994">
                  <c:v>0.31412103746397696</c:v>
                </c:pt>
                <c:pt idx="2995">
                  <c:v>0.31844380403458244</c:v>
                </c:pt>
                <c:pt idx="2996">
                  <c:v>0.31700288184438113</c:v>
                </c:pt>
                <c:pt idx="2997">
                  <c:v>0.31700288184438113</c:v>
                </c:pt>
                <c:pt idx="2998">
                  <c:v>0.31700288184438113</c:v>
                </c:pt>
                <c:pt idx="2999">
                  <c:v>0.32276657060518732</c:v>
                </c:pt>
                <c:pt idx="3000">
                  <c:v>0.31700288184438113</c:v>
                </c:pt>
                <c:pt idx="3001">
                  <c:v>0.32276657060518732</c:v>
                </c:pt>
                <c:pt idx="3002">
                  <c:v>0.32132564841498595</c:v>
                </c:pt>
                <c:pt idx="3003">
                  <c:v>0.31844380403458244</c:v>
                </c:pt>
                <c:pt idx="3004">
                  <c:v>0.31700288184438113</c:v>
                </c:pt>
                <c:pt idx="3005">
                  <c:v>0.3198847262247847</c:v>
                </c:pt>
                <c:pt idx="3006">
                  <c:v>0.31700288184438113</c:v>
                </c:pt>
                <c:pt idx="3007">
                  <c:v>0.31700288184438113</c:v>
                </c:pt>
                <c:pt idx="3008">
                  <c:v>0.32420749279538907</c:v>
                </c:pt>
                <c:pt idx="3009">
                  <c:v>0.31844380403458244</c:v>
                </c:pt>
                <c:pt idx="3010">
                  <c:v>0.3198847262247847</c:v>
                </c:pt>
                <c:pt idx="3011">
                  <c:v>0.32564841498559088</c:v>
                </c:pt>
                <c:pt idx="3012">
                  <c:v>0.31844380403458244</c:v>
                </c:pt>
                <c:pt idx="3013">
                  <c:v>0.3198847262247847</c:v>
                </c:pt>
                <c:pt idx="3014">
                  <c:v>0.32276657060518732</c:v>
                </c:pt>
                <c:pt idx="3015">
                  <c:v>0.31556195965417888</c:v>
                </c:pt>
                <c:pt idx="3016">
                  <c:v>0.3198847262247847</c:v>
                </c:pt>
                <c:pt idx="3017">
                  <c:v>0.32564841498559088</c:v>
                </c:pt>
                <c:pt idx="3018">
                  <c:v>0.3198847262247847</c:v>
                </c:pt>
                <c:pt idx="3019">
                  <c:v>0.32564841498559088</c:v>
                </c:pt>
                <c:pt idx="3020">
                  <c:v>0.32276657060518732</c:v>
                </c:pt>
                <c:pt idx="3021">
                  <c:v>0.32276657060518732</c:v>
                </c:pt>
                <c:pt idx="3022">
                  <c:v>0.32132564841498595</c:v>
                </c:pt>
                <c:pt idx="3023">
                  <c:v>0.32276657060518732</c:v>
                </c:pt>
                <c:pt idx="3024">
                  <c:v>0.3198847262247847</c:v>
                </c:pt>
                <c:pt idx="3025">
                  <c:v>0.32276657060518732</c:v>
                </c:pt>
                <c:pt idx="3026">
                  <c:v>0.32276657060518732</c:v>
                </c:pt>
                <c:pt idx="3027">
                  <c:v>0.32276657060518732</c:v>
                </c:pt>
                <c:pt idx="3028">
                  <c:v>0.3198847262247847</c:v>
                </c:pt>
                <c:pt idx="3029">
                  <c:v>0.32564841498559088</c:v>
                </c:pt>
                <c:pt idx="3030">
                  <c:v>0.31556195965417888</c:v>
                </c:pt>
                <c:pt idx="3031">
                  <c:v>0.32276657060518732</c:v>
                </c:pt>
                <c:pt idx="3032">
                  <c:v>0.31412103746397696</c:v>
                </c:pt>
                <c:pt idx="3033">
                  <c:v>0.31412103746397696</c:v>
                </c:pt>
                <c:pt idx="3034">
                  <c:v>0.31556195965417888</c:v>
                </c:pt>
                <c:pt idx="3035">
                  <c:v>0.31412103746397696</c:v>
                </c:pt>
                <c:pt idx="3036">
                  <c:v>0.3198847262247847</c:v>
                </c:pt>
                <c:pt idx="3037">
                  <c:v>0.31700288184438113</c:v>
                </c:pt>
                <c:pt idx="3038">
                  <c:v>0.32420749279538907</c:v>
                </c:pt>
                <c:pt idx="3039">
                  <c:v>0.3198847262247847</c:v>
                </c:pt>
                <c:pt idx="3040">
                  <c:v>0.3198847262247847</c:v>
                </c:pt>
                <c:pt idx="3041">
                  <c:v>0.32276657060518732</c:v>
                </c:pt>
                <c:pt idx="3042">
                  <c:v>0.3198847262247847</c:v>
                </c:pt>
                <c:pt idx="3043">
                  <c:v>0.31700288184438113</c:v>
                </c:pt>
                <c:pt idx="3044">
                  <c:v>0.3198847262247847</c:v>
                </c:pt>
                <c:pt idx="3045">
                  <c:v>0.31268011527377576</c:v>
                </c:pt>
                <c:pt idx="3046">
                  <c:v>0.31700288184438113</c:v>
                </c:pt>
                <c:pt idx="3047">
                  <c:v>0.3198847262247847</c:v>
                </c:pt>
                <c:pt idx="3048">
                  <c:v>0.3198847262247847</c:v>
                </c:pt>
                <c:pt idx="3049">
                  <c:v>0.32276657060518732</c:v>
                </c:pt>
                <c:pt idx="3050">
                  <c:v>0.32276657060518732</c:v>
                </c:pt>
                <c:pt idx="3051">
                  <c:v>0.32276657060518732</c:v>
                </c:pt>
                <c:pt idx="3052">
                  <c:v>0.31700288184438113</c:v>
                </c:pt>
                <c:pt idx="3053">
                  <c:v>0.32276657060518732</c:v>
                </c:pt>
                <c:pt idx="3054">
                  <c:v>0.31844380403458244</c:v>
                </c:pt>
                <c:pt idx="3055">
                  <c:v>0.31700288184438113</c:v>
                </c:pt>
                <c:pt idx="3056">
                  <c:v>0.32420749279538907</c:v>
                </c:pt>
                <c:pt idx="3057">
                  <c:v>0.31700288184438113</c:v>
                </c:pt>
                <c:pt idx="3058">
                  <c:v>0.31844380403458244</c:v>
                </c:pt>
                <c:pt idx="3059">
                  <c:v>0.32276657060518732</c:v>
                </c:pt>
                <c:pt idx="3060">
                  <c:v>0.31412103746397696</c:v>
                </c:pt>
                <c:pt idx="3061">
                  <c:v>0.3198847262247847</c:v>
                </c:pt>
                <c:pt idx="3062">
                  <c:v>0.31700288184438113</c:v>
                </c:pt>
                <c:pt idx="3063">
                  <c:v>0.31700288184438113</c:v>
                </c:pt>
                <c:pt idx="3064">
                  <c:v>0.31412103746397696</c:v>
                </c:pt>
                <c:pt idx="3065">
                  <c:v>0.31556195965417888</c:v>
                </c:pt>
                <c:pt idx="3066">
                  <c:v>0.31412103746397696</c:v>
                </c:pt>
                <c:pt idx="3067">
                  <c:v>0.31412103746397696</c:v>
                </c:pt>
                <c:pt idx="3068">
                  <c:v>0.31556195965417888</c:v>
                </c:pt>
                <c:pt idx="3069">
                  <c:v>0.31412103746397696</c:v>
                </c:pt>
                <c:pt idx="3070">
                  <c:v>0.30979827089337181</c:v>
                </c:pt>
                <c:pt idx="3071">
                  <c:v>0.31412103746397696</c:v>
                </c:pt>
                <c:pt idx="3072">
                  <c:v>0.30979827089337181</c:v>
                </c:pt>
                <c:pt idx="3073">
                  <c:v>0.31123919308357351</c:v>
                </c:pt>
                <c:pt idx="3074">
                  <c:v>0.31412103746397696</c:v>
                </c:pt>
                <c:pt idx="3075">
                  <c:v>0.31123919308357351</c:v>
                </c:pt>
                <c:pt idx="3076">
                  <c:v>0.30835734870317005</c:v>
                </c:pt>
                <c:pt idx="3077">
                  <c:v>0.31412103746397696</c:v>
                </c:pt>
                <c:pt idx="3078">
                  <c:v>0.30691642651296863</c:v>
                </c:pt>
                <c:pt idx="3079">
                  <c:v>0.30835734870317005</c:v>
                </c:pt>
                <c:pt idx="3080">
                  <c:v>0.31123919308357351</c:v>
                </c:pt>
                <c:pt idx="3081">
                  <c:v>0.30259365994236331</c:v>
                </c:pt>
                <c:pt idx="3082">
                  <c:v>0.30259365994236331</c:v>
                </c:pt>
                <c:pt idx="3083">
                  <c:v>0.30547550432276716</c:v>
                </c:pt>
                <c:pt idx="3084">
                  <c:v>0.2997118155619598</c:v>
                </c:pt>
                <c:pt idx="3085">
                  <c:v>0.30547550432276716</c:v>
                </c:pt>
                <c:pt idx="3086">
                  <c:v>0.30547550432276716</c:v>
                </c:pt>
                <c:pt idx="3087">
                  <c:v>0.30115273775216173</c:v>
                </c:pt>
                <c:pt idx="3088">
                  <c:v>0.30259365994236331</c:v>
                </c:pt>
                <c:pt idx="3089">
                  <c:v>0.2997118155619598</c:v>
                </c:pt>
                <c:pt idx="3090">
                  <c:v>0.29682997118155691</c:v>
                </c:pt>
                <c:pt idx="3091">
                  <c:v>0.29682997118155691</c:v>
                </c:pt>
                <c:pt idx="3092">
                  <c:v>0.2997118155619598</c:v>
                </c:pt>
                <c:pt idx="3093">
                  <c:v>0.29682997118155691</c:v>
                </c:pt>
                <c:pt idx="3094">
                  <c:v>0.29827089337175855</c:v>
                </c:pt>
                <c:pt idx="3095">
                  <c:v>0.30259365994236331</c:v>
                </c:pt>
                <c:pt idx="3096">
                  <c:v>0.29682997118155691</c:v>
                </c:pt>
                <c:pt idx="3097">
                  <c:v>0.2997118155619598</c:v>
                </c:pt>
                <c:pt idx="3098">
                  <c:v>0.30259365994236331</c:v>
                </c:pt>
                <c:pt idx="3099">
                  <c:v>0.30259365994236331</c:v>
                </c:pt>
                <c:pt idx="3100">
                  <c:v>0.30115273775216173</c:v>
                </c:pt>
                <c:pt idx="3101">
                  <c:v>0.30835734870317005</c:v>
                </c:pt>
                <c:pt idx="3102">
                  <c:v>0.30115273775216173</c:v>
                </c:pt>
                <c:pt idx="3103">
                  <c:v>0.30403458213256518</c:v>
                </c:pt>
                <c:pt idx="3104">
                  <c:v>0.30691642651296863</c:v>
                </c:pt>
                <c:pt idx="3105">
                  <c:v>0.30115273775216173</c:v>
                </c:pt>
                <c:pt idx="3106">
                  <c:v>0.30691642651296863</c:v>
                </c:pt>
                <c:pt idx="3107">
                  <c:v>0.30547550432276716</c:v>
                </c:pt>
                <c:pt idx="3108">
                  <c:v>0.30259365994236331</c:v>
                </c:pt>
                <c:pt idx="3109">
                  <c:v>0.2997118155619598</c:v>
                </c:pt>
                <c:pt idx="3110">
                  <c:v>0.30259365994236331</c:v>
                </c:pt>
                <c:pt idx="3111">
                  <c:v>0.29682997118155691</c:v>
                </c:pt>
                <c:pt idx="3112">
                  <c:v>0.30259365994236331</c:v>
                </c:pt>
                <c:pt idx="3113">
                  <c:v>0.30259365994236331</c:v>
                </c:pt>
                <c:pt idx="3114">
                  <c:v>0.30259365994236331</c:v>
                </c:pt>
                <c:pt idx="3115">
                  <c:v>0.30403458213256518</c:v>
                </c:pt>
                <c:pt idx="3116">
                  <c:v>0.30835734870317005</c:v>
                </c:pt>
                <c:pt idx="3117">
                  <c:v>0.31123919308357351</c:v>
                </c:pt>
                <c:pt idx="3118">
                  <c:v>0.31123919308357351</c:v>
                </c:pt>
                <c:pt idx="3119">
                  <c:v>0.31700288184438113</c:v>
                </c:pt>
                <c:pt idx="3120">
                  <c:v>0.31268011527377576</c:v>
                </c:pt>
                <c:pt idx="3121">
                  <c:v>0.31268011527377576</c:v>
                </c:pt>
                <c:pt idx="3122">
                  <c:v>0.31412103746397696</c:v>
                </c:pt>
                <c:pt idx="3123">
                  <c:v>0.31123919308357351</c:v>
                </c:pt>
                <c:pt idx="3124">
                  <c:v>0.30835734870317005</c:v>
                </c:pt>
                <c:pt idx="3125">
                  <c:v>0.31412103746397696</c:v>
                </c:pt>
                <c:pt idx="3126">
                  <c:v>0.30835734870317005</c:v>
                </c:pt>
                <c:pt idx="3127">
                  <c:v>0.30835734870317005</c:v>
                </c:pt>
                <c:pt idx="3128">
                  <c:v>0.31123919308357351</c:v>
                </c:pt>
                <c:pt idx="3129">
                  <c:v>0.30547550432276716</c:v>
                </c:pt>
                <c:pt idx="3130">
                  <c:v>0.30979827089337181</c:v>
                </c:pt>
                <c:pt idx="3131">
                  <c:v>0.30979827089337181</c:v>
                </c:pt>
                <c:pt idx="3132">
                  <c:v>0.30835734870317005</c:v>
                </c:pt>
                <c:pt idx="3133">
                  <c:v>0.30691642651296863</c:v>
                </c:pt>
                <c:pt idx="3134">
                  <c:v>0.30547550432276716</c:v>
                </c:pt>
                <c:pt idx="3135">
                  <c:v>0.30259365994236331</c:v>
                </c:pt>
                <c:pt idx="3136">
                  <c:v>0.30259365994236331</c:v>
                </c:pt>
                <c:pt idx="3137">
                  <c:v>0.30259365994236331</c:v>
                </c:pt>
                <c:pt idx="3138">
                  <c:v>0.29682997118155691</c:v>
                </c:pt>
                <c:pt idx="3139">
                  <c:v>0.30115273775216173</c:v>
                </c:pt>
                <c:pt idx="3140">
                  <c:v>0.29682997118155691</c:v>
                </c:pt>
                <c:pt idx="3141">
                  <c:v>0.2997118155619598</c:v>
                </c:pt>
                <c:pt idx="3142">
                  <c:v>0.2997118155619598</c:v>
                </c:pt>
                <c:pt idx="3143">
                  <c:v>0.30115273775216173</c:v>
                </c:pt>
                <c:pt idx="3144">
                  <c:v>0.30259365994236331</c:v>
                </c:pt>
                <c:pt idx="3145">
                  <c:v>0.2997118155619598</c:v>
                </c:pt>
                <c:pt idx="3146">
                  <c:v>0.30547550432276716</c:v>
                </c:pt>
                <c:pt idx="3147">
                  <c:v>0.30259365994236331</c:v>
                </c:pt>
                <c:pt idx="3148">
                  <c:v>0.30403458213256518</c:v>
                </c:pt>
                <c:pt idx="3149">
                  <c:v>0.30547550432276716</c:v>
                </c:pt>
                <c:pt idx="3150">
                  <c:v>0.30403458213256518</c:v>
                </c:pt>
                <c:pt idx="3151">
                  <c:v>0.30115273775216173</c:v>
                </c:pt>
                <c:pt idx="3152">
                  <c:v>0.30547550432276716</c:v>
                </c:pt>
                <c:pt idx="3153">
                  <c:v>0.2997118155619598</c:v>
                </c:pt>
                <c:pt idx="3154">
                  <c:v>0.30259365994236331</c:v>
                </c:pt>
                <c:pt idx="3155">
                  <c:v>0.30547550432276716</c:v>
                </c:pt>
                <c:pt idx="3156">
                  <c:v>0.30403458213256518</c:v>
                </c:pt>
                <c:pt idx="3157">
                  <c:v>0.30403458213256518</c:v>
                </c:pt>
                <c:pt idx="3158">
                  <c:v>0.30979827089337181</c:v>
                </c:pt>
                <c:pt idx="3159">
                  <c:v>0.30259365994236331</c:v>
                </c:pt>
                <c:pt idx="3160">
                  <c:v>0.30547550432276716</c:v>
                </c:pt>
                <c:pt idx="3161">
                  <c:v>0.30547550432276716</c:v>
                </c:pt>
                <c:pt idx="3162">
                  <c:v>0.30259365994236331</c:v>
                </c:pt>
                <c:pt idx="3163">
                  <c:v>0.30547550432276716</c:v>
                </c:pt>
                <c:pt idx="3164">
                  <c:v>0.30835734870317005</c:v>
                </c:pt>
                <c:pt idx="3165">
                  <c:v>0.30403458213256518</c:v>
                </c:pt>
                <c:pt idx="3166">
                  <c:v>0.30547550432276716</c:v>
                </c:pt>
                <c:pt idx="3167">
                  <c:v>0.30547550432276716</c:v>
                </c:pt>
                <c:pt idx="3168">
                  <c:v>0.30259365994236331</c:v>
                </c:pt>
                <c:pt idx="3169">
                  <c:v>0.30259365994236331</c:v>
                </c:pt>
                <c:pt idx="3170">
                  <c:v>0.30259365994236331</c:v>
                </c:pt>
                <c:pt idx="3171">
                  <c:v>0.2997118155619598</c:v>
                </c:pt>
                <c:pt idx="3172">
                  <c:v>0.2997118155619598</c:v>
                </c:pt>
                <c:pt idx="3173">
                  <c:v>0.30259365994236331</c:v>
                </c:pt>
                <c:pt idx="3174">
                  <c:v>0.30259365994236331</c:v>
                </c:pt>
                <c:pt idx="3175">
                  <c:v>0.2997118155619598</c:v>
                </c:pt>
                <c:pt idx="3176">
                  <c:v>0.30547550432276716</c:v>
                </c:pt>
                <c:pt idx="3177">
                  <c:v>0.30259365994236331</c:v>
                </c:pt>
                <c:pt idx="3178">
                  <c:v>0.30547550432276716</c:v>
                </c:pt>
                <c:pt idx="3179">
                  <c:v>0.30979827089337181</c:v>
                </c:pt>
                <c:pt idx="3180">
                  <c:v>0.30547550432276716</c:v>
                </c:pt>
                <c:pt idx="3181">
                  <c:v>0.30691642651296863</c:v>
                </c:pt>
                <c:pt idx="3182">
                  <c:v>0.30835734870317005</c:v>
                </c:pt>
                <c:pt idx="3183">
                  <c:v>0.30259365994236331</c:v>
                </c:pt>
                <c:pt idx="3184">
                  <c:v>0.30259365994236331</c:v>
                </c:pt>
                <c:pt idx="3185">
                  <c:v>0.30115273775216173</c:v>
                </c:pt>
                <c:pt idx="3186">
                  <c:v>0.29682997118155691</c:v>
                </c:pt>
                <c:pt idx="3187">
                  <c:v>0.29682997118155691</c:v>
                </c:pt>
                <c:pt idx="3188">
                  <c:v>0.30259365994236331</c:v>
                </c:pt>
                <c:pt idx="3189">
                  <c:v>0.29538904899135482</c:v>
                </c:pt>
                <c:pt idx="3190">
                  <c:v>0.2997118155619598</c:v>
                </c:pt>
                <c:pt idx="3191">
                  <c:v>0.30259365994236331</c:v>
                </c:pt>
                <c:pt idx="3192">
                  <c:v>0.2997118155619598</c:v>
                </c:pt>
                <c:pt idx="3193">
                  <c:v>0.30115273775216173</c:v>
                </c:pt>
                <c:pt idx="3194">
                  <c:v>0.2997118155619598</c:v>
                </c:pt>
                <c:pt idx="3195">
                  <c:v>0.29827089337175855</c:v>
                </c:pt>
                <c:pt idx="3196">
                  <c:v>0.29682997118155691</c:v>
                </c:pt>
                <c:pt idx="3197">
                  <c:v>0.30115273775216173</c:v>
                </c:pt>
                <c:pt idx="3198">
                  <c:v>0.30115273775216173</c:v>
                </c:pt>
                <c:pt idx="3199">
                  <c:v>0.2997118155619598</c:v>
                </c:pt>
                <c:pt idx="3200">
                  <c:v>0.30403458213256518</c:v>
                </c:pt>
                <c:pt idx="3201">
                  <c:v>0.29682997118155691</c:v>
                </c:pt>
                <c:pt idx="3202">
                  <c:v>0.29827089337175855</c:v>
                </c:pt>
                <c:pt idx="3203">
                  <c:v>0.2997118155619598</c:v>
                </c:pt>
                <c:pt idx="3204">
                  <c:v>0.29827089337175855</c:v>
                </c:pt>
                <c:pt idx="3205">
                  <c:v>0.30259365994236331</c:v>
                </c:pt>
                <c:pt idx="3206">
                  <c:v>0.30547550432276716</c:v>
                </c:pt>
                <c:pt idx="3207">
                  <c:v>0.30115273775216173</c:v>
                </c:pt>
                <c:pt idx="3208">
                  <c:v>0.30403458213256518</c:v>
                </c:pt>
                <c:pt idx="3209">
                  <c:v>0.30115273775216173</c:v>
                </c:pt>
                <c:pt idx="3210">
                  <c:v>0.2997118155619598</c:v>
                </c:pt>
                <c:pt idx="3211">
                  <c:v>0.30259365994236331</c:v>
                </c:pt>
                <c:pt idx="3212">
                  <c:v>0.2997118155619598</c:v>
                </c:pt>
                <c:pt idx="3213">
                  <c:v>0.30403458213256518</c:v>
                </c:pt>
                <c:pt idx="3214">
                  <c:v>0.2997118155619598</c:v>
                </c:pt>
                <c:pt idx="3215">
                  <c:v>0.30835734870317005</c:v>
                </c:pt>
                <c:pt idx="3216">
                  <c:v>0.2997118155619598</c:v>
                </c:pt>
                <c:pt idx="3217">
                  <c:v>0.30691642651296863</c:v>
                </c:pt>
                <c:pt idx="3218">
                  <c:v>0.30403458213256518</c:v>
                </c:pt>
                <c:pt idx="3219">
                  <c:v>0.30259365994236331</c:v>
                </c:pt>
                <c:pt idx="3220">
                  <c:v>0.29682997118155691</c:v>
                </c:pt>
                <c:pt idx="3221">
                  <c:v>0.30259365994236331</c:v>
                </c:pt>
                <c:pt idx="3222">
                  <c:v>0.29394812680115284</c:v>
                </c:pt>
                <c:pt idx="3223">
                  <c:v>0.2997118155619598</c:v>
                </c:pt>
                <c:pt idx="3224">
                  <c:v>0.29682997118155691</c:v>
                </c:pt>
                <c:pt idx="3225">
                  <c:v>0.2997118155619598</c:v>
                </c:pt>
                <c:pt idx="3226">
                  <c:v>0.29827089337175855</c:v>
                </c:pt>
                <c:pt idx="3227">
                  <c:v>0.30259365994236331</c:v>
                </c:pt>
                <c:pt idx="3228">
                  <c:v>0.2997118155619598</c:v>
                </c:pt>
                <c:pt idx="3229">
                  <c:v>0.29682997118155691</c:v>
                </c:pt>
                <c:pt idx="3230">
                  <c:v>0.30115273775216173</c:v>
                </c:pt>
                <c:pt idx="3231">
                  <c:v>0.2997118155619598</c:v>
                </c:pt>
                <c:pt idx="3232">
                  <c:v>0.29682997118155691</c:v>
                </c:pt>
                <c:pt idx="3233">
                  <c:v>0.30835734870317005</c:v>
                </c:pt>
                <c:pt idx="3234">
                  <c:v>0.29682997118155691</c:v>
                </c:pt>
                <c:pt idx="3235">
                  <c:v>0.30259365994236331</c:v>
                </c:pt>
                <c:pt idx="3236">
                  <c:v>0.30259365994236331</c:v>
                </c:pt>
                <c:pt idx="3237">
                  <c:v>0.29538904899135482</c:v>
                </c:pt>
                <c:pt idx="3238">
                  <c:v>0.29827089337175855</c:v>
                </c:pt>
                <c:pt idx="3239">
                  <c:v>0.30259365994236331</c:v>
                </c:pt>
                <c:pt idx="3240">
                  <c:v>0.2997118155619598</c:v>
                </c:pt>
                <c:pt idx="3241">
                  <c:v>0.30403458213256518</c:v>
                </c:pt>
                <c:pt idx="3242">
                  <c:v>0.30691642651296863</c:v>
                </c:pt>
                <c:pt idx="3243">
                  <c:v>0.30259365994236331</c:v>
                </c:pt>
                <c:pt idx="3244">
                  <c:v>0.30547550432276716</c:v>
                </c:pt>
                <c:pt idx="3245">
                  <c:v>0.30547550432276716</c:v>
                </c:pt>
                <c:pt idx="3246">
                  <c:v>0.30259365994236331</c:v>
                </c:pt>
                <c:pt idx="3247">
                  <c:v>0.30259365994236331</c:v>
                </c:pt>
                <c:pt idx="3248">
                  <c:v>0.30547550432276716</c:v>
                </c:pt>
                <c:pt idx="3249">
                  <c:v>0.29682997118155691</c:v>
                </c:pt>
                <c:pt idx="3250">
                  <c:v>0.2997118155619598</c:v>
                </c:pt>
                <c:pt idx="3251">
                  <c:v>0.2997118155619598</c:v>
                </c:pt>
                <c:pt idx="3252">
                  <c:v>0.29682997118155691</c:v>
                </c:pt>
                <c:pt idx="3253">
                  <c:v>0.2997118155619598</c:v>
                </c:pt>
                <c:pt idx="3254">
                  <c:v>0.30115273775216173</c:v>
                </c:pt>
                <c:pt idx="3255">
                  <c:v>0.29682997118155691</c:v>
                </c:pt>
                <c:pt idx="3256">
                  <c:v>0.29682997118155691</c:v>
                </c:pt>
                <c:pt idx="3257">
                  <c:v>0.2997118155619598</c:v>
                </c:pt>
                <c:pt idx="3258">
                  <c:v>0.29682997118155691</c:v>
                </c:pt>
                <c:pt idx="3259">
                  <c:v>0.29682997118155691</c:v>
                </c:pt>
                <c:pt idx="3260">
                  <c:v>0.30259365994236331</c:v>
                </c:pt>
                <c:pt idx="3261">
                  <c:v>0.29538904899135482</c:v>
                </c:pt>
                <c:pt idx="3262">
                  <c:v>0.29827089337175855</c:v>
                </c:pt>
                <c:pt idx="3263">
                  <c:v>0.30403458213256518</c:v>
                </c:pt>
                <c:pt idx="3264">
                  <c:v>0.29682997118155691</c:v>
                </c:pt>
                <c:pt idx="3265">
                  <c:v>0.2997118155619598</c:v>
                </c:pt>
                <c:pt idx="3266">
                  <c:v>0.30259365994236331</c:v>
                </c:pt>
                <c:pt idx="3267">
                  <c:v>0.29682997118155691</c:v>
                </c:pt>
                <c:pt idx="3268">
                  <c:v>0.30115273775216173</c:v>
                </c:pt>
                <c:pt idx="3269">
                  <c:v>0.30403458213256518</c:v>
                </c:pt>
                <c:pt idx="3270">
                  <c:v>0.29827089337175855</c:v>
                </c:pt>
                <c:pt idx="3271">
                  <c:v>0.30115273775216173</c:v>
                </c:pt>
                <c:pt idx="3272">
                  <c:v>0.30259365994236331</c:v>
                </c:pt>
                <c:pt idx="3273">
                  <c:v>0.29827089337175855</c:v>
                </c:pt>
                <c:pt idx="3274">
                  <c:v>0.29827089337175855</c:v>
                </c:pt>
                <c:pt idx="3275">
                  <c:v>0.30259365994236331</c:v>
                </c:pt>
                <c:pt idx="3276">
                  <c:v>0.29682997118155691</c:v>
                </c:pt>
                <c:pt idx="3277">
                  <c:v>0.2997118155619598</c:v>
                </c:pt>
                <c:pt idx="3278">
                  <c:v>0.30547550432276716</c:v>
                </c:pt>
                <c:pt idx="3279">
                  <c:v>0.2997118155619598</c:v>
                </c:pt>
                <c:pt idx="3280">
                  <c:v>0.30259365994236331</c:v>
                </c:pt>
                <c:pt idx="3281">
                  <c:v>0.30115273775216173</c:v>
                </c:pt>
                <c:pt idx="3282">
                  <c:v>0.29827089337175855</c:v>
                </c:pt>
                <c:pt idx="3283">
                  <c:v>0.29682997118155691</c:v>
                </c:pt>
                <c:pt idx="3284">
                  <c:v>0.30403458213256518</c:v>
                </c:pt>
                <c:pt idx="3285">
                  <c:v>0.2997118155619598</c:v>
                </c:pt>
                <c:pt idx="3286">
                  <c:v>0.30259365994236331</c:v>
                </c:pt>
                <c:pt idx="3287">
                  <c:v>0.2997118155619598</c:v>
                </c:pt>
                <c:pt idx="3288">
                  <c:v>0.30115273775216173</c:v>
                </c:pt>
                <c:pt idx="3289">
                  <c:v>0.29394812680115284</c:v>
                </c:pt>
                <c:pt idx="3290">
                  <c:v>0.30547550432276716</c:v>
                </c:pt>
                <c:pt idx="3291">
                  <c:v>0.29682997118155691</c:v>
                </c:pt>
                <c:pt idx="3292">
                  <c:v>0.30259365994236331</c:v>
                </c:pt>
                <c:pt idx="3293">
                  <c:v>0.30403458213256518</c:v>
                </c:pt>
                <c:pt idx="3294">
                  <c:v>0.29682997118155691</c:v>
                </c:pt>
                <c:pt idx="3295">
                  <c:v>0.2997118155619598</c:v>
                </c:pt>
                <c:pt idx="3296">
                  <c:v>0.2997118155619598</c:v>
                </c:pt>
                <c:pt idx="3297">
                  <c:v>0.29394812680115284</c:v>
                </c:pt>
                <c:pt idx="3298">
                  <c:v>0.30115273775216173</c:v>
                </c:pt>
                <c:pt idx="3299">
                  <c:v>0.29682997118155691</c:v>
                </c:pt>
                <c:pt idx="3300">
                  <c:v>0.29538904899135482</c:v>
                </c:pt>
                <c:pt idx="3301">
                  <c:v>0.29682997118155691</c:v>
                </c:pt>
                <c:pt idx="3302">
                  <c:v>0.29682997118155691</c:v>
                </c:pt>
                <c:pt idx="3303">
                  <c:v>0.29682997118155691</c:v>
                </c:pt>
                <c:pt idx="3304">
                  <c:v>0.29394812680115284</c:v>
                </c:pt>
                <c:pt idx="3305">
                  <c:v>0.29682997118155691</c:v>
                </c:pt>
                <c:pt idx="3306">
                  <c:v>0.29394812680115284</c:v>
                </c:pt>
                <c:pt idx="3307">
                  <c:v>0.29394812680115284</c:v>
                </c:pt>
                <c:pt idx="3308">
                  <c:v>0.29538904899135482</c:v>
                </c:pt>
                <c:pt idx="3309">
                  <c:v>0.29250720461095131</c:v>
                </c:pt>
                <c:pt idx="3310">
                  <c:v>0.29106628242074961</c:v>
                </c:pt>
                <c:pt idx="3311">
                  <c:v>0.29394812680115284</c:v>
                </c:pt>
                <c:pt idx="3312">
                  <c:v>0.29394812680115284</c:v>
                </c:pt>
                <c:pt idx="3313">
                  <c:v>0.29538904899135482</c:v>
                </c:pt>
                <c:pt idx="3314">
                  <c:v>0.29394812680115284</c:v>
                </c:pt>
                <c:pt idx="3315">
                  <c:v>0.29682997118155691</c:v>
                </c:pt>
                <c:pt idx="3316">
                  <c:v>0.29106628242074961</c:v>
                </c:pt>
                <c:pt idx="3317">
                  <c:v>0.29827089337175855</c:v>
                </c:pt>
                <c:pt idx="3318">
                  <c:v>0.29394812680115284</c:v>
                </c:pt>
                <c:pt idx="3319">
                  <c:v>0.29538904899135482</c:v>
                </c:pt>
                <c:pt idx="3320">
                  <c:v>0.2997118155619598</c:v>
                </c:pt>
                <c:pt idx="3321">
                  <c:v>0.29394812680115284</c:v>
                </c:pt>
                <c:pt idx="3322">
                  <c:v>0.29682997118155691</c:v>
                </c:pt>
                <c:pt idx="3323">
                  <c:v>0.29682997118155691</c:v>
                </c:pt>
                <c:pt idx="3324">
                  <c:v>0.29538904899135482</c:v>
                </c:pt>
                <c:pt idx="3325">
                  <c:v>0.29827089337175855</c:v>
                </c:pt>
                <c:pt idx="3326">
                  <c:v>0.29682997118155691</c:v>
                </c:pt>
                <c:pt idx="3327">
                  <c:v>0.29538904899135482</c:v>
                </c:pt>
                <c:pt idx="3328">
                  <c:v>0.29106628242074961</c:v>
                </c:pt>
                <c:pt idx="3329">
                  <c:v>0.29394812680115284</c:v>
                </c:pt>
                <c:pt idx="3330">
                  <c:v>0.28818443804034588</c:v>
                </c:pt>
                <c:pt idx="3331">
                  <c:v>0.29106628242074961</c:v>
                </c:pt>
                <c:pt idx="3332">
                  <c:v>0.29394812680115284</c:v>
                </c:pt>
                <c:pt idx="3333">
                  <c:v>0.28818443804034588</c:v>
                </c:pt>
                <c:pt idx="3334">
                  <c:v>0.29538904899135482</c:v>
                </c:pt>
                <c:pt idx="3335">
                  <c:v>0.29250720461095131</c:v>
                </c:pt>
                <c:pt idx="3336">
                  <c:v>0.29682997118155691</c:v>
                </c:pt>
                <c:pt idx="3337">
                  <c:v>0.29250720461095131</c:v>
                </c:pt>
                <c:pt idx="3338">
                  <c:v>0.30259365994236331</c:v>
                </c:pt>
                <c:pt idx="3339">
                  <c:v>0.29106628242074961</c:v>
                </c:pt>
                <c:pt idx="3340">
                  <c:v>0.29827089337175855</c:v>
                </c:pt>
                <c:pt idx="3341">
                  <c:v>0.29682997118155691</c:v>
                </c:pt>
                <c:pt idx="3342">
                  <c:v>0.29250720461095131</c:v>
                </c:pt>
                <c:pt idx="3343">
                  <c:v>0.29394812680115284</c:v>
                </c:pt>
                <c:pt idx="3344">
                  <c:v>0.29682997118155691</c:v>
                </c:pt>
                <c:pt idx="3345">
                  <c:v>0.29250720461095131</c:v>
                </c:pt>
                <c:pt idx="3346">
                  <c:v>0.29394812680115284</c:v>
                </c:pt>
                <c:pt idx="3347">
                  <c:v>0.29827089337175855</c:v>
                </c:pt>
                <c:pt idx="3348">
                  <c:v>0.28818443804034588</c:v>
                </c:pt>
                <c:pt idx="3349">
                  <c:v>0.29394812680115284</c:v>
                </c:pt>
                <c:pt idx="3350">
                  <c:v>0.28818443804034588</c:v>
                </c:pt>
                <c:pt idx="3351">
                  <c:v>0.29106628242074961</c:v>
                </c:pt>
                <c:pt idx="3352">
                  <c:v>0.28818443804034588</c:v>
                </c:pt>
                <c:pt idx="3353">
                  <c:v>0.29682997118155691</c:v>
                </c:pt>
                <c:pt idx="3354">
                  <c:v>0.28674351585014407</c:v>
                </c:pt>
                <c:pt idx="3355">
                  <c:v>0.29250720461095131</c:v>
                </c:pt>
                <c:pt idx="3356">
                  <c:v>0.29106628242074961</c:v>
                </c:pt>
                <c:pt idx="3357">
                  <c:v>0.28818443804034588</c:v>
                </c:pt>
                <c:pt idx="3358">
                  <c:v>0.28962536023054797</c:v>
                </c:pt>
                <c:pt idx="3359">
                  <c:v>0.29538904899135482</c:v>
                </c:pt>
                <c:pt idx="3360">
                  <c:v>0.29106628242074961</c:v>
                </c:pt>
                <c:pt idx="3361">
                  <c:v>0.29250720461095131</c:v>
                </c:pt>
                <c:pt idx="3362">
                  <c:v>0.29538904899135482</c:v>
                </c:pt>
                <c:pt idx="3363">
                  <c:v>0.28818443804034588</c:v>
                </c:pt>
                <c:pt idx="3364">
                  <c:v>0.28962536023054797</c:v>
                </c:pt>
                <c:pt idx="3365">
                  <c:v>0.29106628242074961</c:v>
                </c:pt>
                <c:pt idx="3366">
                  <c:v>0.28674351585014407</c:v>
                </c:pt>
                <c:pt idx="3367">
                  <c:v>0.29106628242074961</c:v>
                </c:pt>
                <c:pt idx="3368">
                  <c:v>0.29106628242074961</c:v>
                </c:pt>
                <c:pt idx="3369">
                  <c:v>0.28818443804034588</c:v>
                </c:pt>
                <c:pt idx="3370">
                  <c:v>0.29250720461095131</c:v>
                </c:pt>
                <c:pt idx="3371">
                  <c:v>0.29682997118155691</c:v>
                </c:pt>
                <c:pt idx="3372">
                  <c:v>0.28818443804034588</c:v>
                </c:pt>
                <c:pt idx="3373">
                  <c:v>0.29394812680115284</c:v>
                </c:pt>
                <c:pt idx="3374">
                  <c:v>0.29394812680115284</c:v>
                </c:pt>
                <c:pt idx="3375">
                  <c:v>0.28962536023054797</c:v>
                </c:pt>
                <c:pt idx="3376">
                  <c:v>0.29394812680115284</c:v>
                </c:pt>
                <c:pt idx="3377">
                  <c:v>0.29250720461095131</c:v>
                </c:pt>
                <c:pt idx="3378">
                  <c:v>0.28818443804034588</c:v>
                </c:pt>
                <c:pt idx="3379">
                  <c:v>0.28530259365994326</c:v>
                </c:pt>
                <c:pt idx="3380">
                  <c:v>0.29106628242074961</c:v>
                </c:pt>
                <c:pt idx="3381">
                  <c:v>0.28530259365994326</c:v>
                </c:pt>
                <c:pt idx="3382">
                  <c:v>0.29106628242074961</c:v>
                </c:pt>
                <c:pt idx="3383">
                  <c:v>0.29250720461095131</c:v>
                </c:pt>
                <c:pt idx="3384">
                  <c:v>0.28818443804034588</c:v>
                </c:pt>
                <c:pt idx="3385">
                  <c:v>0.29106628242074961</c:v>
                </c:pt>
                <c:pt idx="3386">
                  <c:v>0.29394812680115284</c:v>
                </c:pt>
                <c:pt idx="3387">
                  <c:v>0.28818443804034588</c:v>
                </c:pt>
                <c:pt idx="3388">
                  <c:v>0.29106628242074961</c:v>
                </c:pt>
                <c:pt idx="3389">
                  <c:v>0.29106628242074961</c:v>
                </c:pt>
                <c:pt idx="3390">
                  <c:v>0.28818443804034588</c:v>
                </c:pt>
                <c:pt idx="3391">
                  <c:v>0.28962536023054797</c:v>
                </c:pt>
                <c:pt idx="3392">
                  <c:v>0.29106628242074961</c:v>
                </c:pt>
                <c:pt idx="3393">
                  <c:v>0.28674351585014407</c:v>
                </c:pt>
                <c:pt idx="3394">
                  <c:v>0.28530259365994326</c:v>
                </c:pt>
                <c:pt idx="3395">
                  <c:v>0.28962536023054797</c:v>
                </c:pt>
                <c:pt idx="3396">
                  <c:v>0.28242074927953942</c:v>
                </c:pt>
                <c:pt idx="3397">
                  <c:v>0.29106628242074961</c:v>
                </c:pt>
                <c:pt idx="3398">
                  <c:v>0.28818443804034588</c:v>
                </c:pt>
                <c:pt idx="3399">
                  <c:v>0.28818443804034588</c:v>
                </c:pt>
                <c:pt idx="3400">
                  <c:v>0.28962536023054797</c:v>
                </c:pt>
                <c:pt idx="3401">
                  <c:v>0.29106628242074961</c:v>
                </c:pt>
                <c:pt idx="3402">
                  <c:v>0.29106628242074961</c:v>
                </c:pt>
                <c:pt idx="3403">
                  <c:v>0.28818443804034588</c:v>
                </c:pt>
                <c:pt idx="3404">
                  <c:v>0.28962536023054797</c:v>
                </c:pt>
                <c:pt idx="3405">
                  <c:v>0.28530259365994326</c:v>
                </c:pt>
                <c:pt idx="3406">
                  <c:v>0.28530259365994326</c:v>
                </c:pt>
                <c:pt idx="3407">
                  <c:v>0.28818443804034588</c:v>
                </c:pt>
                <c:pt idx="3408">
                  <c:v>0.28530259365994326</c:v>
                </c:pt>
                <c:pt idx="3409">
                  <c:v>0.28674351585014407</c:v>
                </c:pt>
                <c:pt idx="3410">
                  <c:v>0.28818443804034588</c:v>
                </c:pt>
                <c:pt idx="3411">
                  <c:v>0.28386167146974139</c:v>
                </c:pt>
                <c:pt idx="3412">
                  <c:v>0.28530259365994326</c:v>
                </c:pt>
                <c:pt idx="3413">
                  <c:v>0.28530259365994326</c:v>
                </c:pt>
                <c:pt idx="3414">
                  <c:v>0.28386167146974139</c:v>
                </c:pt>
                <c:pt idx="3415">
                  <c:v>0.28530259365994326</c:v>
                </c:pt>
                <c:pt idx="3416">
                  <c:v>0.28818443804034588</c:v>
                </c:pt>
                <c:pt idx="3417">
                  <c:v>0.28530259365994326</c:v>
                </c:pt>
                <c:pt idx="3418">
                  <c:v>0.28386167146974139</c:v>
                </c:pt>
                <c:pt idx="3419">
                  <c:v>0.28530259365994326</c:v>
                </c:pt>
                <c:pt idx="3420">
                  <c:v>0.27953890489913547</c:v>
                </c:pt>
                <c:pt idx="3421">
                  <c:v>0.28530259365994326</c:v>
                </c:pt>
                <c:pt idx="3422">
                  <c:v>0.28530259365994326</c:v>
                </c:pt>
                <c:pt idx="3423">
                  <c:v>0.28386167146974139</c:v>
                </c:pt>
                <c:pt idx="3424">
                  <c:v>0.28530259365994326</c:v>
                </c:pt>
                <c:pt idx="3425">
                  <c:v>0.28818443804034588</c:v>
                </c:pt>
                <c:pt idx="3426">
                  <c:v>0.27953890489913547</c:v>
                </c:pt>
                <c:pt idx="3427">
                  <c:v>0.28674351585014407</c:v>
                </c:pt>
                <c:pt idx="3428">
                  <c:v>0.28242074927953942</c:v>
                </c:pt>
                <c:pt idx="3429">
                  <c:v>0.28242074927953942</c:v>
                </c:pt>
                <c:pt idx="3430">
                  <c:v>0.2809798270893375</c:v>
                </c:pt>
                <c:pt idx="3431">
                  <c:v>0.28530259365994326</c:v>
                </c:pt>
                <c:pt idx="3432">
                  <c:v>0.2809798270893375</c:v>
                </c:pt>
                <c:pt idx="3433">
                  <c:v>0.28386167146974139</c:v>
                </c:pt>
                <c:pt idx="3434">
                  <c:v>0.28674351585014407</c:v>
                </c:pt>
                <c:pt idx="3435">
                  <c:v>0.27953890489913547</c:v>
                </c:pt>
                <c:pt idx="3436">
                  <c:v>0.27953890489913547</c:v>
                </c:pt>
                <c:pt idx="3437">
                  <c:v>0.28242074927953942</c:v>
                </c:pt>
                <c:pt idx="3438">
                  <c:v>0.27953890489913547</c:v>
                </c:pt>
                <c:pt idx="3439">
                  <c:v>0.28242074927953942</c:v>
                </c:pt>
              </c:numCache>
            </c:numRef>
          </c:yVal>
          <c:smooth val="1"/>
        </c:ser>
        <c:axId val="63711488"/>
        <c:axId val="64692608"/>
      </c:scatterChart>
      <c:valAx>
        <c:axId val="63711488"/>
        <c:scaling>
          <c:orientation val="minMax"/>
          <c:max val="1000"/>
          <c:min val="35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Wavelength (nm)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692608"/>
        <c:crosses val="autoZero"/>
        <c:crossBetween val="midCat"/>
      </c:valAx>
      <c:valAx>
        <c:axId val="64692608"/>
        <c:scaling>
          <c:orientation val="minMax"/>
          <c:max val="1.05"/>
          <c:min val="0.2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Relative</a:t>
                </a:r>
                <a:r>
                  <a:rPr lang="en-US" sz="1400" baseline="0"/>
                  <a:t> Intensity</a:t>
                </a:r>
                <a:endParaRPr lang="en-US" sz="1400"/>
              </a:p>
            </c:rich>
          </c:tx>
          <c:layout/>
        </c:title>
        <c:numFmt formatCode="General" sourceLinked="1"/>
        <c:majorTickMark val="none"/>
        <c:tickLblPos val="nextTo"/>
        <c:crossAx val="63711488"/>
        <c:crosses val="autoZero"/>
        <c:crossBetween val="midCat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Solar Spectrum</a:t>
            </a:r>
            <a:r>
              <a:rPr lang="en-US" baseline="0"/>
              <a:t> (Altitude: 40,155 ft) 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Data!$E$9</c:f>
              <c:strCache>
                <c:ptCount val="1"/>
                <c:pt idx="0">
                  <c:v>9:10:58.186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Data!$C$10:$C$3449</c:f>
              <c:numCache>
                <c:formatCode>General</c:formatCode>
                <c:ptCount val="3440"/>
                <c:pt idx="0">
                  <c:v>349.96699999999947</c:v>
                </c:pt>
                <c:pt idx="1">
                  <c:v>350.15400000000034</c:v>
                </c:pt>
                <c:pt idx="2">
                  <c:v>350.34000000000032</c:v>
                </c:pt>
                <c:pt idx="3">
                  <c:v>350.52599999999961</c:v>
                </c:pt>
                <c:pt idx="4">
                  <c:v>350.71199999999953</c:v>
                </c:pt>
                <c:pt idx="5">
                  <c:v>350.89799999999968</c:v>
                </c:pt>
                <c:pt idx="6">
                  <c:v>351.084</c:v>
                </c:pt>
                <c:pt idx="7">
                  <c:v>351.27</c:v>
                </c:pt>
                <c:pt idx="8">
                  <c:v>351.45599999999968</c:v>
                </c:pt>
                <c:pt idx="9">
                  <c:v>351.64200000000034</c:v>
                </c:pt>
                <c:pt idx="10">
                  <c:v>351.82799999999969</c:v>
                </c:pt>
                <c:pt idx="11">
                  <c:v>352.01400000000001</c:v>
                </c:pt>
                <c:pt idx="12">
                  <c:v>352.2</c:v>
                </c:pt>
                <c:pt idx="13">
                  <c:v>352.38599999999968</c:v>
                </c:pt>
                <c:pt idx="14">
                  <c:v>352.572</c:v>
                </c:pt>
                <c:pt idx="15">
                  <c:v>352.75799999999964</c:v>
                </c:pt>
                <c:pt idx="16">
                  <c:v>352.94400000000002</c:v>
                </c:pt>
                <c:pt idx="17">
                  <c:v>353.13</c:v>
                </c:pt>
                <c:pt idx="18">
                  <c:v>353.31700000000001</c:v>
                </c:pt>
                <c:pt idx="19">
                  <c:v>353.50299999999999</c:v>
                </c:pt>
                <c:pt idx="20">
                  <c:v>353.68900000000002</c:v>
                </c:pt>
                <c:pt idx="21">
                  <c:v>353.875</c:v>
                </c:pt>
                <c:pt idx="22">
                  <c:v>354.06099999999969</c:v>
                </c:pt>
                <c:pt idx="23">
                  <c:v>354.24700000000001</c:v>
                </c:pt>
                <c:pt idx="24">
                  <c:v>354.43299999999954</c:v>
                </c:pt>
                <c:pt idx="25">
                  <c:v>354.61900000000031</c:v>
                </c:pt>
                <c:pt idx="26">
                  <c:v>354.80500000000001</c:v>
                </c:pt>
                <c:pt idx="27">
                  <c:v>354.99099999999953</c:v>
                </c:pt>
                <c:pt idx="28">
                  <c:v>355.178</c:v>
                </c:pt>
                <c:pt idx="29">
                  <c:v>355.36399999999969</c:v>
                </c:pt>
                <c:pt idx="30">
                  <c:v>355.55</c:v>
                </c:pt>
                <c:pt idx="31">
                  <c:v>355.73599999999954</c:v>
                </c:pt>
                <c:pt idx="32">
                  <c:v>355.92200000000003</c:v>
                </c:pt>
                <c:pt idx="33">
                  <c:v>356.108</c:v>
                </c:pt>
                <c:pt idx="34">
                  <c:v>356.29399999999936</c:v>
                </c:pt>
                <c:pt idx="35">
                  <c:v>356.48099999999954</c:v>
                </c:pt>
                <c:pt idx="36">
                  <c:v>356.66699999999969</c:v>
                </c:pt>
                <c:pt idx="37">
                  <c:v>356.85300000000001</c:v>
                </c:pt>
                <c:pt idx="38">
                  <c:v>357.03899999999953</c:v>
                </c:pt>
                <c:pt idx="39">
                  <c:v>357.22499999999968</c:v>
                </c:pt>
                <c:pt idx="40">
                  <c:v>357.4109999999996</c:v>
                </c:pt>
                <c:pt idx="41">
                  <c:v>357.59699999999935</c:v>
                </c:pt>
                <c:pt idx="42">
                  <c:v>357.78399999999954</c:v>
                </c:pt>
                <c:pt idx="43">
                  <c:v>357.96999999999969</c:v>
                </c:pt>
                <c:pt idx="44">
                  <c:v>358.15600000000001</c:v>
                </c:pt>
                <c:pt idx="45">
                  <c:v>358.34199999999993</c:v>
                </c:pt>
                <c:pt idx="46">
                  <c:v>358.52799999999968</c:v>
                </c:pt>
                <c:pt idx="47">
                  <c:v>358.714</c:v>
                </c:pt>
                <c:pt idx="48">
                  <c:v>358.90099999999961</c:v>
                </c:pt>
                <c:pt idx="49">
                  <c:v>359.08699999999953</c:v>
                </c:pt>
                <c:pt idx="50">
                  <c:v>359.27299999999968</c:v>
                </c:pt>
                <c:pt idx="51">
                  <c:v>359.459</c:v>
                </c:pt>
                <c:pt idx="52">
                  <c:v>359.64499999999998</c:v>
                </c:pt>
                <c:pt idx="53">
                  <c:v>359.83199999999954</c:v>
                </c:pt>
                <c:pt idx="54">
                  <c:v>360.01799999999969</c:v>
                </c:pt>
                <c:pt idx="55">
                  <c:v>360.20400000000001</c:v>
                </c:pt>
                <c:pt idx="56">
                  <c:v>360.39</c:v>
                </c:pt>
                <c:pt idx="57">
                  <c:v>360.57599999999968</c:v>
                </c:pt>
                <c:pt idx="58">
                  <c:v>360.76299999999969</c:v>
                </c:pt>
                <c:pt idx="59">
                  <c:v>360.94900000000001</c:v>
                </c:pt>
                <c:pt idx="60">
                  <c:v>361.13499999999999</c:v>
                </c:pt>
                <c:pt idx="61">
                  <c:v>361.32100000000003</c:v>
                </c:pt>
                <c:pt idx="62">
                  <c:v>361.50700000000001</c:v>
                </c:pt>
                <c:pt idx="63">
                  <c:v>361.69400000000002</c:v>
                </c:pt>
                <c:pt idx="64">
                  <c:v>361.88</c:v>
                </c:pt>
                <c:pt idx="65">
                  <c:v>362.06599999999969</c:v>
                </c:pt>
                <c:pt idx="66">
                  <c:v>362.25200000000001</c:v>
                </c:pt>
                <c:pt idx="67">
                  <c:v>362.4389999999994</c:v>
                </c:pt>
                <c:pt idx="68">
                  <c:v>362.625</c:v>
                </c:pt>
                <c:pt idx="69">
                  <c:v>362.81099999999969</c:v>
                </c:pt>
                <c:pt idx="70">
                  <c:v>362.99699999999939</c:v>
                </c:pt>
                <c:pt idx="71">
                  <c:v>363.18400000000008</c:v>
                </c:pt>
                <c:pt idx="72">
                  <c:v>363.37</c:v>
                </c:pt>
                <c:pt idx="73">
                  <c:v>363.55599999999993</c:v>
                </c:pt>
                <c:pt idx="74">
                  <c:v>363.74200000000002</c:v>
                </c:pt>
                <c:pt idx="75">
                  <c:v>363.92899999999935</c:v>
                </c:pt>
                <c:pt idx="76">
                  <c:v>364.11500000000001</c:v>
                </c:pt>
                <c:pt idx="77">
                  <c:v>364.30099999999999</c:v>
                </c:pt>
                <c:pt idx="78">
                  <c:v>364.48699999999945</c:v>
                </c:pt>
                <c:pt idx="79">
                  <c:v>364.67399999999969</c:v>
                </c:pt>
                <c:pt idx="80">
                  <c:v>364.86</c:v>
                </c:pt>
                <c:pt idx="81">
                  <c:v>365.04599999999999</c:v>
                </c:pt>
                <c:pt idx="82">
                  <c:v>365.23299999999961</c:v>
                </c:pt>
                <c:pt idx="83">
                  <c:v>365.41899999999936</c:v>
                </c:pt>
                <c:pt idx="84">
                  <c:v>365.60500000000002</c:v>
                </c:pt>
                <c:pt idx="85">
                  <c:v>365.79099999999954</c:v>
                </c:pt>
                <c:pt idx="86">
                  <c:v>365.97799999999961</c:v>
                </c:pt>
                <c:pt idx="87">
                  <c:v>366.16399999999999</c:v>
                </c:pt>
                <c:pt idx="88">
                  <c:v>366.35</c:v>
                </c:pt>
                <c:pt idx="89">
                  <c:v>366.53699999999935</c:v>
                </c:pt>
                <c:pt idx="90">
                  <c:v>366.72299999999967</c:v>
                </c:pt>
                <c:pt idx="91">
                  <c:v>366.90899999999954</c:v>
                </c:pt>
                <c:pt idx="92">
                  <c:v>367.09599999999961</c:v>
                </c:pt>
                <c:pt idx="93">
                  <c:v>367.28199999999936</c:v>
                </c:pt>
                <c:pt idx="94">
                  <c:v>367.46799999999968</c:v>
                </c:pt>
                <c:pt idx="95">
                  <c:v>367.65499999999997</c:v>
                </c:pt>
                <c:pt idx="96">
                  <c:v>367.84100000000001</c:v>
                </c:pt>
                <c:pt idx="97">
                  <c:v>368.02699999999953</c:v>
                </c:pt>
                <c:pt idx="98">
                  <c:v>368.21299999999968</c:v>
                </c:pt>
                <c:pt idx="99">
                  <c:v>368.4</c:v>
                </c:pt>
                <c:pt idx="100">
                  <c:v>368.58599999999967</c:v>
                </c:pt>
                <c:pt idx="101">
                  <c:v>368.77199999999954</c:v>
                </c:pt>
                <c:pt idx="102">
                  <c:v>368.959</c:v>
                </c:pt>
                <c:pt idx="103">
                  <c:v>369.14499999999998</c:v>
                </c:pt>
                <c:pt idx="104">
                  <c:v>369.33199999999954</c:v>
                </c:pt>
                <c:pt idx="105">
                  <c:v>369.51799999999969</c:v>
                </c:pt>
                <c:pt idx="106">
                  <c:v>369.70400000000001</c:v>
                </c:pt>
                <c:pt idx="107">
                  <c:v>369.89099999999968</c:v>
                </c:pt>
                <c:pt idx="108">
                  <c:v>370.077</c:v>
                </c:pt>
                <c:pt idx="109">
                  <c:v>370.26299999999969</c:v>
                </c:pt>
                <c:pt idx="110">
                  <c:v>370.45</c:v>
                </c:pt>
                <c:pt idx="111">
                  <c:v>370.63599999999968</c:v>
                </c:pt>
                <c:pt idx="112">
                  <c:v>370.822</c:v>
                </c:pt>
                <c:pt idx="113">
                  <c:v>371.00900000000001</c:v>
                </c:pt>
                <c:pt idx="114">
                  <c:v>371.19499999999999</c:v>
                </c:pt>
                <c:pt idx="115">
                  <c:v>371.38200000000001</c:v>
                </c:pt>
                <c:pt idx="116">
                  <c:v>371.56799999999993</c:v>
                </c:pt>
                <c:pt idx="117">
                  <c:v>371.75400000000002</c:v>
                </c:pt>
                <c:pt idx="118">
                  <c:v>371.94099999999969</c:v>
                </c:pt>
                <c:pt idx="119">
                  <c:v>372.12700000000001</c:v>
                </c:pt>
                <c:pt idx="120">
                  <c:v>372.31400000000002</c:v>
                </c:pt>
                <c:pt idx="121">
                  <c:v>372.5</c:v>
                </c:pt>
                <c:pt idx="122">
                  <c:v>372.68599999999969</c:v>
                </c:pt>
                <c:pt idx="123">
                  <c:v>372.87299999999999</c:v>
                </c:pt>
                <c:pt idx="124">
                  <c:v>373.05900000000008</c:v>
                </c:pt>
                <c:pt idx="125">
                  <c:v>373.24599999999964</c:v>
                </c:pt>
                <c:pt idx="126">
                  <c:v>373.43199999999939</c:v>
                </c:pt>
                <c:pt idx="127">
                  <c:v>373.61799999999999</c:v>
                </c:pt>
                <c:pt idx="128">
                  <c:v>373.80500000000001</c:v>
                </c:pt>
                <c:pt idx="129">
                  <c:v>373.99099999999953</c:v>
                </c:pt>
                <c:pt idx="130">
                  <c:v>374.178</c:v>
                </c:pt>
                <c:pt idx="131">
                  <c:v>374.36399999999969</c:v>
                </c:pt>
                <c:pt idx="132">
                  <c:v>374.55099999999999</c:v>
                </c:pt>
                <c:pt idx="133">
                  <c:v>374.73699999999945</c:v>
                </c:pt>
                <c:pt idx="134">
                  <c:v>374.9229999999996</c:v>
                </c:pt>
                <c:pt idx="135">
                  <c:v>375.11</c:v>
                </c:pt>
                <c:pt idx="136">
                  <c:v>375.29599999999954</c:v>
                </c:pt>
                <c:pt idx="137">
                  <c:v>375.48299999999961</c:v>
                </c:pt>
                <c:pt idx="138">
                  <c:v>375.66899999999993</c:v>
                </c:pt>
                <c:pt idx="139">
                  <c:v>375.85599999999999</c:v>
                </c:pt>
                <c:pt idx="140">
                  <c:v>376.04199999999969</c:v>
                </c:pt>
                <c:pt idx="141">
                  <c:v>376.22899999999947</c:v>
                </c:pt>
                <c:pt idx="142">
                  <c:v>376.41499999999968</c:v>
                </c:pt>
                <c:pt idx="143">
                  <c:v>376.60199999999969</c:v>
                </c:pt>
                <c:pt idx="144">
                  <c:v>376.78799999999961</c:v>
                </c:pt>
                <c:pt idx="145">
                  <c:v>376.97399999999953</c:v>
                </c:pt>
                <c:pt idx="146">
                  <c:v>377.161</c:v>
                </c:pt>
                <c:pt idx="147">
                  <c:v>377.34699999999964</c:v>
                </c:pt>
                <c:pt idx="148">
                  <c:v>377.53399999999954</c:v>
                </c:pt>
                <c:pt idx="149">
                  <c:v>377.71999999999969</c:v>
                </c:pt>
                <c:pt idx="150">
                  <c:v>377.90699999999936</c:v>
                </c:pt>
                <c:pt idx="151">
                  <c:v>378.09299999999968</c:v>
                </c:pt>
                <c:pt idx="152">
                  <c:v>378.28</c:v>
                </c:pt>
                <c:pt idx="153">
                  <c:v>378.46599999999961</c:v>
                </c:pt>
                <c:pt idx="154">
                  <c:v>378.65300000000002</c:v>
                </c:pt>
                <c:pt idx="155">
                  <c:v>378.839</c:v>
                </c:pt>
                <c:pt idx="156">
                  <c:v>379.02599999999961</c:v>
                </c:pt>
                <c:pt idx="157">
                  <c:v>379.21199999999953</c:v>
                </c:pt>
                <c:pt idx="158">
                  <c:v>379.399</c:v>
                </c:pt>
                <c:pt idx="159">
                  <c:v>379.58499999999964</c:v>
                </c:pt>
                <c:pt idx="160">
                  <c:v>379.77199999999954</c:v>
                </c:pt>
                <c:pt idx="161">
                  <c:v>379.95800000000003</c:v>
                </c:pt>
                <c:pt idx="162">
                  <c:v>380.14499999999998</c:v>
                </c:pt>
                <c:pt idx="163">
                  <c:v>380.33099999999968</c:v>
                </c:pt>
                <c:pt idx="164">
                  <c:v>380.51799999999969</c:v>
                </c:pt>
                <c:pt idx="165">
                  <c:v>380.70400000000001</c:v>
                </c:pt>
                <c:pt idx="166">
                  <c:v>380.89099999999968</c:v>
                </c:pt>
                <c:pt idx="167">
                  <c:v>381.07799999999969</c:v>
                </c:pt>
                <c:pt idx="168">
                  <c:v>381.26400000000001</c:v>
                </c:pt>
                <c:pt idx="169">
                  <c:v>381.45099999999968</c:v>
                </c:pt>
                <c:pt idx="170">
                  <c:v>381.637</c:v>
                </c:pt>
                <c:pt idx="171">
                  <c:v>381.82400000000001</c:v>
                </c:pt>
                <c:pt idx="172">
                  <c:v>382.01</c:v>
                </c:pt>
                <c:pt idx="173">
                  <c:v>382.197</c:v>
                </c:pt>
                <c:pt idx="174">
                  <c:v>382.38299999999964</c:v>
                </c:pt>
                <c:pt idx="175">
                  <c:v>382.57</c:v>
                </c:pt>
                <c:pt idx="176">
                  <c:v>382.75599999999969</c:v>
                </c:pt>
                <c:pt idx="177">
                  <c:v>382.94299999999993</c:v>
                </c:pt>
                <c:pt idx="178">
                  <c:v>383.13</c:v>
                </c:pt>
                <c:pt idx="179">
                  <c:v>383.31599999999969</c:v>
                </c:pt>
                <c:pt idx="180">
                  <c:v>383.50299999999999</c:v>
                </c:pt>
                <c:pt idx="181">
                  <c:v>383.68900000000002</c:v>
                </c:pt>
                <c:pt idx="182">
                  <c:v>383.87599999999969</c:v>
                </c:pt>
                <c:pt idx="183">
                  <c:v>384.06200000000001</c:v>
                </c:pt>
                <c:pt idx="184">
                  <c:v>384.24900000000002</c:v>
                </c:pt>
                <c:pt idx="185">
                  <c:v>384.43599999999935</c:v>
                </c:pt>
                <c:pt idx="186">
                  <c:v>384.62200000000001</c:v>
                </c:pt>
                <c:pt idx="187">
                  <c:v>384.80900000000008</c:v>
                </c:pt>
                <c:pt idx="188">
                  <c:v>384.99499999999961</c:v>
                </c:pt>
                <c:pt idx="189">
                  <c:v>385.18200000000002</c:v>
                </c:pt>
                <c:pt idx="190">
                  <c:v>385.36900000000031</c:v>
                </c:pt>
                <c:pt idx="191">
                  <c:v>385.55500000000001</c:v>
                </c:pt>
                <c:pt idx="192">
                  <c:v>385.74200000000002</c:v>
                </c:pt>
                <c:pt idx="193">
                  <c:v>385.92799999999954</c:v>
                </c:pt>
                <c:pt idx="194">
                  <c:v>386.11500000000001</c:v>
                </c:pt>
                <c:pt idx="195">
                  <c:v>386.30200000000002</c:v>
                </c:pt>
                <c:pt idx="196">
                  <c:v>386.4879999999996</c:v>
                </c:pt>
                <c:pt idx="197">
                  <c:v>386.67500000000001</c:v>
                </c:pt>
                <c:pt idx="198">
                  <c:v>386.86200000000002</c:v>
                </c:pt>
                <c:pt idx="199">
                  <c:v>387.048</c:v>
                </c:pt>
                <c:pt idx="200">
                  <c:v>387.23499999999967</c:v>
                </c:pt>
                <c:pt idx="201">
                  <c:v>387.42099999999954</c:v>
                </c:pt>
                <c:pt idx="202">
                  <c:v>387.608</c:v>
                </c:pt>
                <c:pt idx="203">
                  <c:v>387.79499999999967</c:v>
                </c:pt>
                <c:pt idx="204">
                  <c:v>387.98099999999954</c:v>
                </c:pt>
                <c:pt idx="205">
                  <c:v>388.16800000000001</c:v>
                </c:pt>
                <c:pt idx="206">
                  <c:v>388.35500000000002</c:v>
                </c:pt>
                <c:pt idx="207">
                  <c:v>388.541</c:v>
                </c:pt>
                <c:pt idx="208">
                  <c:v>388.72799999999961</c:v>
                </c:pt>
                <c:pt idx="209">
                  <c:v>388.91499999999968</c:v>
                </c:pt>
                <c:pt idx="210">
                  <c:v>389.101</c:v>
                </c:pt>
                <c:pt idx="211">
                  <c:v>389.28799999999961</c:v>
                </c:pt>
                <c:pt idx="212">
                  <c:v>389.47499999999968</c:v>
                </c:pt>
                <c:pt idx="213">
                  <c:v>389.661</c:v>
                </c:pt>
                <c:pt idx="214">
                  <c:v>389.84800000000001</c:v>
                </c:pt>
                <c:pt idx="215">
                  <c:v>390.03500000000003</c:v>
                </c:pt>
                <c:pt idx="216">
                  <c:v>390.22099999999961</c:v>
                </c:pt>
                <c:pt idx="217">
                  <c:v>390.40799999999967</c:v>
                </c:pt>
                <c:pt idx="218">
                  <c:v>390.59500000000003</c:v>
                </c:pt>
                <c:pt idx="219">
                  <c:v>390.78099999999961</c:v>
                </c:pt>
                <c:pt idx="220">
                  <c:v>390.96799999999968</c:v>
                </c:pt>
                <c:pt idx="221">
                  <c:v>391.15499999999997</c:v>
                </c:pt>
                <c:pt idx="222">
                  <c:v>391.34100000000001</c:v>
                </c:pt>
                <c:pt idx="223">
                  <c:v>391.52799999999968</c:v>
                </c:pt>
                <c:pt idx="224">
                  <c:v>391.71499999999969</c:v>
                </c:pt>
                <c:pt idx="225">
                  <c:v>391.90199999999953</c:v>
                </c:pt>
                <c:pt idx="226">
                  <c:v>392.08799999999968</c:v>
                </c:pt>
                <c:pt idx="227">
                  <c:v>392.27499999999969</c:v>
                </c:pt>
                <c:pt idx="228">
                  <c:v>392.46199999999953</c:v>
                </c:pt>
                <c:pt idx="229">
                  <c:v>392.64800000000002</c:v>
                </c:pt>
                <c:pt idx="230">
                  <c:v>392.83499999999964</c:v>
                </c:pt>
                <c:pt idx="231">
                  <c:v>393.02199999999954</c:v>
                </c:pt>
                <c:pt idx="232">
                  <c:v>393.209</c:v>
                </c:pt>
                <c:pt idx="233">
                  <c:v>393.39499999999964</c:v>
                </c:pt>
                <c:pt idx="234">
                  <c:v>393.58199999999954</c:v>
                </c:pt>
                <c:pt idx="235">
                  <c:v>393.76900000000001</c:v>
                </c:pt>
                <c:pt idx="236">
                  <c:v>393.95599999999968</c:v>
                </c:pt>
                <c:pt idx="237">
                  <c:v>394.14200000000034</c:v>
                </c:pt>
                <c:pt idx="238">
                  <c:v>394.32900000000001</c:v>
                </c:pt>
                <c:pt idx="239">
                  <c:v>394.51599999999968</c:v>
                </c:pt>
                <c:pt idx="240">
                  <c:v>394.702</c:v>
                </c:pt>
                <c:pt idx="241">
                  <c:v>394.88900000000001</c:v>
                </c:pt>
                <c:pt idx="242">
                  <c:v>395.07599999999968</c:v>
                </c:pt>
                <c:pt idx="243">
                  <c:v>395.26299999999969</c:v>
                </c:pt>
                <c:pt idx="244">
                  <c:v>395.44900000000001</c:v>
                </c:pt>
                <c:pt idx="245">
                  <c:v>395.63599999999968</c:v>
                </c:pt>
                <c:pt idx="246">
                  <c:v>395.82299999999969</c:v>
                </c:pt>
                <c:pt idx="247">
                  <c:v>396.01</c:v>
                </c:pt>
                <c:pt idx="248">
                  <c:v>396.197</c:v>
                </c:pt>
                <c:pt idx="249">
                  <c:v>396.38299999999964</c:v>
                </c:pt>
                <c:pt idx="250">
                  <c:v>396.57</c:v>
                </c:pt>
                <c:pt idx="251">
                  <c:v>396.75700000000001</c:v>
                </c:pt>
                <c:pt idx="252">
                  <c:v>396.94400000000002</c:v>
                </c:pt>
                <c:pt idx="253">
                  <c:v>397.13</c:v>
                </c:pt>
                <c:pt idx="254">
                  <c:v>397.31700000000001</c:v>
                </c:pt>
                <c:pt idx="255">
                  <c:v>397.50400000000002</c:v>
                </c:pt>
                <c:pt idx="256">
                  <c:v>397.69099999999969</c:v>
                </c:pt>
                <c:pt idx="257">
                  <c:v>397.87799999999999</c:v>
                </c:pt>
                <c:pt idx="258">
                  <c:v>398.06400000000002</c:v>
                </c:pt>
                <c:pt idx="259">
                  <c:v>398.25099999999969</c:v>
                </c:pt>
                <c:pt idx="260">
                  <c:v>398.43799999999953</c:v>
                </c:pt>
                <c:pt idx="261">
                  <c:v>398.625</c:v>
                </c:pt>
                <c:pt idx="262">
                  <c:v>398.81200000000001</c:v>
                </c:pt>
                <c:pt idx="263">
                  <c:v>398.99799999999954</c:v>
                </c:pt>
                <c:pt idx="264">
                  <c:v>399.185</c:v>
                </c:pt>
                <c:pt idx="265">
                  <c:v>399.37200000000001</c:v>
                </c:pt>
                <c:pt idx="266">
                  <c:v>399.55900000000008</c:v>
                </c:pt>
                <c:pt idx="267">
                  <c:v>399.74599999999964</c:v>
                </c:pt>
                <c:pt idx="268">
                  <c:v>399.93199999999939</c:v>
                </c:pt>
                <c:pt idx="269">
                  <c:v>400.11900000000031</c:v>
                </c:pt>
                <c:pt idx="270">
                  <c:v>400.30599999999993</c:v>
                </c:pt>
                <c:pt idx="271">
                  <c:v>400.49299999999954</c:v>
                </c:pt>
                <c:pt idx="272">
                  <c:v>400.68</c:v>
                </c:pt>
                <c:pt idx="273">
                  <c:v>400.86700000000002</c:v>
                </c:pt>
                <c:pt idx="274">
                  <c:v>401.053</c:v>
                </c:pt>
                <c:pt idx="275">
                  <c:v>401.24</c:v>
                </c:pt>
                <c:pt idx="276">
                  <c:v>401.4269999999994</c:v>
                </c:pt>
                <c:pt idx="277">
                  <c:v>401.61399999999969</c:v>
                </c:pt>
                <c:pt idx="278">
                  <c:v>401.80099999999999</c:v>
                </c:pt>
                <c:pt idx="279">
                  <c:v>401.9879999999996</c:v>
                </c:pt>
                <c:pt idx="280">
                  <c:v>402.17500000000001</c:v>
                </c:pt>
                <c:pt idx="281">
                  <c:v>402.36099999999999</c:v>
                </c:pt>
                <c:pt idx="282">
                  <c:v>402.548</c:v>
                </c:pt>
                <c:pt idx="283">
                  <c:v>402.73499999999967</c:v>
                </c:pt>
                <c:pt idx="284">
                  <c:v>402.92200000000003</c:v>
                </c:pt>
                <c:pt idx="285">
                  <c:v>403.10899999999964</c:v>
                </c:pt>
                <c:pt idx="286">
                  <c:v>403.29599999999954</c:v>
                </c:pt>
                <c:pt idx="287">
                  <c:v>403.48299999999961</c:v>
                </c:pt>
                <c:pt idx="288">
                  <c:v>403.67</c:v>
                </c:pt>
                <c:pt idx="289">
                  <c:v>403.85599999999999</c:v>
                </c:pt>
                <c:pt idx="290">
                  <c:v>404.04300000000001</c:v>
                </c:pt>
                <c:pt idx="291">
                  <c:v>404.22999999999968</c:v>
                </c:pt>
                <c:pt idx="292">
                  <c:v>404.41699999999935</c:v>
                </c:pt>
                <c:pt idx="293">
                  <c:v>404.60399999999993</c:v>
                </c:pt>
                <c:pt idx="294">
                  <c:v>404.79099999999954</c:v>
                </c:pt>
                <c:pt idx="295">
                  <c:v>404.97799999999961</c:v>
                </c:pt>
                <c:pt idx="296">
                  <c:v>405.16500000000002</c:v>
                </c:pt>
                <c:pt idx="297">
                  <c:v>405.35199999999969</c:v>
                </c:pt>
                <c:pt idx="298">
                  <c:v>405.53899999999953</c:v>
                </c:pt>
                <c:pt idx="299">
                  <c:v>405.72499999999968</c:v>
                </c:pt>
                <c:pt idx="300">
                  <c:v>405.91199999999935</c:v>
                </c:pt>
                <c:pt idx="301">
                  <c:v>406.09899999999953</c:v>
                </c:pt>
                <c:pt idx="302">
                  <c:v>406.2859999999996</c:v>
                </c:pt>
                <c:pt idx="303">
                  <c:v>406.47299999999967</c:v>
                </c:pt>
                <c:pt idx="304">
                  <c:v>406.66</c:v>
                </c:pt>
                <c:pt idx="305">
                  <c:v>406.84699999999964</c:v>
                </c:pt>
                <c:pt idx="306">
                  <c:v>407.03399999999954</c:v>
                </c:pt>
                <c:pt idx="307">
                  <c:v>407.22099999999961</c:v>
                </c:pt>
                <c:pt idx="308">
                  <c:v>407.40799999999967</c:v>
                </c:pt>
                <c:pt idx="309">
                  <c:v>407.59500000000003</c:v>
                </c:pt>
                <c:pt idx="310">
                  <c:v>407.78199999999936</c:v>
                </c:pt>
                <c:pt idx="311">
                  <c:v>407.96899999999954</c:v>
                </c:pt>
                <c:pt idx="312">
                  <c:v>408.15600000000001</c:v>
                </c:pt>
                <c:pt idx="313">
                  <c:v>408.34199999999993</c:v>
                </c:pt>
                <c:pt idx="314">
                  <c:v>408.529</c:v>
                </c:pt>
                <c:pt idx="315">
                  <c:v>408.71599999999961</c:v>
                </c:pt>
                <c:pt idx="316">
                  <c:v>408.90299999999968</c:v>
                </c:pt>
                <c:pt idx="317">
                  <c:v>409.09</c:v>
                </c:pt>
                <c:pt idx="318">
                  <c:v>409.27699999999953</c:v>
                </c:pt>
                <c:pt idx="319">
                  <c:v>409.464</c:v>
                </c:pt>
                <c:pt idx="320">
                  <c:v>409.65100000000001</c:v>
                </c:pt>
                <c:pt idx="321">
                  <c:v>409.83799999999968</c:v>
                </c:pt>
                <c:pt idx="322">
                  <c:v>410.02499999999969</c:v>
                </c:pt>
                <c:pt idx="323">
                  <c:v>410.21199999999953</c:v>
                </c:pt>
                <c:pt idx="324">
                  <c:v>410.399</c:v>
                </c:pt>
                <c:pt idx="325">
                  <c:v>410.58599999999967</c:v>
                </c:pt>
                <c:pt idx="326">
                  <c:v>410.77299999999968</c:v>
                </c:pt>
                <c:pt idx="327">
                  <c:v>410.96</c:v>
                </c:pt>
                <c:pt idx="328">
                  <c:v>411.14699999999999</c:v>
                </c:pt>
                <c:pt idx="329">
                  <c:v>411.334</c:v>
                </c:pt>
                <c:pt idx="330">
                  <c:v>411.52099999999967</c:v>
                </c:pt>
                <c:pt idx="331">
                  <c:v>411.70800000000003</c:v>
                </c:pt>
                <c:pt idx="332">
                  <c:v>411.89499999999964</c:v>
                </c:pt>
                <c:pt idx="333">
                  <c:v>412.08199999999954</c:v>
                </c:pt>
                <c:pt idx="334">
                  <c:v>412.26900000000001</c:v>
                </c:pt>
                <c:pt idx="335">
                  <c:v>412.45599999999968</c:v>
                </c:pt>
                <c:pt idx="336">
                  <c:v>412.64299999999997</c:v>
                </c:pt>
                <c:pt idx="337">
                  <c:v>412.83</c:v>
                </c:pt>
                <c:pt idx="338">
                  <c:v>413.017</c:v>
                </c:pt>
                <c:pt idx="339">
                  <c:v>413.20400000000001</c:v>
                </c:pt>
                <c:pt idx="340">
                  <c:v>413.39099999999968</c:v>
                </c:pt>
                <c:pt idx="341">
                  <c:v>413.57799999999969</c:v>
                </c:pt>
                <c:pt idx="342">
                  <c:v>413.76499999999999</c:v>
                </c:pt>
                <c:pt idx="343">
                  <c:v>413.952</c:v>
                </c:pt>
                <c:pt idx="344">
                  <c:v>414.13900000000001</c:v>
                </c:pt>
                <c:pt idx="345">
                  <c:v>414.32599999999968</c:v>
                </c:pt>
                <c:pt idx="346">
                  <c:v>414.51299999999969</c:v>
                </c:pt>
                <c:pt idx="347">
                  <c:v>414.7</c:v>
                </c:pt>
                <c:pt idx="348">
                  <c:v>414.88799999999969</c:v>
                </c:pt>
                <c:pt idx="349">
                  <c:v>415.07499999999999</c:v>
                </c:pt>
                <c:pt idx="350">
                  <c:v>415.262</c:v>
                </c:pt>
                <c:pt idx="351">
                  <c:v>415.44900000000001</c:v>
                </c:pt>
                <c:pt idx="352">
                  <c:v>415.63599999999968</c:v>
                </c:pt>
                <c:pt idx="353">
                  <c:v>415.82299999999969</c:v>
                </c:pt>
                <c:pt idx="354">
                  <c:v>416.01</c:v>
                </c:pt>
                <c:pt idx="355">
                  <c:v>416.197</c:v>
                </c:pt>
                <c:pt idx="356">
                  <c:v>416.38400000000001</c:v>
                </c:pt>
                <c:pt idx="357">
                  <c:v>416.57100000000003</c:v>
                </c:pt>
                <c:pt idx="358">
                  <c:v>416.75799999999964</c:v>
                </c:pt>
                <c:pt idx="359">
                  <c:v>416.94499999999999</c:v>
                </c:pt>
                <c:pt idx="360">
                  <c:v>417.13200000000001</c:v>
                </c:pt>
                <c:pt idx="361">
                  <c:v>417.31900000000002</c:v>
                </c:pt>
                <c:pt idx="362">
                  <c:v>417.50599999999969</c:v>
                </c:pt>
                <c:pt idx="363">
                  <c:v>417.69400000000002</c:v>
                </c:pt>
                <c:pt idx="364">
                  <c:v>417.88099999999969</c:v>
                </c:pt>
                <c:pt idx="365">
                  <c:v>418.06799999999993</c:v>
                </c:pt>
                <c:pt idx="366">
                  <c:v>418.255</c:v>
                </c:pt>
                <c:pt idx="367">
                  <c:v>418.44200000000001</c:v>
                </c:pt>
                <c:pt idx="368">
                  <c:v>418.62900000000002</c:v>
                </c:pt>
                <c:pt idx="369">
                  <c:v>418.81599999999969</c:v>
                </c:pt>
                <c:pt idx="370">
                  <c:v>419.00299999999999</c:v>
                </c:pt>
                <c:pt idx="371">
                  <c:v>419.19</c:v>
                </c:pt>
                <c:pt idx="372">
                  <c:v>419.37700000000001</c:v>
                </c:pt>
                <c:pt idx="373">
                  <c:v>419.565</c:v>
                </c:pt>
                <c:pt idx="374">
                  <c:v>419.75200000000001</c:v>
                </c:pt>
                <c:pt idx="375">
                  <c:v>419.9389999999994</c:v>
                </c:pt>
                <c:pt idx="376">
                  <c:v>420.12599999999969</c:v>
                </c:pt>
                <c:pt idx="377">
                  <c:v>420.31299999999999</c:v>
                </c:pt>
                <c:pt idx="378">
                  <c:v>420.5</c:v>
                </c:pt>
                <c:pt idx="379">
                  <c:v>420.68700000000001</c:v>
                </c:pt>
                <c:pt idx="380">
                  <c:v>420.87400000000002</c:v>
                </c:pt>
                <c:pt idx="381">
                  <c:v>421.06200000000001</c:v>
                </c:pt>
                <c:pt idx="382">
                  <c:v>421.24900000000002</c:v>
                </c:pt>
                <c:pt idx="383">
                  <c:v>421.43599999999935</c:v>
                </c:pt>
                <c:pt idx="384">
                  <c:v>421.62299999999999</c:v>
                </c:pt>
                <c:pt idx="385">
                  <c:v>421.81</c:v>
                </c:pt>
                <c:pt idx="386">
                  <c:v>421.99699999999939</c:v>
                </c:pt>
                <c:pt idx="387">
                  <c:v>422.18400000000008</c:v>
                </c:pt>
                <c:pt idx="388">
                  <c:v>422.37200000000001</c:v>
                </c:pt>
                <c:pt idx="389">
                  <c:v>422.55900000000008</c:v>
                </c:pt>
                <c:pt idx="390">
                  <c:v>422.74599999999964</c:v>
                </c:pt>
                <c:pt idx="391">
                  <c:v>422.93299999999954</c:v>
                </c:pt>
                <c:pt idx="392">
                  <c:v>423.12</c:v>
                </c:pt>
                <c:pt idx="393">
                  <c:v>423.30700000000002</c:v>
                </c:pt>
                <c:pt idx="394">
                  <c:v>423.49499999999961</c:v>
                </c:pt>
                <c:pt idx="395">
                  <c:v>423.68200000000002</c:v>
                </c:pt>
                <c:pt idx="396">
                  <c:v>423.86900000000031</c:v>
                </c:pt>
                <c:pt idx="397">
                  <c:v>424.05599999999993</c:v>
                </c:pt>
                <c:pt idx="398">
                  <c:v>424.24299999999999</c:v>
                </c:pt>
                <c:pt idx="399">
                  <c:v>424.42999999999961</c:v>
                </c:pt>
                <c:pt idx="400">
                  <c:v>424.61799999999999</c:v>
                </c:pt>
                <c:pt idx="401">
                  <c:v>424.80500000000001</c:v>
                </c:pt>
                <c:pt idx="402">
                  <c:v>424.99199999999939</c:v>
                </c:pt>
                <c:pt idx="403">
                  <c:v>425.17899999999969</c:v>
                </c:pt>
                <c:pt idx="404">
                  <c:v>425.36599999999999</c:v>
                </c:pt>
                <c:pt idx="405">
                  <c:v>425.55399999999969</c:v>
                </c:pt>
                <c:pt idx="406">
                  <c:v>425.74099999999999</c:v>
                </c:pt>
                <c:pt idx="407">
                  <c:v>425.92799999999954</c:v>
                </c:pt>
                <c:pt idx="408">
                  <c:v>426.11500000000001</c:v>
                </c:pt>
                <c:pt idx="409">
                  <c:v>426.30200000000002</c:v>
                </c:pt>
                <c:pt idx="410">
                  <c:v>426.48999999999961</c:v>
                </c:pt>
                <c:pt idx="411">
                  <c:v>426.67700000000002</c:v>
                </c:pt>
                <c:pt idx="412">
                  <c:v>426.86399999999969</c:v>
                </c:pt>
                <c:pt idx="413">
                  <c:v>427.05099999999999</c:v>
                </c:pt>
                <c:pt idx="414">
                  <c:v>427.2379999999996</c:v>
                </c:pt>
                <c:pt idx="415">
                  <c:v>427.42599999999953</c:v>
                </c:pt>
                <c:pt idx="416">
                  <c:v>427.613</c:v>
                </c:pt>
                <c:pt idx="417">
                  <c:v>427.8</c:v>
                </c:pt>
                <c:pt idx="418">
                  <c:v>427.98699999999945</c:v>
                </c:pt>
                <c:pt idx="419">
                  <c:v>428.17500000000001</c:v>
                </c:pt>
                <c:pt idx="420">
                  <c:v>428.36200000000002</c:v>
                </c:pt>
                <c:pt idx="421">
                  <c:v>428.54899999999969</c:v>
                </c:pt>
                <c:pt idx="422">
                  <c:v>428.73599999999954</c:v>
                </c:pt>
                <c:pt idx="423">
                  <c:v>428.92399999999935</c:v>
                </c:pt>
                <c:pt idx="424">
                  <c:v>429.11099999999999</c:v>
                </c:pt>
                <c:pt idx="425">
                  <c:v>429.2979999999996</c:v>
                </c:pt>
                <c:pt idx="426">
                  <c:v>429.48499999999967</c:v>
                </c:pt>
                <c:pt idx="427">
                  <c:v>429.673</c:v>
                </c:pt>
                <c:pt idx="428">
                  <c:v>429.86</c:v>
                </c:pt>
                <c:pt idx="429">
                  <c:v>430.04700000000008</c:v>
                </c:pt>
                <c:pt idx="430">
                  <c:v>430.23399999999936</c:v>
                </c:pt>
                <c:pt idx="431">
                  <c:v>430.42200000000003</c:v>
                </c:pt>
                <c:pt idx="432">
                  <c:v>430.60899999999964</c:v>
                </c:pt>
                <c:pt idx="433">
                  <c:v>430.79599999999954</c:v>
                </c:pt>
                <c:pt idx="434">
                  <c:v>430.98299999999961</c:v>
                </c:pt>
                <c:pt idx="435">
                  <c:v>431.17099999999999</c:v>
                </c:pt>
                <c:pt idx="436">
                  <c:v>431.358</c:v>
                </c:pt>
                <c:pt idx="437">
                  <c:v>431.54500000000002</c:v>
                </c:pt>
                <c:pt idx="438">
                  <c:v>431.73299999999961</c:v>
                </c:pt>
                <c:pt idx="439">
                  <c:v>431.91999999999967</c:v>
                </c:pt>
                <c:pt idx="440">
                  <c:v>432.10700000000008</c:v>
                </c:pt>
                <c:pt idx="441">
                  <c:v>432.29399999999936</c:v>
                </c:pt>
                <c:pt idx="442">
                  <c:v>432.48200000000003</c:v>
                </c:pt>
                <c:pt idx="443">
                  <c:v>432.66899999999993</c:v>
                </c:pt>
                <c:pt idx="444">
                  <c:v>432.85599999999999</c:v>
                </c:pt>
                <c:pt idx="445">
                  <c:v>433.04399999999993</c:v>
                </c:pt>
                <c:pt idx="446">
                  <c:v>433.23099999999954</c:v>
                </c:pt>
                <c:pt idx="447">
                  <c:v>433.41799999999961</c:v>
                </c:pt>
                <c:pt idx="448">
                  <c:v>433.60599999999999</c:v>
                </c:pt>
                <c:pt idx="449">
                  <c:v>433.79299999999961</c:v>
                </c:pt>
                <c:pt idx="450">
                  <c:v>433.97999999999968</c:v>
                </c:pt>
                <c:pt idx="451">
                  <c:v>434.16699999999969</c:v>
                </c:pt>
                <c:pt idx="452">
                  <c:v>434.35500000000002</c:v>
                </c:pt>
                <c:pt idx="453">
                  <c:v>434.54199999999969</c:v>
                </c:pt>
                <c:pt idx="454">
                  <c:v>434.72899999999947</c:v>
                </c:pt>
                <c:pt idx="455">
                  <c:v>434.91699999999935</c:v>
                </c:pt>
                <c:pt idx="456">
                  <c:v>435.10399999999993</c:v>
                </c:pt>
                <c:pt idx="457">
                  <c:v>435.29099999999954</c:v>
                </c:pt>
                <c:pt idx="458">
                  <c:v>435.47899999999947</c:v>
                </c:pt>
                <c:pt idx="459">
                  <c:v>435.666</c:v>
                </c:pt>
                <c:pt idx="460">
                  <c:v>435.85300000000001</c:v>
                </c:pt>
                <c:pt idx="461">
                  <c:v>436.041</c:v>
                </c:pt>
                <c:pt idx="462">
                  <c:v>436.22799999999961</c:v>
                </c:pt>
                <c:pt idx="463">
                  <c:v>436.41599999999954</c:v>
                </c:pt>
                <c:pt idx="464">
                  <c:v>436.60300000000001</c:v>
                </c:pt>
                <c:pt idx="465">
                  <c:v>436.78999999999968</c:v>
                </c:pt>
                <c:pt idx="466">
                  <c:v>436.97799999999961</c:v>
                </c:pt>
                <c:pt idx="467">
                  <c:v>437.16500000000002</c:v>
                </c:pt>
                <c:pt idx="468">
                  <c:v>437.35199999999969</c:v>
                </c:pt>
                <c:pt idx="469">
                  <c:v>437.54</c:v>
                </c:pt>
                <c:pt idx="470">
                  <c:v>437.72699999999935</c:v>
                </c:pt>
                <c:pt idx="471">
                  <c:v>437.91399999999953</c:v>
                </c:pt>
                <c:pt idx="472">
                  <c:v>438.10199999999969</c:v>
                </c:pt>
                <c:pt idx="473">
                  <c:v>438.28899999999953</c:v>
                </c:pt>
                <c:pt idx="474">
                  <c:v>438.47699999999935</c:v>
                </c:pt>
                <c:pt idx="475">
                  <c:v>438.66399999999999</c:v>
                </c:pt>
                <c:pt idx="476">
                  <c:v>438.851</c:v>
                </c:pt>
                <c:pt idx="477">
                  <c:v>439.03899999999953</c:v>
                </c:pt>
                <c:pt idx="478">
                  <c:v>439.2259999999996</c:v>
                </c:pt>
                <c:pt idx="479">
                  <c:v>439.41299999999961</c:v>
                </c:pt>
                <c:pt idx="480">
                  <c:v>439.601</c:v>
                </c:pt>
                <c:pt idx="481">
                  <c:v>439.78799999999961</c:v>
                </c:pt>
                <c:pt idx="482">
                  <c:v>439.9759999999996</c:v>
                </c:pt>
                <c:pt idx="483">
                  <c:v>440.16300000000001</c:v>
                </c:pt>
                <c:pt idx="484">
                  <c:v>440.35</c:v>
                </c:pt>
                <c:pt idx="485">
                  <c:v>440.53799999999961</c:v>
                </c:pt>
                <c:pt idx="486">
                  <c:v>440.72499999999968</c:v>
                </c:pt>
                <c:pt idx="487">
                  <c:v>440.91299999999961</c:v>
                </c:pt>
                <c:pt idx="488">
                  <c:v>441.1</c:v>
                </c:pt>
                <c:pt idx="489">
                  <c:v>441.28799999999961</c:v>
                </c:pt>
                <c:pt idx="490">
                  <c:v>441.47499999999968</c:v>
                </c:pt>
                <c:pt idx="491">
                  <c:v>441.66199999999969</c:v>
                </c:pt>
                <c:pt idx="492">
                  <c:v>441.85</c:v>
                </c:pt>
                <c:pt idx="493">
                  <c:v>442.03699999999935</c:v>
                </c:pt>
                <c:pt idx="494">
                  <c:v>442.22499999999968</c:v>
                </c:pt>
                <c:pt idx="495">
                  <c:v>442.41199999999935</c:v>
                </c:pt>
                <c:pt idx="496">
                  <c:v>442.6</c:v>
                </c:pt>
                <c:pt idx="497">
                  <c:v>442.78699999999935</c:v>
                </c:pt>
                <c:pt idx="498">
                  <c:v>442.97399999999953</c:v>
                </c:pt>
                <c:pt idx="499">
                  <c:v>443.16199999999969</c:v>
                </c:pt>
                <c:pt idx="500">
                  <c:v>443.34899999999999</c:v>
                </c:pt>
                <c:pt idx="501">
                  <c:v>443.53699999999935</c:v>
                </c:pt>
                <c:pt idx="502">
                  <c:v>443.72399999999953</c:v>
                </c:pt>
                <c:pt idx="503">
                  <c:v>443.91199999999935</c:v>
                </c:pt>
                <c:pt idx="504">
                  <c:v>444.09899999999953</c:v>
                </c:pt>
                <c:pt idx="505">
                  <c:v>444.2859999999996</c:v>
                </c:pt>
                <c:pt idx="506">
                  <c:v>444.47399999999953</c:v>
                </c:pt>
                <c:pt idx="507">
                  <c:v>444.661</c:v>
                </c:pt>
                <c:pt idx="508">
                  <c:v>444.84899999999999</c:v>
                </c:pt>
                <c:pt idx="509">
                  <c:v>445.0359999999996</c:v>
                </c:pt>
                <c:pt idx="510">
                  <c:v>445.22399999999953</c:v>
                </c:pt>
                <c:pt idx="511">
                  <c:v>445.4109999999996</c:v>
                </c:pt>
                <c:pt idx="512">
                  <c:v>445.59899999999953</c:v>
                </c:pt>
                <c:pt idx="513">
                  <c:v>445.7859999999996</c:v>
                </c:pt>
                <c:pt idx="514">
                  <c:v>445.97399999999953</c:v>
                </c:pt>
                <c:pt idx="515">
                  <c:v>446.161</c:v>
                </c:pt>
                <c:pt idx="516">
                  <c:v>446.34899999999999</c:v>
                </c:pt>
                <c:pt idx="517">
                  <c:v>446.5359999999996</c:v>
                </c:pt>
                <c:pt idx="518">
                  <c:v>446.72399999999953</c:v>
                </c:pt>
                <c:pt idx="519">
                  <c:v>446.9109999999996</c:v>
                </c:pt>
                <c:pt idx="520">
                  <c:v>447.09899999999953</c:v>
                </c:pt>
                <c:pt idx="521">
                  <c:v>447.2859999999996</c:v>
                </c:pt>
                <c:pt idx="522">
                  <c:v>447.47399999999953</c:v>
                </c:pt>
                <c:pt idx="523">
                  <c:v>447.661</c:v>
                </c:pt>
                <c:pt idx="524">
                  <c:v>447.84899999999999</c:v>
                </c:pt>
                <c:pt idx="525">
                  <c:v>448.0359999999996</c:v>
                </c:pt>
                <c:pt idx="526">
                  <c:v>448.22399999999953</c:v>
                </c:pt>
                <c:pt idx="527">
                  <c:v>448.4109999999996</c:v>
                </c:pt>
                <c:pt idx="528">
                  <c:v>448.59899999999953</c:v>
                </c:pt>
                <c:pt idx="529">
                  <c:v>448.7859999999996</c:v>
                </c:pt>
                <c:pt idx="530">
                  <c:v>448.97399999999953</c:v>
                </c:pt>
                <c:pt idx="531">
                  <c:v>449.161</c:v>
                </c:pt>
                <c:pt idx="532">
                  <c:v>449.34899999999999</c:v>
                </c:pt>
                <c:pt idx="533">
                  <c:v>449.5359999999996</c:v>
                </c:pt>
                <c:pt idx="534">
                  <c:v>449.72399999999953</c:v>
                </c:pt>
                <c:pt idx="535">
                  <c:v>449.9109999999996</c:v>
                </c:pt>
                <c:pt idx="536">
                  <c:v>450.09899999999953</c:v>
                </c:pt>
                <c:pt idx="537">
                  <c:v>450.2859999999996</c:v>
                </c:pt>
                <c:pt idx="538">
                  <c:v>450.47399999999953</c:v>
                </c:pt>
                <c:pt idx="539">
                  <c:v>450.66199999999969</c:v>
                </c:pt>
                <c:pt idx="540">
                  <c:v>450.84899999999999</c:v>
                </c:pt>
                <c:pt idx="541">
                  <c:v>451.03699999999935</c:v>
                </c:pt>
                <c:pt idx="542">
                  <c:v>451.22399999999953</c:v>
                </c:pt>
                <c:pt idx="543">
                  <c:v>451.41199999999935</c:v>
                </c:pt>
                <c:pt idx="544">
                  <c:v>451.59899999999953</c:v>
                </c:pt>
                <c:pt idx="545">
                  <c:v>451.78699999999935</c:v>
                </c:pt>
                <c:pt idx="546">
                  <c:v>451.97399999999953</c:v>
                </c:pt>
                <c:pt idx="547">
                  <c:v>452.16199999999969</c:v>
                </c:pt>
                <c:pt idx="548">
                  <c:v>452.35</c:v>
                </c:pt>
                <c:pt idx="549">
                  <c:v>452.53699999999935</c:v>
                </c:pt>
                <c:pt idx="550">
                  <c:v>452.72499999999968</c:v>
                </c:pt>
                <c:pt idx="551">
                  <c:v>452.91199999999935</c:v>
                </c:pt>
                <c:pt idx="552">
                  <c:v>453.1</c:v>
                </c:pt>
                <c:pt idx="553">
                  <c:v>453.28699999999935</c:v>
                </c:pt>
                <c:pt idx="554">
                  <c:v>453.47499999999968</c:v>
                </c:pt>
                <c:pt idx="555">
                  <c:v>453.66300000000001</c:v>
                </c:pt>
                <c:pt idx="556">
                  <c:v>453.85</c:v>
                </c:pt>
                <c:pt idx="557">
                  <c:v>454.03799999999961</c:v>
                </c:pt>
                <c:pt idx="558">
                  <c:v>454.22499999999968</c:v>
                </c:pt>
                <c:pt idx="559">
                  <c:v>454.41299999999961</c:v>
                </c:pt>
                <c:pt idx="560">
                  <c:v>454.6</c:v>
                </c:pt>
                <c:pt idx="561">
                  <c:v>454.78799999999961</c:v>
                </c:pt>
                <c:pt idx="562">
                  <c:v>454.9759999999996</c:v>
                </c:pt>
                <c:pt idx="563">
                  <c:v>455.16300000000001</c:v>
                </c:pt>
                <c:pt idx="564">
                  <c:v>455.351</c:v>
                </c:pt>
                <c:pt idx="565">
                  <c:v>455.53799999999961</c:v>
                </c:pt>
                <c:pt idx="566">
                  <c:v>455.7259999999996</c:v>
                </c:pt>
                <c:pt idx="567">
                  <c:v>455.91399999999953</c:v>
                </c:pt>
                <c:pt idx="568">
                  <c:v>456.101</c:v>
                </c:pt>
                <c:pt idx="569">
                  <c:v>456.28899999999953</c:v>
                </c:pt>
                <c:pt idx="570">
                  <c:v>456.47699999999935</c:v>
                </c:pt>
                <c:pt idx="571">
                  <c:v>456.66399999999999</c:v>
                </c:pt>
                <c:pt idx="572">
                  <c:v>456.85199999999969</c:v>
                </c:pt>
                <c:pt idx="573">
                  <c:v>457.03899999999953</c:v>
                </c:pt>
                <c:pt idx="574">
                  <c:v>457.22699999999935</c:v>
                </c:pt>
                <c:pt idx="575">
                  <c:v>457.41499999999968</c:v>
                </c:pt>
                <c:pt idx="576">
                  <c:v>457.60199999999969</c:v>
                </c:pt>
                <c:pt idx="577">
                  <c:v>457.78999999999968</c:v>
                </c:pt>
                <c:pt idx="578">
                  <c:v>457.97799999999961</c:v>
                </c:pt>
                <c:pt idx="579">
                  <c:v>458.16500000000002</c:v>
                </c:pt>
                <c:pt idx="580">
                  <c:v>458.35300000000001</c:v>
                </c:pt>
                <c:pt idx="581">
                  <c:v>458.54</c:v>
                </c:pt>
                <c:pt idx="582">
                  <c:v>458.72799999999961</c:v>
                </c:pt>
                <c:pt idx="583">
                  <c:v>458.91599999999954</c:v>
                </c:pt>
                <c:pt idx="584">
                  <c:v>459.10300000000001</c:v>
                </c:pt>
                <c:pt idx="585">
                  <c:v>459.29099999999954</c:v>
                </c:pt>
                <c:pt idx="586">
                  <c:v>459.47899999999947</c:v>
                </c:pt>
                <c:pt idx="587">
                  <c:v>459.666</c:v>
                </c:pt>
                <c:pt idx="588">
                  <c:v>459.85399999999993</c:v>
                </c:pt>
                <c:pt idx="589">
                  <c:v>460.04199999999969</c:v>
                </c:pt>
                <c:pt idx="590">
                  <c:v>460.22899999999947</c:v>
                </c:pt>
                <c:pt idx="591">
                  <c:v>460.41699999999935</c:v>
                </c:pt>
                <c:pt idx="592">
                  <c:v>460.60500000000002</c:v>
                </c:pt>
                <c:pt idx="593">
                  <c:v>460.79199999999935</c:v>
                </c:pt>
                <c:pt idx="594">
                  <c:v>460.97999999999968</c:v>
                </c:pt>
                <c:pt idx="595">
                  <c:v>461.16800000000001</c:v>
                </c:pt>
                <c:pt idx="596">
                  <c:v>461.35500000000002</c:v>
                </c:pt>
                <c:pt idx="597">
                  <c:v>461.54300000000001</c:v>
                </c:pt>
                <c:pt idx="598">
                  <c:v>461.73099999999954</c:v>
                </c:pt>
                <c:pt idx="599">
                  <c:v>461.91899999999936</c:v>
                </c:pt>
                <c:pt idx="600">
                  <c:v>462.10599999999999</c:v>
                </c:pt>
                <c:pt idx="601">
                  <c:v>462.29399999999936</c:v>
                </c:pt>
                <c:pt idx="602">
                  <c:v>462.48200000000003</c:v>
                </c:pt>
                <c:pt idx="603">
                  <c:v>462.66899999999993</c:v>
                </c:pt>
                <c:pt idx="604">
                  <c:v>462.85700000000008</c:v>
                </c:pt>
                <c:pt idx="605">
                  <c:v>463.04500000000002</c:v>
                </c:pt>
                <c:pt idx="606">
                  <c:v>463.23200000000003</c:v>
                </c:pt>
                <c:pt idx="607">
                  <c:v>463.41999999999967</c:v>
                </c:pt>
                <c:pt idx="608">
                  <c:v>463.608</c:v>
                </c:pt>
                <c:pt idx="609">
                  <c:v>463.79599999999954</c:v>
                </c:pt>
                <c:pt idx="610">
                  <c:v>463.98299999999961</c:v>
                </c:pt>
                <c:pt idx="611">
                  <c:v>464.17099999999999</c:v>
                </c:pt>
                <c:pt idx="612">
                  <c:v>464.35899999999964</c:v>
                </c:pt>
                <c:pt idx="613">
                  <c:v>464.54599999999999</c:v>
                </c:pt>
                <c:pt idx="614">
                  <c:v>464.73399999999936</c:v>
                </c:pt>
                <c:pt idx="615">
                  <c:v>464.92200000000003</c:v>
                </c:pt>
                <c:pt idx="616">
                  <c:v>465.11</c:v>
                </c:pt>
                <c:pt idx="617">
                  <c:v>465.29700000000003</c:v>
                </c:pt>
                <c:pt idx="618">
                  <c:v>465.48499999999967</c:v>
                </c:pt>
                <c:pt idx="619">
                  <c:v>465.673</c:v>
                </c:pt>
                <c:pt idx="620">
                  <c:v>465.86099999999999</c:v>
                </c:pt>
                <c:pt idx="621">
                  <c:v>466.048</c:v>
                </c:pt>
                <c:pt idx="622">
                  <c:v>466.23599999999954</c:v>
                </c:pt>
                <c:pt idx="623">
                  <c:v>466.42399999999935</c:v>
                </c:pt>
                <c:pt idx="624">
                  <c:v>466.61200000000002</c:v>
                </c:pt>
                <c:pt idx="625">
                  <c:v>466.79899999999935</c:v>
                </c:pt>
                <c:pt idx="626">
                  <c:v>466.98699999999945</c:v>
                </c:pt>
                <c:pt idx="627">
                  <c:v>467.17500000000001</c:v>
                </c:pt>
                <c:pt idx="628">
                  <c:v>467.363</c:v>
                </c:pt>
                <c:pt idx="629">
                  <c:v>467.55</c:v>
                </c:pt>
                <c:pt idx="630">
                  <c:v>467.7379999999996</c:v>
                </c:pt>
                <c:pt idx="631">
                  <c:v>467.92599999999953</c:v>
                </c:pt>
                <c:pt idx="632">
                  <c:v>468.11399999999969</c:v>
                </c:pt>
                <c:pt idx="633">
                  <c:v>468.30099999999999</c:v>
                </c:pt>
                <c:pt idx="634">
                  <c:v>468.48899999999935</c:v>
                </c:pt>
                <c:pt idx="635">
                  <c:v>468.67700000000002</c:v>
                </c:pt>
                <c:pt idx="636">
                  <c:v>468.86500000000001</c:v>
                </c:pt>
                <c:pt idx="637">
                  <c:v>469.05200000000002</c:v>
                </c:pt>
                <c:pt idx="638">
                  <c:v>469.24</c:v>
                </c:pt>
                <c:pt idx="639">
                  <c:v>469.42799999999954</c:v>
                </c:pt>
                <c:pt idx="640">
                  <c:v>469.61599999999999</c:v>
                </c:pt>
                <c:pt idx="641">
                  <c:v>469.80399999999969</c:v>
                </c:pt>
                <c:pt idx="642">
                  <c:v>469.99099999999953</c:v>
                </c:pt>
                <c:pt idx="643">
                  <c:v>470.17899999999969</c:v>
                </c:pt>
                <c:pt idx="644">
                  <c:v>470.36700000000002</c:v>
                </c:pt>
                <c:pt idx="645">
                  <c:v>470.55500000000001</c:v>
                </c:pt>
                <c:pt idx="646">
                  <c:v>470.74299999999999</c:v>
                </c:pt>
                <c:pt idx="647">
                  <c:v>470.92999999999961</c:v>
                </c:pt>
                <c:pt idx="648">
                  <c:v>471.11799999999999</c:v>
                </c:pt>
                <c:pt idx="649">
                  <c:v>471.30599999999993</c:v>
                </c:pt>
                <c:pt idx="650">
                  <c:v>471.49400000000003</c:v>
                </c:pt>
                <c:pt idx="651">
                  <c:v>471.68200000000002</c:v>
                </c:pt>
                <c:pt idx="652">
                  <c:v>471.86900000000031</c:v>
                </c:pt>
                <c:pt idx="653">
                  <c:v>472.05700000000002</c:v>
                </c:pt>
                <c:pt idx="654">
                  <c:v>472.245</c:v>
                </c:pt>
                <c:pt idx="655">
                  <c:v>472.43299999999954</c:v>
                </c:pt>
                <c:pt idx="656">
                  <c:v>472.62099999999964</c:v>
                </c:pt>
                <c:pt idx="657">
                  <c:v>472.80900000000008</c:v>
                </c:pt>
                <c:pt idx="658">
                  <c:v>472.99599999999936</c:v>
                </c:pt>
                <c:pt idx="659">
                  <c:v>473.18400000000008</c:v>
                </c:pt>
                <c:pt idx="660">
                  <c:v>473.37200000000001</c:v>
                </c:pt>
                <c:pt idx="661">
                  <c:v>473.56</c:v>
                </c:pt>
                <c:pt idx="662">
                  <c:v>473.74799999999999</c:v>
                </c:pt>
                <c:pt idx="663">
                  <c:v>473.93599999999935</c:v>
                </c:pt>
                <c:pt idx="664">
                  <c:v>474.12299999999999</c:v>
                </c:pt>
                <c:pt idx="665">
                  <c:v>474.31099999999969</c:v>
                </c:pt>
                <c:pt idx="666">
                  <c:v>474.49899999999946</c:v>
                </c:pt>
                <c:pt idx="667">
                  <c:v>474.68700000000001</c:v>
                </c:pt>
                <c:pt idx="668">
                  <c:v>474.875</c:v>
                </c:pt>
                <c:pt idx="669">
                  <c:v>475.06299999999999</c:v>
                </c:pt>
                <c:pt idx="670">
                  <c:v>475.25099999999969</c:v>
                </c:pt>
                <c:pt idx="671">
                  <c:v>475.43799999999953</c:v>
                </c:pt>
                <c:pt idx="672">
                  <c:v>475.62599999999969</c:v>
                </c:pt>
                <c:pt idx="673">
                  <c:v>475.81400000000002</c:v>
                </c:pt>
                <c:pt idx="674">
                  <c:v>476.00200000000001</c:v>
                </c:pt>
                <c:pt idx="675">
                  <c:v>476.19</c:v>
                </c:pt>
                <c:pt idx="676">
                  <c:v>476.37799999999999</c:v>
                </c:pt>
                <c:pt idx="677">
                  <c:v>476.56599999999969</c:v>
                </c:pt>
                <c:pt idx="678">
                  <c:v>476.75299999999999</c:v>
                </c:pt>
                <c:pt idx="679">
                  <c:v>476.94099999999969</c:v>
                </c:pt>
                <c:pt idx="680">
                  <c:v>477.12900000000002</c:v>
                </c:pt>
                <c:pt idx="681">
                  <c:v>477.31700000000001</c:v>
                </c:pt>
                <c:pt idx="682">
                  <c:v>477.505</c:v>
                </c:pt>
                <c:pt idx="683">
                  <c:v>477.69299999999993</c:v>
                </c:pt>
                <c:pt idx="684">
                  <c:v>477.88099999999969</c:v>
                </c:pt>
                <c:pt idx="685">
                  <c:v>478.06900000000002</c:v>
                </c:pt>
                <c:pt idx="686">
                  <c:v>478.25700000000001</c:v>
                </c:pt>
                <c:pt idx="687">
                  <c:v>478.44400000000002</c:v>
                </c:pt>
                <c:pt idx="688">
                  <c:v>478.63200000000001</c:v>
                </c:pt>
                <c:pt idx="689">
                  <c:v>478.82</c:v>
                </c:pt>
                <c:pt idx="690">
                  <c:v>479.00799999999964</c:v>
                </c:pt>
                <c:pt idx="691">
                  <c:v>479.19600000000003</c:v>
                </c:pt>
                <c:pt idx="692">
                  <c:v>479.38400000000001</c:v>
                </c:pt>
                <c:pt idx="693">
                  <c:v>479.572</c:v>
                </c:pt>
                <c:pt idx="694">
                  <c:v>479.76</c:v>
                </c:pt>
                <c:pt idx="695">
                  <c:v>479.94799999999969</c:v>
                </c:pt>
                <c:pt idx="696">
                  <c:v>480.13599999999968</c:v>
                </c:pt>
                <c:pt idx="697">
                  <c:v>480.32400000000001</c:v>
                </c:pt>
                <c:pt idx="698">
                  <c:v>480.51099999999968</c:v>
                </c:pt>
                <c:pt idx="699">
                  <c:v>480.69900000000001</c:v>
                </c:pt>
                <c:pt idx="700">
                  <c:v>480.887</c:v>
                </c:pt>
                <c:pt idx="701">
                  <c:v>481.07499999999999</c:v>
                </c:pt>
                <c:pt idx="702">
                  <c:v>481.26299999999969</c:v>
                </c:pt>
                <c:pt idx="703">
                  <c:v>481.45099999999968</c:v>
                </c:pt>
                <c:pt idx="704">
                  <c:v>481.63900000000001</c:v>
                </c:pt>
                <c:pt idx="705">
                  <c:v>481.827</c:v>
                </c:pt>
                <c:pt idx="706">
                  <c:v>482.01499999999999</c:v>
                </c:pt>
                <c:pt idx="707">
                  <c:v>482.20299999999969</c:v>
                </c:pt>
                <c:pt idx="708">
                  <c:v>482.39099999999968</c:v>
                </c:pt>
                <c:pt idx="709">
                  <c:v>482.57900000000001</c:v>
                </c:pt>
                <c:pt idx="710">
                  <c:v>482.767</c:v>
                </c:pt>
                <c:pt idx="711">
                  <c:v>482.95499999999993</c:v>
                </c:pt>
                <c:pt idx="712">
                  <c:v>483.14299999999997</c:v>
                </c:pt>
                <c:pt idx="713">
                  <c:v>483.33099999999968</c:v>
                </c:pt>
                <c:pt idx="714">
                  <c:v>483.51900000000001</c:v>
                </c:pt>
                <c:pt idx="715">
                  <c:v>483.70599999999968</c:v>
                </c:pt>
                <c:pt idx="716">
                  <c:v>483.89400000000001</c:v>
                </c:pt>
                <c:pt idx="717">
                  <c:v>484.08199999999954</c:v>
                </c:pt>
                <c:pt idx="718">
                  <c:v>484.27</c:v>
                </c:pt>
                <c:pt idx="719">
                  <c:v>484.45800000000003</c:v>
                </c:pt>
                <c:pt idx="720">
                  <c:v>484.64600000000002</c:v>
                </c:pt>
                <c:pt idx="721">
                  <c:v>484.834</c:v>
                </c:pt>
                <c:pt idx="722">
                  <c:v>485.02199999999954</c:v>
                </c:pt>
                <c:pt idx="723">
                  <c:v>485.21</c:v>
                </c:pt>
                <c:pt idx="724">
                  <c:v>485.39799999999968</c:v>
                </c:pt>
                <c:pt idx="725">
                  <c:v>485.58599999999967</c:v>
                </c:pt>
                <c:pt idx="726">
                  <c:v>485.774</c:v>
                </c:pt>
                <c:pt idx="727">
                  <c:v>485.96199999999953</c:v>
                </c:pt>
                <c:pt idx="728">
                  <c:v>486.15000000000032</c:v>
                </c:pt>
                <c:pt idx="729">
                  <c:v>486.33799999999968</c:v>
                </c:pt>
                <c:pt idx="730">
                  <c:v>486.52599999999961</c:v>
                </c:pt>
                <c:pt idx="731">
                  <c:v>486.714</c:v>
                </c:pt>
                <c:pt idx="732">
                  <c:v>486.90199999999953</c:v>
                </c:pt>
                <c:pt idx="733">
                  <c:v>487.09</c:v>
                </c:pt>
                <c:pt idx="734">
                  <c:v>487.27799999999968</c:v>
                </c:pt>
                <c:pt idx="735">
                  <c:v>487.46599999999961</c:v>
                </c:pt>
                <c:pt idx="736">
                  <c:v>487.65400000000034</c:v>
                </c:pt>
                <c:pt idx="737">
                  <c:v>487.84199999999993</c:v>
                </c:pt>
                <c:pt idx="738">
                  <c:v>488.03</c:v>
                </c:pt>
                <c:pt idx="739">
                  <c:v>488.21799999999968</c:v>
                </c:pt>
                <c:pt idx="740">
                  <c:v>488.40599999999961</c:v>
                </c:pt>
                <c:pt idx="741">
                  <c:v>488.59399999999954</c:v>
                </c:pt>
                <c:pt idx="742">
                  <c:v>488.78199999999936</c:v>
                </c:pt>
                <c:pt idx="743">
                  <c:v>488.96999999999969</c:v>
                </c:pt>
                <c:pt idx="744">
                  <c:v>489.15800000000002</c:v>
                </c:pt>
                <c:pt idx="745">
                  <c:v>489.346</c:v>
                </c:pt>
                <c:pt idx="746">
                  <c:v>489.53399999999954</c:v>
                </c:pt>
                <c:pt idx="747">
                  <c:v>489.72199999999935</c:v>
                </c:pt>
                <c:pt idx="748">
                  <c:v>489.90999999999968</c:v>
                </c:pt>
                <c:pt idx="749">
                  <c:v>490.09899999999953</c:v>
                </c:pt>
                <c:pt idx="750">
                  <c:v>490.28699999999935</c:v>
                </c:pt>
                <c:pt idx="751">
                  <c:v>490.47499999999968</c:v>
                </c:pt>
                <c:pt idx="752">
                  <c:v>490.66300000000001</c:v>
                </c:pt>
                <c:pt idx="753">
                  <c:v>490.851</c:v>
                </c:pt>
                <c:pt idx="754">
                  <c:v>491.03899999999953</c:v>
                </c:pt>
                <c:pt idx="755">
                  <c:v>491.22699999999935</c:v>
                </c:pt>
                <c:pt idx="756">
                  <c:v>491.41499999999968</c:v>
                </c:pt>
                <c:pt idx="757">
                  <c:v>491.60300000000001</c:v>
                </c:pt>
                <c:pt idx="758">
                  <c:v>491.79099999999954</c:v>
                </c:pt>
                <c:pt idx="759">
                  <c:v>491.97899999999947</c:v>
                </c:pt>
                <c:pt idx="760">
                  <c:v>492.16699999999969</c:v>
                </c:pt>
                <c:pt idx="761">
                  <c:v>492.35500000000002</c:v>
                </c:pt>
                <c:pt idx="762">
                  <c:v>492.54300000000001</c:v>
                </c:pt>
                <c:pt idx="763">
                  <c:v>492.73099999999954</c:v>
                </c:pt>
                <c:pt idx="764">
                  <c:v>492.91899999999936</c:v>
                </c:pt>
                <c:pt idx="765">
                  <c:v>493.10700000000008</c:v>
                </c:pt>
                <c:pt idx="766">
                  <c:v>493.29499999999967</c:v>
                </c:pt>
                <c:pt idx="767">
                  <c:v>493.48399999999936</c:v>
                </c:pt>
                <c:pt idx="768">
                  <c:v>493.67200000000008</c:v>
                </c:pt>
                <c:pt idx="769">
                  <c:v>493.86</c:v>
                </c:pt>
                <c:pt idx="770">
                  <c:v>494.048</c:v>
                </c:pt>
                <c:pt idx="771">
                  <c:v>494.23599999999954</c:v>
                </c:pt>
                <c:pt idx="772">
                  <c:v>494.42399999999935</c:v>
                </c:pt>
                <c:pt idx="773">
                  <c:v>494.61200000000002</c:v>
                </c:pt>
                <c:pt idx="774">
                  <c:v>494.8</c:v>
                </c:pt>
                <c:pt idx="775">
                  <c:v>494.9879999999996</c:v>
                </c:pt>
                <c:pt idx="776">
                  <c:v>495.17599999999999</c:v>
                </c:pt>
                <c:pt idx="777">
                  <c:v>495.36399999999969</c:v>
                </c:pt>
                <c:pt idx="778">
                  <c:v>495.553</c:v>
                </c:pt>
                <c:pt idx="779">
                  <c:v>495.74099999999999</c:v>
                </c:pt>
                <c:pt idx="780">
                  <c:v>495.92899999999935</c:v>
                </c:pt>
                <c:pt idx="781">
                  <c:v>496.11700000000002</c:v>
                </c:pt>
                <c:pt idx="782">
                  <c:v>496.30500000000001</c:v>
                </c:pt>
                <c:pt idx="783">
                  <c:v>496.49299999999954</c:v>
                </c:pt>
                <c:pt idx="784">
                  <c:v>496.68099999999993</c:v>
                </c:pt>
                <c:pt idx="785">
                  <c:v>496.86900000000031</c:v>
                </c:pt>
                <c:pt idx="786">
                  <c:v>497.05700000000002</c:v>
                </c:pt>
                <c:pt idx="787">
                  <c:v>497.24599999999964</c:v>
                </c:pt>
                <c:pt idx="788">
                  <c:v>497.43400000000003</c:v>
                </c:pt>
                <c:pt idx="789">
                  <c:v>497.62200000000001</c:v>
                </c:pt>
                <c:pt idx="790">
                  <c:v>497.81</c:v>
                </c:pt>
                <c:pt idx="791">
                  <c:v>497.99799999999954</c:v>
                </c:pt>
                <c:pt idx="792">
                  <c:v>498.18599999999969</c:v>
                </c:pt>
                <c:pt idx="793">
                  <c:v>498.37400000000002</c:v>
                </c:pt>
                <c:pt idx="794">
                  <c:v>498.56200000000001</c:v>
                </c:pt>
                <c:pt idx="795">
                  <c:v>498.75099999999969</c:v>
                </c:pt>
                <c:pt idx="796">
                  <c:v>498.9389999999994</c:v>
                </c:pt>
                <c:pt idx="797">
                  <c:v>499.12700000000001</c:v>
                </c:pt>
                <c:pt idx="798">
                  <c:v>499.315</c:v>
                </c:pt>
                <c:pt idx="799">
                  <c:v>499.50299999999999</c:v>
                </c:pt>
                <c:pt idx="800">
                  <c:v>499.69099999999969</c:v>
                </c:pt>
                <c:pt idx="801">
                  <c:v>499.88</c:v>
                </c:pt>
                <c:pt idx="802">
                  <c:v>500.06799999999993</c:v>
                </c:pt>
                <c:pt idx="803">
                  <c:v>500.25599999999969</c:v>
                </c:pt>
                <c:pt idx="804">
                  <c:v>500.44400000000002</c:v>
                </c:pt>
                <c:pt idx="805">
                  <c:v>500.63200000000001</c:v>
                </c:pt>
                <c:pt idx="806">
                  <c:v>500.82</c:v>
                </c:pt>
                <c:pt idx="807">
                  <c:v>501.00799999999964</c:v>
                </c:pt>
                <c:pt idx="808">
                  <c:v>501.197</c:v>
                </c:pt>
                <c:pt idx="809">
                  <c:v>501.38499999999999</c:v>
                </c:pt>
                <c:pt idx="810">
                  <c:v>501.57299999999969</c:v>
                </c:pt>
                <c:pt idx="811">
                  <c:v>501.76099999999968</c:v>
                </c:pt>
                <c:pt idx="812">
                  <c:v>501.94900000000001</c:v>
                </c:pt>
                <c:pt idx="813">
                  <c:v>502.137</c:v>
                </c:pt>
                <c:pt idx="814">
                  <c:v>502.32599999999968</c:v>
                </c:pt>
                <c:pt idx="815">
                  <c:v>502.51400000000001</c:v>
                </c:pt>
                <c:pt idx="816">
                  <c:v>502.702</c:v>
                </c:pt>
                <c:pt idx="817">
                  <c:v>502.89</c:v>
                </c:pt>
                <c:pt idx="818">
                  <c:v>503.07799999999969</c:v>
                </c:pt>
                <c:pt idx="819">
                  <c:v>503.267</c:v>
                </c:pt>
                <c:pt idx="820">
                  <c:v>503.45499999999993</c:v>
                </c:pt>
                <c:pt idx="821">
                  <c:v>503.64299999999997</c:v>
                </c:pt>
                <c:pt idx="822">
                  <c:v>503.83099999999968</c:v>
                </c:pt>
                <c:pt idx="823">
                  <c:v>504.01900000000001</c:v>
                </c:pt>
                <c:pt idx="824">
                  <c:v>504.20800000000003</c:v>
                </c:pt>
                <c:pt idx="825">
                  <c:v>504.39599999999967</c:v>
                </c:pt>
                <c:pt idx="826">
                  <c:v>504.584</c:v>
                </c:pt>
                <c:pt idx="827">
                  <c:v>504.77199999999954</c:v>
                </c:pt>
                <c:pt idx="828">
                  <c:v>504.96</c:v>
                </c:pt>
                <c:pt idx="829">
                  <c:v>505.1490000000004</c:v>
                </c:pt>
                <c:pt idx="830">
                  <c:v>505.33699999999953</c:v>
                </c:pt>
                <c:pt idx="831">
                  <c:v>505.52499999999969</c:v>
                </c:pt>
                <c:pt idx="832">
                  <c:v>505.71299999999968</c:v>
                </c:pt>
                <c:pt idx="833">
                  <c:v>505.90199999999953</c:v>
                </c:pt>
                <c:pt idx="834">
                  <c:v>506.09</c:v>
                </c:pt>
                <c:pt idx="835">
                  <c:v>506.27799999999968</c:v>
                </c:pt>
                <c:pt idx="836">
                  <c:v>506.46599999999961</c:v>
                </c:pt>
                <c:pt idx="837">
                  <c:v>506.65400000000034</c:v>
                </c:pt>
                <c:pt idx="838">
                  <c:v>506.84300000000002</c:v>
                </c:pt>
                <c:pt idx="839">
                  <c:v>507.03099999999961</c:v>
                </c:pt>
                <c:pt idx="840">
                  <c:v>507.21899999999954</c:v>
                </c:pt>
                <c:pt idx="841">
                  <c:v>507.40699999999936</c:v>
                </c:pt>
                <c:pt idx="842">
                  <c:v>507.59599999999961</c:v>
                </c:pt>
                <c:pt idx="843">
                  <c:v>507.78399999999954</c:v>
                </c:pt>
                <c:pt idx="844">
                  <c:v>507.97199999999935</c:v>
                </c:pt>
                <c:pt idx="845">
                  <c:v>508.16</c:v>
                </c:pt>
                <c:pt idx="846">
                  <c:v>508.34899999999999</c:v>
                </c:pt>
                <c:pt idx="847">
                  <c:v>508.53699999999935</c:v>
                </c:pt>
                <c:pt idx="848">
                  <c:v>508.72499999999968</c:v>
                </c:pt>
                <c:pt idx="849">
                  <c:v>508.91299999999961</c:v>
                </c:pt>
                <c:pt idx="850">
                  <c:v>509.10199999999969</c:v>
                </c:pt>
                <c:pt idx="851">
                  <c:v>509.28999999999968</c:v>
                </c:pt>
                <c:pt idx="852">
                  <c:v>509.47799999999961</c:v>
                </c:pt>
                <c:pt idx="853">
                  <c:v>509.666</c:v>
                </c:pt>
                <c:pt idx="854">
                  <c:v>509.85500000000002</c:v>
                </c:pt>
                <c:pt idx="855">
                  <c:v>510.04300000000001</c:v>
                </c:pt>
                <c:pt idx="856">
                  <c:v>510.23099999999954</c:v>
                </c:pt>
                <c:pt idx="857">
                  <c:v>510.41899999999936</c:v>
                </c:pt>
                <c:pt idx="858">
                  <c:v>510.608</c:v>
                </c:pt>
                <c:pt idx="859">
                  <c:v>510.79599999999954</c:v>
                </c:pt>
                <c:pt idx="860">
                  <c:v>510.98399999999936</c:v>
                </c:pt>
                <c:pt idx="861">
                  <c:v>511.173</c:v>
                </c:pt>
                <c:pt idx="862">
                  <c:v>511.36099999999999</c:v>
                </c:pt>
                <c:pt idx="863">
                  <c:v>511.54899999999969</c:v>
                </c:pt>
                <c:pt idx="864">
                  <c:v>511.73699999999945</c:v>
                </c:pt>
                <c:pt idx="865">
                  <c:v>511.92599999999953</c:v>
                </c:pt>
                <c:pt idx="866">
                  <c:v>512.11400000000003</c:v>
                </c:pt>
                <c:pt idx="867">
                  <c:v>512.30199999999934</c:v>
                </c:pt>
                <c:pt idx="868">
                  <c:v>512.49099999999999</c:v>
                </c:pt>
                <c:pt idx="869">
                  <c:v>512.67900000000054</c:v>
                </c:pt>
                <c:pt idx="870">
                  <c:v>512.86699999999905</c:v>
                </c:pt>
                <c:pt idx="871">
                  <c:v>513.05499999999938</c:v>
                </c:pt>
                <c:pt idx="872">
                  <c:v>513.24400000000003</c:v>
                </c:pt>
                <c:pt idx="873">
                  <c:v>513.43199999999933</c:v>
                </c:pt>
                <c:pt idx="874">
                  <c:v>513.62</c:v>
                </c:pt>
                <c:pt idx="875">
                  <c:v>513.80899999999997</c:v>
                </c:pt>
                <c:pt idx="876">
                  <c:v>513.99699999999996</c:v>
                </c:pt>
                <c:pt idx="877">
                  <c:v>514.18499999999995</c:v>
                </c:pt>
                <c:pt idx="878">
                  <c:v>514.37400000000002</c:v>
                </c:pt>
                <c:pt idx="879">
                  <c:v>514.56199999999933</c:v>
                </c:pt>
                <c:pt idx="880">
                  <c:v>514.75</c:v>
                </c:pt>
                <c:pt idx="881">
                  <c:v>514.93899999999996</c:v>
                </c:pt>
                <c:pt idx="882">
                  <c:v>515.12699999999938</c:v>
                </c:pt>
                <c:pt idx="883">
                  <c:v>515.31499999999949</c:v>
                </c:pt>
                <c:pt idx="884">
                  <c:v>515.50400000000002</c:v>
                </c:pt>
                <c:pt idx="885">
                  <c:v>515.69200000000001</c:v>
                </c:pt>
                <c:pt idx="886">
                  <c:v>515.88</c:v>
                </c:pt>
                <c:pt idx="887">
                  <c:v>516.06899999999996</c:v>
                </c:pt>
                <c:pt idx="888">
                  <c:v>516.25699999999949</c:v>
                </c:pt>
                <c:pt idx="889">
                  <c:v>516.44499999999948</c:v>
                </c:pt>
                <c:pt idx="890">
                  <c:v>516.63400000000001</c:v>
                </c:pt>
                <c:pt idx="891">
                  <c:v>516.82199999999921</c:v>
                </c:pt>
                <c:pt idx="892">
                  <c:v>517.01</c:v>
                </c:pt>
                <c:pt idx="893">
                  <c:v>517.19900000000052</c:v>
                </c:pt>
                <c:pt idx="894">
                  <c:v>517.38699999999949</c:v>
                </c:pt>
                <c:pt idx="895">
                  <c:v>517.57500000000005</c:v>
                </c:pt>
                <c:pt idx="896">
                  <c:v>517.76400000000001</c:v>
                </c:pt>
                <c:pt idx="897">
                  <c:v>517.9519999999992</c:v>
                </c:pt>
                <c:pt idx="898">
                  <c:v>518.14</c:v>
                </c:pt>
                <c:pt idx="899">
                  <c:v>518.32899999999938</c:v>
                </c:pt>
                <c:pt idx="900">
                  <c:v>518.51699999999948</c:v>
                </c:pt>
                <c:pt idx="901">
                  <c:v>518.70600000000002</c:v>
                </c:pt>
                <c:pt idx="902">
                  <c:v>518.89400000000001</c:v>
                </c:pt>
                <c:pt idx="903">
                  <c:v>519.08199999999999</c:v>
                </c:pt>
                <c:pt idx="904">
                  <c:v>519.27100000000053</c:v>
                </c:pt>
                <c:pt idx="905">
                  <c:v>519.45899999999949</c:v>
                </c:pt>
                <c:pt idx="906">
                  <c:v>519.64699999999948</c:v>
                </c:pt>
                <c:pt idx="907">
                  <c:v>519.83599999999933</c:v>
                </c:pt>
                <c:pt idx="908">
                  <c:v>520.024</c:v>
                </c:pt>
                <c:pt idx="909">
                  <c:v>520.21199999999999</c:v>
                </c:pt>
                <c:pt idx="910">
                  <c:v>520.40099999999939</c:v>
                </c:pt>
                <c:pt idx="911">
                  <c:v>520.58900000000051</c:v>
                </c:pt>
                <c:pt idx="912">
                  <c:v>520.77800000000082</c:v>
                </c:pt>
                <c:pt idx="913">
                  <c:v>520.96599999999921</c:v>
                </c:pt>
                <c:pt idx="914">
                  <c:v>521.154</c:v>
                </c:pt>
                <c:pt idx="915">
                  <c:v>521.34299999999905</c:v>
                </c:pt>
                <c:pt idx="916">
                  <c:v>521.53099999999949</c:v>
                </c:pt>
                <c:pt idx="917">
                  <c:v>521.72</c:v>
                </c:pt>
                <c:pt idx="918">
                  <c:v>521.90800000000002</c:v>
                </c:pt>
                <c:pt idx="919">
                  <c:v>522.096</c:v>
                </c:pt>
                <c:pt idx="920">
                  <c:v>522.28500000000054</c:v>
                </c:pt>
                <c:pt idx="921">
                  <c:v>522.47299999999996</c:v>
                </c:pt>
                <c:pt idx="922">
                  <c:v>522.66199999999947</c:v>
                </c:pt>
                <c:pt idx="923">
                  <c:v>522.84999999999934</c:v>
                </c:pt>
                <c:pt idx="924">
                  <c:v>523.03800000000001</c:v>
                </c:pt>
                <c:pt idx="925">
                  <c:v>523.22699999999998</c:v>
                </c:pt>
                <c:pt idx="926">
                  <c:v>523.41499999999996</c:v>
                </c:pt>
                <c:pt idx="927">
                  <c:v>523.60400000000004</c:v>
                </c:pt>
                <c:pt idx="928">
                  <c:v>523.79200000000003</c:v>
                </c:pt>
                <c:pt idx="929">
                  <c:v>523.98099999999999</c:v>
                </c:pt>
                <c:pt idx="930">
                  <c:v>524.16899999999998</c:v>
                </c:pt>
                <c:pt idx="931">
                  <c:v>524.35699999999906</c:v>
                </c:pt>
                <c:pt idx="932">
                  <c:v>524.54599999999948</c:v>
                </c:pt>
                <c:pt idx="933">
                  <c:v>524.73400000000004</c:v>
                </c:pt>
                <c:pt idx="934">
                  <c:v>524.923</c:v>
                </c:pt>
                <c:pt idx="935">
                  <c:v>525.11099999999999</c:v>
                </c:pt>
                <c:pt idx="936">
                  <c:v>525.29900000000055</c:v>
                </c:pt>
                <c:pt idx="937">
                  <c:v>525.48800000000051</c:v>
                </c:pt>
                <c:pt idx="938">
                  <c:v>525.67600000000004</c:v>
                </c:pt>
                <c:pt idx="939">
                  <c:v>525.86499999999921</c:v>
                </c:pt>
                <c:pt idx="940">
                  <c:v>526.053</c:v>
                </c:pt>
                <c:pt idx="941">
                  <c:v>526.24199999999996</c:v>
                </c:pt>
                <c:pt idx="942">
                  <c:v>526.42999999999938</c:v>
                </c:pt>
                <c:pt idx="943">
                  <c:v>526.61900000000003</c:v>
                </c:pt>
                <c:pt idx="944">
                  <c:v>526.80699999999933</c:v>
                </c:pt>
                <c:pt idx="945">
                  <c:v>526.99599999999998</c:v>
                </c:pt>
                <c:pt idx="946">
                  <c:v>527.18400000000054</c:v>
                </c:pt>
                <c:pt idx="947">
                  <c:v>527.37199999999996</c:v>
                </c:pt>
                <c:pt idx="948">
                  <c:v>527.56099999999947</c:v>
                </c:pt>
                <c:pt idx="949">
                  <c:v>527.74900000000002</c:v>
                </c:pt>
                <c:pt idx="950">
                  <c:v>527.93799999999919</c:v>
                </c:pt>
                <c:pt idx="951">
                  <c:v>528.12599999999998</c:v>
                </c:pt>
                <c:pt idx="952">
                  <c:v>528.31499999999949</c:v>
                </c:pt>
                <c:pt idx="953">
                  <c:v>528.50300000000004</c:v>
                </c:pt>
                <c:pt idx="954">
                  <c:v>528.69200000000001</c:v>
                </c:pt>
                <c:pt idx="955">
                  <c:v>528.88</c:v>
                </c:pt>
                <c:pt idx="956">
                  <c:v>529.06899999999996</c:v>
                </c:pt>
                <c:pt idx="957">
                  <c:v>529.25699999999949</c:v>
                </c:pt>
                <c:pt idx="958">
                  <c:v>529.44599999999946</c:v>
                </c:pt>
                <c:pt idx="959">
                  <c:v>529.63400000000001</c:v>
                </c:pt>
                <c:pt idx="960">
                  <c:v>529.82299999999907</c:v>
                </c:pt>
                <c:pt idx="961">
                  <c:v>530.01099999999997</c:v>
                </c:pt>
                <c:pt idx="962">
                  <c:v>530.20000000000005</c:v>
                </c:pt>
                <c:pt idx="963">
                  <c:v>530.38800000000003</c:v>
                </c:pt>
                <c:pt idx="964">
                  <c:v>530.577</c:v>
                </c:pt>
                <c:pt idx="965">
                  <c:v>530.76499999999999</c:v>
                </c:pt>
                <c:pt idx="966">
                  <c:v>530.95299999999907</c:v>
                </c:pt>
                <c:pt idx="967">
                  <c:v>531.14199999999948</c:v>
                </c:pt>
                <c:pt idx="968">
                  <c:v>531.33099999999934</c:v>
                </c:pt>
                <c:pt idx="969">
                  <c:v>531.51900000000001</c:v>
                </c:pt>
                <c:pt idx="970">
                  <c:v>531.70799999999997</c:v>
                </c:pt>
                <c:pt idx="971">
                  <c:v>531.89599999999996</c:v>
                </c:pt>
                <c:pt idx="972">
                  <c:v>532.08500000000004</c:v>
                </c:pt>
                <c:pt idx="973">
                  <c:v>532.27300000000082</c:v>
                </c:pt>
                <c:pt idx="974">
                  <c:v>532.46199999999919</c:v>
                </c:pt>
                <c:pt idx="975">
                  <c:v>532.65</c:v>
                </c:pt>
                <c:pt idx="976">
                  <c:v>532.83900000000006</c:v>
                </c:pt>
                <c:pt idx="977">
                  <c:v>533.02699999999948</c:v>
                </c:pt>
                <c:pt idx="978">
                  <c:v>533.21600000000001</c:v>
                </c:pt>
                <c:pt idx="979">
                  <c:v>533.404</c:v>
                </c:pt>
                <c:pt idx="980">
                  <c:v>533.59299999999996</c:v>
                </c:pt>
                <c:pt idx="981">
                  <c:v>533.78099999999995</c:v>
                </c:pt>
                <c:pt idx="982">
                  <c:v>533.97</c:v>
                </c:pt>
                <c:pt idx="983">
                  <c:v>534.15800000000002</c:v>
                </c:pt>
                <c:pt idx="984">
                  <c:v>534.34699999999907</c:v>
                </c:pt>
                <c:pt idx="985">
                  <c:v>534.53499999999997</c:v>
                </c:pt>
                <c:pt idx="986">
                  <c:v>534.72400000000005</c:v>
                </c:pt>
                <c:pt idx="987">
                  <c:v>534.91199999999947</c:v>
                </c:pt>
                <c:pt idx="988">
                  <c:v>535.101</c:v>
                </c:pt>
                <c:pt idx="989">
                  <c:v>535.28900000000067</c:v>
                </c:pt>
                <c:pt idx="990">
                  <c:v>535.47799999999938</c:v>
                </c:pt>
                <c:pt idx="991">
                  <c:v>535.66699999999946</c:v>
                </c:pt>
                <c:pt idx="992">
                  <c:v>535.85499999999934</c:v>
                </c:pt>
                <c:pt idx="993">
                  <c:v>536.04399999999998</c:v>
                </c:pt>
                <c:pt idx="994">
                  <c:v>536.23199999999997</c:v>
                </c:pt>
                <c:pt idx="995">
                  <c:v>536.42099999999948</c:v>
                </c:pt>
                <c:pt idx="996">
                  <c:v>536.60900000000004</c:v>
                </c:pt>
                <c:pt idx="997">
                  <c:v>536.7980000000008</c:v>
                </c:pt>
                <c:pt idx="998">
                  <c:v>536.98599999999999</c:v>
                </c:pt>
                <c:pt idx="999">
                  <c:v>537.17499999999995</c:v>
                </c:pt>
                <c:pt idx="1000">
                  <c:v>537.36300000000006</c:v>
                </c:pt>
                <c:pt idx="1001">
                  <c:v>537.55199999999934</c:v>
                </c:pt>
                <c:pt idx="1002">
                  <c:v>537.74099999999999</c:v>
                </c:pt>
                <c:pt idx="1003">
                  <c:v>537.92899999999997</c:v>
                </c:pt>
                <c:pt idx="1004">
                  <c:v>538.11800000000005</c:v>
                </c:pt>
                <c:pt idx="1005">
                  <c:v>538.30599999999947</c:v>
                </c:pt>
                <c:pt idx="1006">
                  <c:v>538.495</c:v>
                </c:pt>
                <c:pt idx="1007">
                  <c:v>538.68400000000054</c:v>
                </c:pt>
                <c:pt idx="1008">
                  <c:v>538.87199999999996</c:v>
                </c:pt>
                <c:pt idx="1009">
                  <c:v>539.06099999999947</c:v>
                </c:pt>
                <c:pt idx="1010">
                  <c:v>539.24900000000002</c:v>
                </c:pt>
                <c:pt idx="1011">
                  <c:v>539.43799999999919</c:v>
                </c:pt>
                <c:pt idx="1012">
                  <c:v>539.62599999999998</c:v>
                </c:pt>
                <c:pt idx="1013">
                  <c:v>539.81499999999949</c:v>
                </c:pt>
                <c:pt idx="1014">
                  <c:v>540.00400000000002</c:v>
                </c:pt>
                <c:pt idx="1015">
                  <c:v>540.19200000000001</c:v>
                </c:pt>
                <c:pt idx="1016">
                  <c:v>540.38099999999997</c:v>
                </c:pt>
                <c:pt idx="1017">
                  <c:v>540.56899999999996</c:v>
                </c:pt>
                <c:pt idx="1018">
                  <c:v>540.75800000000004</c:v>
                </c:pt>
                <c:pt idx="1019">
                  <c:v>540.94699999999921</c:v>
                </c:pt>
                <c:pt idx="1020">
                  <c:v>541.13499999999999</c:v>
                </c:pt>
                <c:pt idx="1021">
                  <c:v>541.32399999999996</c:v>
                </c:pt>
                <c:pt idx="1022">
                  <c:v>541.51199999999949</c:v>
                </c:pt>
                <c:pt idx="1023">
                  <c:v>541.70100000000002</c:v>
                </c:pt>
                <c:pt idx="1024">
                  <c:v>541.89</c:v>
                </c:pt>
                <c:pt idx="1025">
                  <c:v>542.07799999999997</c:v>
                </c:pt>
                <c:pt idx="1026">
                  <c:v>542.26699999999948</c:v>
                </c:pt>
                <c:pt idx="1027">
                  <c:v>542.45499999999947</c:v>
                </c:pt>
                <c:pt idx="1028">
                  <c:v>542.64400000000001</c:v>
                </c:pt>
                <c:pt idx="1029">
                  <c:v>542.83299999999906</c:v>
                </c:pt>
                <c:pt idx="1030">
                  <c:v>543.02099999999996</c:v>
                </c:pt>
                <c:pt idx="1031">
                  <c:v>543.21</c:v>
                </c:pt>
                <c:pt idx="1032">
                  <c:v>543.39800000000002</c:v>
                </c:pt>
                <c:pt idx="1033">
                  <c:v>543.58699999999999</c:v>
                </c:pt>
                <c:pt idx="1034">
                  <c:v>543.77599999999995</c:v>
                </c:pt>
                <c:pt idx="1035">
                  <c:v>543.96400000000006</c:v>
                </c:pt>
                <c:pt idx="1036">
                  <c:v>544.15300000000002</c:v>
                </c:pt>
                <c:pt idx="1037">
                  <c:v>544.34199999999919</c:v>
                </c:pt>
                <c:pt idx="1038">
                  <c:v>544.53</c:v>
                </c:pt>
                <c:pt idx="1039">
                  <c:v>544.71900000000005</c:v>
                </c:pt>
                <c:pt idx="1040">
                  <c:v>544.90800000000002</c:v>
                </c:pt>
                <c:pt idx="1041">
                  <c:v>545.096</c:v>
                </c:pt>
                <c:pt idx="1042">
                  <c:v>545.28500000000054</c:v>
                </c:pt>
                <c:pt idx="1043">
                  <c:v>545.47400000000005</c:v>
                </c:pt>
                <c:pt idx="1044">
                  <c:v>545.66199999999947</c:v>
                </c:pt>
                <c:pt idx="1045">
                  <c:v>545.8509999999992</c:v>
                </c:pt>
                <c:pt idx="1046">
                  <c:v>546.03899999999999</c:v>
                </c:pt>
                <c:pt idx="1047">
                  <c:v>546.22799999999938</c:v>
                </c:pt>
                <c:pt idx="1048">
                  <c:v>546.41699999999946</c:v>
                </c:pt>
                <c:pt idx="1049">
                  <c:v>546.60500000000002</c:v>
                </c:pt>
                <c:pt idx="1050">
                  <c:v>546.79400000000055</c:v>
                </c:pt>
                <c:pt idx="1051">
                  <c:v>546.98299999999949</c:v>
                </c:pt>
                <c:pt idx="1052">
                  <c:v>547.17100000000005</c:v>
                </c:pt>
                <c:pt idx="1053">
                  <c:v>547.35999999999933</c:v>
                </c:pt>
                <c:pt idx="1054">
                  <c:v>547.54899999999998</c:v>
                </c:pt>
                <c:pt idx="1055">
                  <c:v>547.73699999999997</c:v>
                </c:pt>
                <c:pt idx="1056">
                  <c:v>547.92599999999948</c:v>
                </c:pt>
                <c:pt idx="1057">
                  <c:v>548.11500000000001</c:v>
                </c:pt>
                <c:pt idx="1058">
                  <c:v>548.303</c:v>
                </c:pt>
                <c:pt idx="1059">
                  <c:v>548.49199999999996</c:v>
                </c:pt>
                <c:pt idx="1060">
                  <c:v>548.68100000000004</c:v>
                </c:pt>
                <c:pt idx="1061">
                  <c:v>548.86899999999946</c:v>
                </c:pt>
                <c:pt idx="1062">
                  <c:v>549.0579999999992</c:v>
                </c:pt>
                <c:pt idx="1063">
                  <c:v>549.24699999999996</c:v>
                </c:pt>
                <c:pt idx="1064">
                  <c:v>549.43499999999949</c:v>
                </c:pt>
                <c:pt idx="1065">
                  <c:v>549.62400000000002</c:v>
                </c:pt>
                <c:pt idx="1066">
                  <c:v>549.81299999999919</c:v>
                </c:pt>
                <c:pt idx="1067">
                  <c:v>550.00199999999938</c:v>
                </c:pt>
                <c:pt idx="1068">
                  <c:v>550.19000000000005</c:v>
                </c:pt>
                <c:pt idx="1069">
                  <c:v>550.37900000000002</c:v>
                </c:pt>
                <c:pt idx="1070">
                  <c:v>550.56799999999919</c:v>
                </c:pt>
                <c:pt idx="1071">
                  <c:v>550.75599999999997</c:v>
                </c:pt>
                <c:pt idx="1072">
                  <c:v>550.94499999999948</c:v>
                </c:pt>
                <c:pt idx="1073">
                  <c:v>551.13400000000001</c:v>
                </c:pt>
                <c:pt idx="1074">
                  <c:v>551.32199999999921</c:v>
                </c:pt>
                <c:pt idx="1075">
                  <c:v>551.51099999999997</c:v>
                </c:pt>
                <c:pt idx="1076">
                  <c:v>551.70000000000005</c:v>
                </c:pt>
                <c:pt idx="1077">
                  <c:v>551.88800000000003</c:v>
                </c:pt>
                <c:pt idx="1078">
                  <c:v>552.077</c:v>
                </c:pt>
                <c:pt idx="1079">
                  <c:v>552.26599999999996</c:v>
                </c:pt>
                <c:pt idx="1080">
                  <c:v>552.45499999999947</c:v>
                </c:pt>
                <c:pt idx="1081">
                  <c:v>552.64300000000003</c:v>
                </c:pt>
                <c:pt idx="1082">
                  <c:v>552.8319999999992</c:v>
                </c:pt>
                <c:pt idx="1083">
                  <c:v>553.02099999999996</c:v>
                </c:pt>
                <c:pt idx="1084">
                  <c:v>553.20899999999995</c:v>
                </c:pt>
                <c:pt idx="1085">
                  <c:v>553.39800000000002</c:v>
                </c:pt>
                <c:pt idx="1086">
                  <c:v>553.58699999999999</c:v>
                </c:pt>
                <c:pt idx="1087">
                  <c:v>553.77599999999995</c:v>
                </c:pt>
                <c:pt idx="1088">
                  <c:v>553.96400000000006</c:v>
                </c:pt>
                <c:pt idx="1089">
                  <c:v>554.15300000000002</c:v>
                </c:pt>
                <c:pt idx="1090">
                  <c:v>554.34199999999919</c:v>
                </c:pt>
                <c:pt idx="1091">
                  <c:v>554.53099999999949</c:v>
                </c:pt>
                <c:pt idx="1092">
                  <c:v>554.71900000000005</c:v>
                </c:pt>
                <c:pt idx="1093">
                  <c:v>554.90800000000002</c:v>
                </c:pt>
                <c:pt idx="1094">
                  <c:v>555.09699999999998</c:v>
                </c:pt>
                <c:pt idx="1095">
                  <c:v>555.28599999999994</c:v>
                </c:pt>
                <c:pt idx="1096">
                  <c:v>555.47400000000005</c:v>
                </c:pt>
                <c:pt idx="1097">
                  <c:v>555.66300000000001</c:v>
                </c:pt>
                <c:pt idx="1098">
                  <c:v>555.85199999999907</c:v>
                </c:pt>
                <c:pt idx="1099">
                  <c:v>556.04099999999949</c:v>
                </c:pt>
                <c:pt idx="1100">
                  <c:v>556.22900000000004</c:v>
                </c:pt>
                <c:pt idx="1101">
                  <c:v>556.41800000000001</c:v>
                </c:pt>
                <c:pt idx="1102">
                  <c:v>556.60699999999997</c:v>
                </c:pt>
                <c:pt idx="1103">
                  <c:v>556.79600000000005</c:v>
                </c:pt>
                <c:pt idx="1104">
                  <c:v>556.98400000000004</c:v>
                </c:pt>
                <c:pt idx="1105">
                  <c:v>557.1730000000008</c:v>
                </c:pt>
                <c:pt idx="1106">
                  <c:v>557.36199999999906</c:v>
                </c:pt>
                <c:pt idx="1107">
                  <c:v>557.55099999999948</c:v>
                </c:pt>
                <c:pt idx="1108">
                  <c:v>557.73900000000003</c:v>
                </c:pt>
                <c:pt idx="1109">
                  <c:v>557.928</c:v>
                </c:pt>
                <c:pt idx="1110">
                  <c:v>558.11699999999996</c:v>
                </c:pt>
                <c:pt idx="1111">
                  <c:v>558.30599999999947</c:v>
                </c:pt>
                <c:pt idx="1112">
                  <c:v>558.49400000000003</c:v>
                </c:pt>
                <c:pt idx="1113">
                  <c:v>558.68299999999999</c:v>
                </c:pt>
                <c:pt idx="1114">
                  <c:v>558.87199999999996</c:v>
                </c:pt>
                <c:pt idx="1115">
                  <c:v>559.06099999999947</c:v>
                </c:pt>
                <c:pt idx="1116">
                  <c:v>559.25</c:v>
                </c:pt>
                <c:pt idx="1117">
                  <c:v>559.43799999999919</c:v>
                </c:pt>
                <c:pt idx="1118">
                  <c:v>559.62699999999938</c:v>
                </c:pt>
                <c:pt idx="1119">
                  <c:v>559.81599999999946</c:v>
                </c:pt>
                <c:pt idx="1120">
                  <c:v>560.005</c:v>
                </c:pt>
                <c:pt idx="1121">
                  <c:v>560.19299999999998</c:v>
                </c:pt>
                <c:pt idx="1122">
                  <c:v>560.38199999999949</c:v>
                </c:pt>
                <c:pt idx="1123">
                  <c:v>560.57100000000003</c:v>
                </c:pt>
                <c:pt idx="1124">
                  <c:v>560.76</c:v>
                </c:pt>
                <c:pt idx="1125">
                  <c:v>560.94899999999996</c:v>
                </c:pt>
                <c:pt idx="1126">
                  <c:v>561.13699999999949</c:v>
                </c:pt>
                <c:pt idx="1127">
                  <c:v>561.32599999999934</c:v>
                </c:pt>
                <c:pt idx="1128">
                  <c:v>561.51499999999999</c:v>
                </c:pt>
                <c:pt idx="1129">
                  <c:v>561.70399999999995</c:v>
                </c:pt>
                <c:pt idx="1130">
                  <c:v>561.89300000000003</c:v>
                </c:pt>
                <c:pt idx="1131">
                  <c:v>562.08100000000002</c:v>
                </c:pt>
                <c:pt idx="1132">
                  <c:v>562.27000000000055</c:v>
                </c:pt>
                <c:pt idx="1133">
                  <c:v>562.45899999999949</c:v>
                </c:pt>
                <c:pt idx="1134">
                  <c:v>562.64800000000002</c:v>
                </c:pt>
                <c:pt idx="1135">
                  <c:v>562.83699999999919</c:v>
                </c:pt>
                <c:pt idx="1136">
                  <c:v>563.02599999999939</c:v>
                </c:pt>
                <c:pt idx="1137">
                  <c:v>563.21400000000051</c:v>
                </c:pt>
                <c:pt idx="1138">
                  <c:v>563.40300000000002</c:v>
                </c:pt>
                <c:pt idx="1139">
                  <c:v>563.59199999999998</c:v>
                </c:pt>
                <c:pt idx="1140">
                  <c:v>563.78099999999995</c:v>
                </c:pt>
                <c:pt idx="1141">
                  <c:v>563.97</c:v>
                </c:pt>
                <c:pt idx="1142">
                  <c:v>564.15800000000002</c:v>
                </c:pt>
                <c:pt idx="1143">
                  <c:v>564.34699999999907</c:v>
                </c:pt>
                <c:pt idx="1144">
                  <c:v>564.53599999999949</c:v>
                </c:pt>
                <c:pt idx="1145">
                  <c:v>564.72500000000002</c:v>
                </c:pt>
                <c:pt idx="1146">
                  <c:v>564.91399999999999</c:v>
                </c:pt>
                <c:pt idx="1147">
                  <c:v>565.10299999999938</c:v>
                </c:pt>
                <c:pt idx="1148">
                  <c:v>565.29100000000005</c:v>
                </c:pt>
                <c:pt idx="1149">
                  <c:v>565.48</c:v>
                </c:pt>
                <c:pt idx="1150">
                  <c:v>565.66899999999998</c:v>
                </c:pt>
                <c:pt idx="1151">
                  <c:v>565.85799999999892</c:v>
                </c:pt>
                <c:pt idx="1152">
                  <c:v>566.04699999999946</c:v>
                </c:pt>
                <c:pt idx="1153">
                  <c:v>566.23599999999999</c:v>
                </c:pt>
                <c:pt idx="1154">
                  <c:v>566.42399999999998</c:v>
                </c:pt>
                <c:pt idx="1155">
                  <c:v>566.61300000000051</c:v>
                </c:pt>
                <c:pt idx="1156">
                  <c:v>566.80199999999934</c:v>
                </c:pt>
                <c:pt idx="1157">
                  <c:v>566.99099999999999</c:v>
                </c:pt>
                <c:pt idx="1158">
                  <c:v>567.17999999999995</c:v>
                </c:pt>
                <c:pt idx="1159">
                  <c:v>567.36899999999946</c:v>
                </c:pt>
                <c:pt idx="1160">
                  <c:v>567.5579999999992</c:v>
                </c:pt>
                <c:pt idx="1161">
                  <c:v>567.74599999999998</c:v>
                </c:pt>
                <c:pt idx="1162">
                  <c:v>567.93499999999949</c:v>
                </c:pt>
                <c:pt idx="1163">
                  <c:v>568.12400000000002</c:v>
                </c:pt>
                <c:pt idx="1164">
                  <c:v>568.31299999999919</c:v>
                </c:pt>
                <c:pt idx="1165">
                  <c:v>568.50199999999938</c:v>
                </c:pt>
                <c:pt idx="1166">
                  <c:v>568.69100000000003</c:v>
                </c:pt>
                <c:pt idx="1167">
                  <c:v>568.88</c:v>
                </c:pt>
                <c:pt idx="1168">
                  <c:v>569.06799999999919</c:v>
                </c:pt>
                <c:pt idx="1169">
                  <c:v>569.25699999999949</c:v>
                </c:pt>
                <c:pt idx="1170">
                  <c:v>569.44599999999946</c:v>
                </c:pt>
                <c:pt idx="1171">
                  <c:v>569.63499999999999</c:v>
                </c:pt>
                <c:pt idx="1172">
                  <c:v>569.82399999999996</c:v>
                </c:pt>
                <c:pt idx="1173">
                  <c:v>570.01300000000003</c:v>
                </c:pt>
                <c:pt idx="1174">
                  <c:v>570.202</c:v>
                </c:pt>
                <c:pt idx="1175">
                  <c:v>570.39099999999996</c:v>
                </c:pt>
                <c:pt idx="1176">
                  <c:v>570.58000000000004</c:v>
                </c:pt>
                <c:pt idx="1177">
                  <c:v>570.76800000000003</c:v>
                </c:pt>
                <c:pt idx="1178">
                  <c:v>570.9569999999992</c:v>
                </c:pt>
                <c:pt idx="1179">
                  <c:v>571.14599999999996</c:v>
                </c:pt>
                <c:pt idx="1180">
                  <c:v>571.33499999999947</c:v>
                </c:pt>
                <c:pt idx="1181">
                  <c:v>571.524</c:v>
                </c:pt>
                <c:pt idx="1182">
                  <c:v>571.71299999999997</c:v>
                </c:pt>
                <c:pt idx="1183">
                  <c:v>571.90199999999948</c:v>
                </c:pt>
                <c:pt idx="1184">
                  <c:v>572.09100000000001</c:v>
                </c:pt>
                <c:pt idx="1185">
                  <c:v>572.28000000000054</c:v>
                </c:pt>
                <c:pt idx="1186">
                  <c:v>572.46899999999948</c:v>
                </c:pt>
                <c:pt idx="1187">
                  <c:v>572.65699999999947</c:v>
                </c:pt>
                <c:pt idx="1188">
                  <c:v>572.84599999999921</c:v>
                </c:pt>
                <c:pt idx="1189">
                  <c:v>573.03499999999997</c:v>
                </c:pt>
                <c:pt idx="1190">
                  <c:v>573.22400000000005</c:v>
                </c:pt>
                <c:pt idx="1191">
                  <c:v>573.41300000000001</c:v>
                </c:pt>
                <c:pt idx="1192">
                  <c:v>573.60199999999998</c:v>
                </c:pt>
                <c:pt idx="1193">
                  <c:v>573.79100000000005</c:v>
                </c:pt>
                <c:pt idx="1194">
                  <c:v>573.98</c:v>
                </c:pt>
                <c:pt idx="1195">
                  <c:v>574.16899999999998</c:v>
                </c:pt>
                <c:pt idx="1196">
                  <c:v>574.35799999999892</c:v>
                </c:pt>
                <c:pt idx="1197">
                  <c:v>574.54699999999946</c:v>
                </c:pt>
                <c:pt idx="1198">
                  <c:v>574.73500000000001</c:v>
                </c:pt>
                <c:pt idx="1199">
                  <c:v>574.92399999999998</c:v>
                </c:pt>
                <c:pt idx="1200">
                  <c:v>575.11300000000051</c:v>
                </c:pt>
                <c:pt idx="1201">
                  <c:v>575.30199999999934</c:v>
                </c:pt>
                <c:pt idx="1202">
                  <c:v>575.49099999999999</c:v>
                </c:pt>
                <c:pt idx="1203">
                  <c:v>575.67999999999995</c:v>
                </c:pt>
                <c:pt idx="1204">
                  <c:v>575.86899999999946</c:v>
                </c:pt>
                <c:pt idx="1205">
                  <c:v>576.0579999999992</c:v>
                </c:pt>
                <c:pt idx="1206">
                  <c:v>576.24699999999996</c:v>
                </c:pt>
                <c:pt idx="1207">
                  <c:v>576.43599999999947</c:v>
                </c:pt>
                <c:pt idx="1208">
                  <c:v>576.625</c:v>
                </c:pt>
                <c:pt idx="1209">
                  <c:v>576.81399999999996</c:v>
                </c:pt>
                <c:pt idx="1210">
                  <c:v>577.00300000000004</c:v>
                </c:pt>
                <c:pt idx="1211">
                  <c:v>577.19200000000001</c:v>
                </c:pt>
                <c:pt idx="1212">
                  <c:v>577.38</c:v>
                </c:pt>
                <c:pt idx="1213">
                  <c:v>577.56899999999996</c:v>
                </c:pt>
                <c:pt idx="1214">
                  <c:v>577.75800000000004</c:v>
                </c:pt>
                <c:pt idx="1215">
                  <c:v>577.94699999999921</c:v>
                </c:pt>
                <c:pt idx="1216">
                  <c:v>578.13599999999997</c:v>
                </c:pt>
                <c:pt idx="1217">
                  <c:v>578.32499999999948</c:v>
                </c:pt>
                <c:pt idx="1218">
                  <c:v>578.51400000000001</c:v>
                </c:pt>
                <c:pt idx="1219">
                  <c:v>578.70299999999997</c:v>
                </c:pt>
                <c:pt idx="1220">
                  <c:v>578.89199999999948</c:v>
                </c:pt>
                <c:pt idx="1221">
                  <c:v>579.08100000000002</c:v>
                </c:pt>
                <c:pt idx="1222">
                  <c:v>579.27000000000055</c:v>
                </c:pt>
                <c:pt idx="1223">
                  <c:v>579.45899999999949</c:v>
                </c:pt>
                <c:pt idx="1224">
                  <c:v>579.64800000000002</c:v>
                </c:pt>
                <c:pt idx="1225">
                  <c:v>579.83699999999919</c:v>
                </c:pt>
                <c:pt idx="1226">
                  <c:v>580.02599999999939</c:v>
                </c:pt>
                <c:pt idx="1227">
                  <c:v>580.21500000000003</c:v>
                </c:pt>
                <c:pt idx="1228">
                  <c:v>580.404</c:v>
                </c:pt>
                <c:pt idx="1229">
                  <c:v>580.59299999999996</c:v>
                </c:pt>
                <c:pt idx="1230">
                  <c:v>580.78200000000004</c:v>
                </c:pt>
                <c:pt idx="1231">
                  <c:v>580.971</c:v>
                </c:pt>
                <c:pt idx="1232">
                  <c:v>581.16</c:v>
                </c:pt>
                <c:pt idx="1233">
                  <c:v>581.34899999999948</c:v>
                </c:pt>
                <c:pt idx="1234">
                  <c:v>581.53800000000001</c:v>
                </c:pt>
                <c:pt idx="1235">
                  <c:v>581.72699999999998</c:v>
                </c:pt>
                <c:pt idx="1236">
                  <c:v>581.91599999999949</c:v>
                </c:pt>
                <c:pt idx="1237">
                  <c:v>582.10500000000002</c:v>
                </c:pt>
                <c:pt idx="1238">
                  <c:v>582.29400000000055</c:v>
                </c:pt>
                <c:pt idx="1239">
                  <c:v>582.48299999999949</c:v>
                </c:pt>
                <c:pt idx="1240">
                  <c:v>582.67200000000003</c:v>
                </c:pt>
                <c:pt idx="1241">
                  <c:v>582.86099999999919</c:v>
                </c:pt>
                <c:pt idx="1242">
                  <c:v>583.04999999999939</c:v>
                </c:pt>
                <c:pt idx="1243">
                  <c:v>583.23900000000003</c:v>
                </c:pt>
                <c:pt idx="1244">
                  <c:v>583.428</c:v>
                </c:pt>
                <c:pt idx="1245">
                  <c:v>583.61699999999996</c:v>
                </c:pt>
                <c:pt idx="1246">
                  <c:v>583.80599999999947</c:v>
                </c:pt>
                <c:pt idx="1247">
                  <c:v>583.995</c:v>
                </c:pt>
                <c:pt idx="1248">
                  <c:v>584.18400000000054</c:v>
                </c:pt>
                <c:pt idx="1249">
                  <c:v>584.37300000000005</c:v>
                </c:pt>
                <c:pt idx="1250">
                  <c:v>584.56199999999933</c:v>
                </c:pt>
                <c:pt idx="1251">
                  <c:v>584.75099999999998</c:v>
                </c:pt>
                <c:pt idx="1252">
                  <c:v>584.93999999999949</c:v>
                </c:pt>
                <c:pt idx="1253">
                  <c:v>585.12900000000002</c:v>
                </c:pt>
                <c:pt idx="1254">
                  <c:v>585.31799999999919</c:v>
                </c:pt>
                <c:pt idx="1255">
                  <c:v>585.50699999999949</c:v>
                </c:pt>
                <c:pt idx="1256">
                  <c:v>585.69600000000003</c:v>
                </c:pt>
                <c:pt idx="1257">
                  <c:v>585.88499999999999</c:v>
                </c:pt>
                <c:pt idx="1258">
                  <c:v>586.07400000000052</c:v>
                </c:pt>
                <c:pt idx="1259">
                  <c:v>586.26300000000003</c:v>
                </c:pt>
                <c:pt idx="1260">
                  <c:v>586.4519999999992</c:v>
                </c:pt>
                <c:pt idx="1261">
                  <c:v>586.64099999999996</c:v>
                </c:pt>
                <c:pt idx="1262">
                  <c:v>586.82999999999947</c:v>
                </c:pt>
                <c:pt idx="1263">
                  <c:v>587.01900000000001</c:v>
                </c:pt>
                <c:pt idx="1264">
                  <c:v>587.20799999999997</c:v>
                </c:pt>
                <c:pt idx="1265">
                  <c:v>587.39699999999948</c:v>
                </c:pt>
                <c:pt idx="1266">
                  <c:v>587.58600000000001</c:v>
                </c:pt>
                <c:pt idx="1267">
                  <c:v>587.77500000000055</c:v>
                </c:pt>
                <c:pt idx="1268">
                  <c:v>587.96400000000006</c:v>
                </c:pt>
                <c:pt idx="1269">
                  <c:v>588.15300000000002</c:v>
                </c:pt>
                <c:pt idx="1270">
                  <c:v>588.34199999999919</c:v>
                </c:pt>
                <c:pt idx="1271">
                  <c:v>588.53099999999949</c:v>
                </c:pt>
                <c:pt idx="1272">
                  <c:v>588.72</c:v>
                </c:pt>
                <c:pt idx="1273">
                  <c:v>588.90899999999999</c:v>
                </c:pt>
                <c:pt idx="1274">
                  <c:v>589.09900000000005</c:v>
                </c:pt>
                <c:pt idx="1275">
                  <c:v>589.28700000000003</c:v>
                </c:pt>
                <c:pt idx="1276">
                  <c:v>589.47699999999998</c:v>
                </c:pt>
                <c:pt idx="1277">
                  <c:v>589.66599999999949</c:v>
                </c:pt>
                <c:pt idx="1278">
                  <c:v>589.85499999999934</c:v>
                </c:pt>
                <c:pt idx="1279">
                  <c:v>590.04399999999998</c:v>
                </c:pt>
                <c:pt idx="1280">
                  <c:v>590.23299999999949</c:v>
                </c:pt>
                <c:pt idx="1281">
                  <c:v>590.42199999999946</c:v>
                </c:pt>
                <c:pt idx="1282">
                  <c:v>590.61099999999999</c:v>
                </c:pt>
                <c:pt idx="1283">
                  <c:v>590.79999999999995</c:v>
                </c:pt>
                <c:pt idx="1284">
                  <c:v>590.98900000000003</c:v>
                </c:pt>
                <c:pt idx="1285">
                  <c:v>591.17800000000068</c:v>
                </c:pt>
                <c:pt idx="1286">
                  <c:v>591.36699999999905</c:v>
                </c:pt>
                <c:pt idx="1287">
                  <c:v>591.55599999999947</c:v>
                </c:pt>
                <c:pt idx="1288">
                  <c:v>591.745</c:v>
                </c:pt>
                <c:pt idx="1289">
                  <c:v>591.93399999999997</c:v>
                </c:pt>
                <c:pt idx="1290">
                  <c:v>592.12300000000005</c:v>
                </c:pt>
                <c:pt idx="1291">
                  <c:v>592.31299999999919</c:v>
                </c:pt>
                <c:pt idx="1292">
                  <c:v>592.50199999999938</c:v>
                </c:pt>
                <c:pt idx="1293">
                  <c:v>592.69100000000003</c:v>
                </c:pt>
                <c:pt idx="1294">
                  <c:v>592.88</c:v>
                </c:pt>
                <c:pt idx="1295">
                  <c:v>593.06899999999996</c:v>
                </c:pt>
                <c:pt idx="1296">
                  <c:v>593.25800000000004</c:v>
                </c:pt>
                <c:pt idx="1297">
                  <c:v>593.44699999999921</c:v>
                </c:pt>
                <c:pt idx="1298">
                  <c:v>593.63599999999997</c:v>
                </c:pt>
                <c:pt idx="1299">
                  <c:v>593.82499999999948</c:v>
                </c:pt>
                <c:pt idx="1300">
                  <c:v>594.01400000000001</c:v>
                </c:pt>
                <c:pt idx="1301">
                  <c:v>594.20299999999997</c:v>
                </c:pt>
                <c:pt idx="1302">
                  <c:v>594.39300000000003</c:v>
                </c:pt>
                <c:pt idx="1303">
                  <c:v>594.58199999999999</c:v>
                </c:pt>
                <c:pt idx="1304">
                  <c:v>594.77100000000053</c:v>
                </c:pt>
                <c:pt idx="1305">
                  <c:v>594.95999999999947</c:v>
                </c:pt>
                <c:pt idx="1306">
                  <c:v>595.149</c:v>
                </c:pt>
                <c:pt idx="1307">
                  <c:v>595.33799999999906</c:v>
                </c:pt>
                <c:pt idx="1308">
                  <c:v>595.52699999999948</c:v>
                </c:pt>
                <c:pt idx="1309">
                  <c:v>595.71600000000001</c:v>
                </c:pt>
                <c:pt idx="1310">
                  <c:v>595.90499999999997</c:v>
                </c:pt>
                <c:pt idx="1311">
                  <c:v>596.09400000000005</c:v>
                </c:pt>
                <c:pt idx="1312">
                  <c:v>596.28400000000067</c:v>
                </c:pt>
                <c:pt idx="1313">
                  <c:v>596.47299999999996</c:v>
                </c:pt>
                <c:pt idx="1314">
                  <c:v>596.66199999999947</c:v>
                </c:pt>
                <c:pt idx="1315">
                  <c:v>596.8509999999992</c:v>
                </c:pt>
                <c:pt idx="1316">
                  <c:v>597.04</c:v>
                </c:pt>
                <c:pt idx="1317">
                  <c:v>597.22900000000004</c:v>
                </c:pt>
                <c:pt idx="1318">
                  <c:v>597.41800000000001</c:v>
                </c:pt>
                <c:pt idx="1319">
                  <c:v>597.60699999999997</c:v>
                </c:pt>
                <c:pt idx="1320">
                  <c:v>597.79600000000005</c:v>
                </c:pt>
                <c:pt idx="1321">
                  <c:v>597.98599999999999</c:v>
                </c:pt>
                <c:pt idx="1322">
                  <c:v>598.17499999999995</c:v>
                </c:pt>
                <c:pt idx="1323">
                  <c:v>598.36399999999946</c:v>
                </c:pt>
                <c:pt idx="1324">
                  <c:v>598.553</c:v>
                </c:pt>
                <c:pt idx="1325">
                  <c:v>598.74199999999996</c:v>
                </c:pt>
                <c:pt idx="1326">
                  <c:v>598.93099999999947</c:v>
                </c:pt>
                <c:pt idx="1327">
                  <c:v>599.12</c:v>
                </c:pt>
                <c:pt idx="1328">
                  <c:v>599.30999999999949</c:v>
                </c:pt>
                <c:pt idx="1329">
                  <c:v>599.49900000000002</c:v>
                </c:pt>
                <c:pt idx="1330">
                  <c:v>599.68799999999999</c:v>
                </c:pt>
                <c:pt idx="1331">
                  <c:v>599.87699999999938</c:v>
                </c:pt>
                <c:pt idx="1332">
                  <c:v>600.06599999999946</c:v>
                </c:pt>
                <c:pt idx="1333">
                  <c:v>600.255</c:v>
                </c:pt>
                <c:pt idx="1334">
                  <c:v>600.44399999999996</c:v>
                </c:pt>
                <c:pt idx="1335">
                  <c:v>600.63300000000004</c:v>
                </c:pt>
                <c:pt idx="1336">
                  <c:v>600.82299999999907</c:v>
                </c:pt>
                <c:pt idx="1337">
                  <c:v>601.01199999999949</c:v>
                </c:pt>
                <c:pt idx="1338">
                  <c:v>601.20100000000002</c:v>
                </c:pt>
                <c:pt idx="1339">
                  <c:v>601.39</c:v>
                </c:pt>
                <c:pt idx="1340">
                  <c:v>601.57899999999995</c:v>
                </c:pt>
                <c:pt idx="1341">
                  <c:v>601.76800000000003</c:v>
                </c:pt>
                <c:pt idx="1342">
                  <c:v>601.95799999999906</c:v>
                </c:pt>
                <c:pt idx="1343">
                  <c:v>602.14699999999948</c:v>
                </c:pt>
                <c:pt idx="1344">
                  <c:v>602.33599999999933</c:v>
                </c:pt>
                <c:pt idx="1345">
                  <c:v>602.52499999999998</c:v>
                </c:pt>
                <c:pt idx="1346">
                  <c:v>602.71400000000051</c:v>
                </c:pt>
                <c:pt idx="1347">
                  <c:v>602.90300000000002</c:v>
                </c:pt>
                <c:pt idx="1348">
                  <c:v>603.09199999999998</c:v>
                </c:pt>
                <c:pt idx="1349">
                  <c:v>603.28200000000004</c:v>
                </c:pt>
                <c:pt idx="1350">
                  <c:v>603.471</c:v>
                </c:pt>
                <c:pt idx="1351">
                  <c:v>603.66</c:v>
                </c:pt>
                <c:pt idx="1352">
                  <c:v>603.84899999999948</c:v>
                </c:pt>
                <c:pt idx="1353">
                  <c:v>604.03800000000001</c:v>
                </c:pt>
                <c:pt idx="1354">
                  <c:v>604.22799999999938</c:v>
                </c:pt>
                <c:pt idx="1355">
                  <c:v>604.41699999999946</c:v>
                </c:pt>
                <c:pt idx="1356">
                  <c:v>604.60599999999999</c:v>
                </c:pt>
                <c:pt idx="1357">
                  <c:v>604.79500000000053</c:v>
                </c:pt>
                <c:pt idx="1358">
                  <c:v>604.98400000000004</c:v>
                </c:pt>
                <c:pt idx="1359">
                  <c:v>605.1730000000008</c:v>
                </c:pt>
                <c:pt idx="1360">
                  <c:v>605.36300000000006</c:v>
                </c:pt>
                <c:pt idx="1361">
                  <c:v>605.55199999999934</c:v>
                </c:pt>
                <c:pt idx="1362">
                  <c:v>605.74099999999999</c:v>
                </c:pt>
                <c:pt idx="1363">
                  <c:v>605.92999999999938</c:v>
                </c:pt>
                <c:pt idx="1364">
                  <c:v>606.11900000000003</c:v>
                </c:pt>
                <c:pt idx="1365">
                  <c:v>606.30899999999997</c:v>
                </c:pt>
                <c:pt idx="1366">
                  <c:v>606.49800000000005</c:v>
                </c:pt>
                <c:pt idx="1367">
                  <c:v>606.68700000000001</c:v>
                </c:pt>
                <c:pt idx="1368">
                  <c:v>606.87599999999998</c:v>
                </c:pt>
                <c:pt idx="1369">
                  <c:v>607.06499999999949</c:v>
                </c:pt>
                <c:pt idx="1370">
                  <c:v>607.255</c:v>
                </c:pt>
                <c:pt idx="1371">
                  <c:v>607.44399999999996</c:v>
                </c:pt>
                <c:pt idx="1372">
                  <c:v>607.63300000000004</c:v>
                </c:pt>
                <c:pt idx="1373">
                  <c:v>607.82199999999921</c:v>
                </c:pt>
                <c:pt idx="1374">
                  <c:v>608.01099999999997</c:v>
                </c:pt>
                <c:pt idx="1375">
                  <c:v>608.20100000000002</c:v>
                </c:pt>
                <c:pt idx="1376">
                  <c:v>608.39</c:v>
                </c:pt>
                <c:pt idx="1377">
                  <c:v>608.57899999999995</c:v>
                </c:pt>
                <c:pt idx="1378">
                  <c:v>608.76800000000003</c:v>
                </c:pt>
                <c:pt idx="1379">
                  <c:v>608.9569999999992</c:v>
                </c:pt>
                <c:pt idx="1380">
                  <c:v>609.14699999999948</c:v>
                </c:pt>
                <c:pt idx="1381">
                  <c:v>609.33599999999933</c:v>
                </c:pt>
                <c:pt idx="1382">
                  <c:v>609.52499999999998</c:v>
                </c:pt>
                <c:pt idx="1383">
                  <c:v>609.71400000000051</c:v>
                </c:pt>
                <c:pt idx="1384">
                  <c:v>609.90300000000002</c:v>
                </c:pt>
                <c:pt idx="1385">
                  <c:v>610.09299999999996</c:v>
                </c:pt>
                <c:pt idx="1386">
                  <c:v>610.28200000000004</c:v>
                </c:pt>
                <c:pt idx="1387">
                  <c:v>610.471</c:v>
                </c:pt>
                <c:pt idx="1388">
                  <c:v>610.66</c:v>
                </c:pt>
                <c:pt idx="1389">
                  <c:v>610.84999999999934</c:v>
                </c:pt>
                <c:pt idx="1390">
                  <c:v>611.03899999999999</c:v>
                </c:pt>
                <c:pt idx="1391">
                  <c:v>611.22799999999938</c:v>
                </c:pt>
                <c:pt idx="1392">
                  <c:v>611.41699999999946</c:v>
                </c:pt>
                <c:pt idx="1393">
                  <c:v>611.60699999999997</c:v>
                </c:pt>
                <c:pt idx="1394">
                  <c:v>611.79600000000005</c:v>
                </c:pt>
                <c:pt idx="1395">
                  <c:v>611.98500000000001</c:v>
                </c:pt>
                <c:pt idx="1396">
                  <c:v>612.17400000000055</c:v>
                </c:pt>
                <c:pt idx="1397">
                  <c:v>612.36300000000006</c:v>
                </c:pt>
                <c:pt idx="1398">
                  <c:v>612.553</c:v>
                </c:pt>
                <c:pt idx="1399">
                  <c:v>612.74199999999996</c:v>
                </c:pt>
                <c:pt idx="1400">
                  <c:v>612.93099999999947</c:v>
                </c:pt>
                <c:pt idx="1401">
                  <c:v>613.12</c:v>
                </c:pt>
                <c:pt idx="1402">
                  <c:v>613.30999999999949</c:v>
                </c:pt>
                <c:pt idx="1403">
                  <c:v>613.49900000000002</c:v>
                </c:pt>
                <c:pt idx="1404">
                  <c:v>613.68799999999999</c:v>
                </c:pt>
                <c:pt idx="1405">
                  <c:v>613.87699999999938</c:v>
                </c:pt>
                <c:pt idx="1406">
                  <c:v>614.06699999999921</c:v>
                </c:pt>
                <c:pt idx="1407">
                  <c:v>614.25599999999997</c:v>
                </c:pt>
                <c:pt idx="1408">
                  <c:v>614.44499999999948</c:v>
                </c:pt>
                <c:pt idx="1409">
                  <c:v>614.63400000000001</c:v>
                </c:pt>
                <c:pt idx="1410">
                  <c:v>614.82399999999996</c:v>
                </c:pt>
                <c:pt idx="1411">
                  <c:v>615.01300000000003</c:v>
                </c:pt>
                <c:pt idx="1412">
                  <c:v>615.202</c:v>
                </c:pt>
                <c:pt idx="1413">
                  <c:v>615.39199999999948</c:v>
                </c:pt>
                <c:pt idx="1414">
                  <c:v>615.58100000000002</c:v>
                </c:pt>
                <c:pt idx="1415">
                  <c:v>615.77000000000055</c:v>
                </c:pt>
                <c:pt idx="1416">
                  <c:v>615.95899999999949</c:v>
                </c:pt>
                <c:pt idx="1417">
                  <c:v>616.149</c:v>
                </c:pt>
                <c:pt idx="1418">
                  <c:v>616.33799999999906</c:v>
                </c:pt>
                <c:pt idx="1419">
                  <c:v>616.52699999999948</c:v>
                </c:pt>
                <c:pt idx="1420">
                  <c:v>616.71600000000001</c:v>
                </c:pt>
                <c:pt idx="1421">
                  <c:v>616.90599999999949</c:v>
                </c:pt>
                <c:pt idx="1422">
                  <c:v>617.09500000000003</c:v>
                </c:pt>
                <c:pt idx="1423">
                  <c:v>617.28400000000067</c:v>
                </c:pt>
                <c:pt idx="1424">
                  <c:v>617.47400000000005</c:v>
                </c:pt>
                <c:pt idx="1425">
                  <c:v>617.66300000000001</c:v>
                </c:pt>
                <c:pt idx="1426">
                  <c:v>617.85199999999907</c:v>
                </c:pt>
                <c:pt idx="1427">
                  <c:v>618.04099999999949</c:v>
                </c:pt>
                <c:pt idx="1428">
                  <c:v>618.23099999999999</c:v>
                </c:pt>
                <c:pt idx="1429">
                  <c:v>618.41999999999996</c:v>
                </c:pt>
                <c:pt idx="1430">
                  <c:v>618.60900000000004</c:v>
                </c:pt>
                <c:pt idx="1431">
                  <c:v>618.7980000000008</c:v>
                </c:pt>
                <c:pt idx="1432">
                  <c:v>618.98800000000051</c:v>
                </c:pt>
                <c:pt idx="1433">
                  <c:v>619.17700000000002</c:v>
                </c:pt>
                <c:pt idx="1434">
                  <c:v>619.36599999999919</c:v>
                </c:pt>
                <c:pt idx="1435">
                  <c:v>619.55599999999947</c:v>
                </c:pt>
                <c:pt idx="1436">
                  <c:v>619.745</c:v>
                </c:pt>
                <c:pt idx="1437">
                  <c:v>619.93399999999997</c:v>
                </c:pt>
                <c:pt idx="1438">
                  <c:v>620.12400000000002</c:v>
                </c:pt>
                <c:pt idx="1439">
                  <c:v>620.31299999999919</c:v>
                </c:pt>
                <c:pt idx="1440">
                  <c:v>620.50199999999938</c:v>
                </c:pt>
                <c:pt idx="1441">
                  <c:v>620.69100000000003</c:v>
                </c:pt>
                <c:pt idx="1442">
                  <c:v>620.88099999999997</c:v>
                </c:pt>
                <c:pt idx="1443">
                  <c:v>621.07000000000005</c:v>
                </c:pt>
                <c:pt idx="1444">
                  <c:v>621.25900000000001</c:v>
                </c:pt>
                <c:pt idx="1445">
                  <c:v>621.44899999999996</c:v>
                </c:pt>
                <c:pt idx="1446">
                  <c:v>621.63800000000003</c:v>
                </c:pt>
                <c:pt idx="1447">
                  <c:v>621.8269999999992</c:v>
                </c:pt>
                <c:pt idx="1448">
                  <c:v>622.01699999999948</c:v>
                </c:pt>
                <c:pt idx="1449">
                  <c:v>622.20600000000002</c:v>
                </c:pt>
                <c:pt idx="1450">
                  <c:v>622.39499999999998</c:v>
                </c:pt>
                <c:pt idx="1451">
                  <c:v>622.58500000000004</c:v>
                </c:pt>
                <c:pt idx="1452">
                  <c:v>622.7740000000008</c:v>
                </c:pt>
                <c:pt idx="1453">
                  <c:v>622.96299999999906</c:v>
                </c:pt>
                <c:pt idx="1454">
                  <c:v>623.15300000000002</c:v>
                </c:pt>
                <c:pt idx="1455">
                  <c:v>623.34199999999919</c:v>
                </c:pt>
                <c:pt idx="1456">
                  <c:v>623.53099999999949</c:v>
                </c:pt>
                <c:pt idx="1457">
                  <c:v>623.72</c:v>
                </c:pt>
                <c:pt idx="1458">
                  <c:v>623.91</c:v>
                </c:pt>
                <c:pt idx="1459">
                  <c:v>624.09900000000005</c:v>
                </c:pt>
                <c:pt idx="1460">
                  <c:v>624.28800000000081</c:v>
                </c:pt>
                <c:pt idx="1461">
                  <c:v>624.47799999999938</c:v>
                </c:pt>
                <c:pt idx="1462">
                  <c:v>624.66699999999946</c:v>
                </c:pt>
                <c:pt idx="1463">
                  <c:v>624.8559999999992</c:v>
                </c:pt>
                <c:pt idx="1464">
                  <c:v>625.04599999999948</c:v>
                </c:pt>
                <c:pt idx="1465">
                  <c:v>625.23500000000001</c:v>
                </c:pt>
                <c:pt idx="1466">
                  <c:v>625.42399999999998</c:v>
                </c:pt>
                <c:pt idx="1467">
                  <c:v>625.61400000000003</c:v>
                </c:pt>
                <c:pt idx="1468">
                  <c:v>625.803</c:v>
                </c:pt>
                <c:pt idx="1469">
                  <c:v>625.99199999999996</c:v>
                </c:pt>
                <c:pt idx="1470">
                  <c:v>626.18200000000002</c:v>
                </c:pt>
                <c:pt idx="1471">
                  <c:v>626.37099999999998</c:v>
                </c:pt>
                <c:pt idx="1472">
                  <c:v>626.56099999999947</c:v>
                </c:pt>
                <c:pt idx="1473">
                  <c:v>626.75</c:v>
                </c:pt>
                <c:pt idx="1474">
                  <c:v>626.93899999999996</c:v>
                </c:pt>
                <c:pt idx="1475">
                  <c:v>627.12900000000002</c:v>
                </c:pt>
                <c:pt idx="1476">
                  <c:v>627.31799999999919</c:v>
                </c:pt>
                <c:pt idx="1477">
                  <c:v>627.50699999999949</c:v>
                </c:pt>
                <c:pt idx="1478">
                  <c:v>627.697</c:v>
                </c:pt>
                <c:pt idx="1479">
                  <c:v>627.88599999999997</c:v>
                </c:pt>
                <c:pt idx="1480">
                  <c:v>628.07500000000005</c:v>
                </c:pt>
                <c:pt idx="1481">
                  <c:v>628.26499999999999</c:v>
                </c:pt>
                <c:pt idx="1482">
                  <c:v>628.45399999999938</c:v>
                </c:pt>
                <c:pt idx="1483">
                  <c:v>628.64300000000003</c:v>
                </c:pt>
                <c:pt idx="1484">
                  <c:v>628.83299999999906</c:v>
                </c:pt>
                <c:pt idx="1485">
                  <c:v>629.02199999999948</c:v>
                </c:pt>
                <c:pt idx="1486">
                  <c:v>629.21100000000001</c:v>
                </c:pt>
                <c:pt idx="1487">
                  <c:v>629.40099999999939</c:v>
                </c:pt>
                <c:pt idx="1488">
                  <c:v>629.59</c:v>
                </c:pt>
                <c:pt idx="1489">
                  <c:v>629.78000000000054</c:v>
                </c:pt>
                <c:pt idx="1490">
                  <c:v>629.96899999999948</c:v>
                </c:pt>
                <c:pt idx="1491">
                  <c:v>630.15800000000002</c:v>
                </c:pt>
                <c:pt idx="1492">
                  <c:v>630.34799999999905</c:v>
                </c:pt>
                <c:pt idx="1493">
                  <c:v>630.53699999999947</c:v>
                </c:pt>
                <c:pt idx="1494">
                  <c:v>630.72699999999998</c:v>
                </c:pt>
                <c:pt idx="1495">
                  <c:v>630.91599999999949</c:v>
                </c:pt>
                <c:pt idx="1496">
                  <c:v>631.10500000000002</c:v>
                </c:pt>
                <c:pt idx="1497">
                  <c:v>631.29500000000053</c:v>
                </c:pt>
                <c:pt idx="1498">
                  <c:v>631.48400000000004</c:v>
                </c:pt>
                <c:pt idx="1499">
                  <c:v>631.6730000000008</c:v>
                </c:pt>
                <c:pt idx="1500">
                  <c:v>631.86300000000006</c:v>
                </c:pt>
                <c:pt idx="1501">
                  <c:v>632.05199999999934</c:v>
                </c:pt>
                <c:pt idx="1502">
                  <c:v>632.24199999999996</c:v>
                </c:pt>
                <c:pt idx="1503">
                  <c:v>632.43099999999947</c:v>
                </c:pt>
                <c:pt idx="1504">
                  <c:v>632.62</c:v>
                </c:pt>
                <c:pt idx="1505">
                  <c:v>632.80999999999949</c:v>
                </c:pt>
                <c:pt idx="1506">
                  <c:v>632.99900000000002</c:v>
                </c:pt>
                <c:pt idx="1507">
                  <c:v>633.18900000000053</c:v>
                </c:pt>
                <c:pt idx="1508">
                  <c:v>633.37800000000004</c:v>
                </c:pt>
                <c:pt idx="1509">
                  <c:v>633.56699999999921</c:v>
                </c:pt>
                <c:pt idx="1510">
                  <c:v>633.75699999999949</c:v>
                </c:pt>
                <c:pt idx="1511">
                  <c:v>633.94599999999946</c:v>
                </c:pt>
                <c:pt idx="1512">
                  <c:v>634.13499999999999</c:v>
                </c:pt>
                <c:pt idx="1513">
                  <c:v>634.32499999999948</c:v>
                </c:pt>
                <c:pt idx="1514">
                  <c:v>634.51400000000001</c:v>
                </c:pt>
                <c:pt idx="1515">
                  <c:v>634.70399999999995</c:v>
                </c:pt>
                <c:pt idx="1516">
                  <c:v>634.89300000000003</c:v>
                </c:pt>
                <c:pt idx="1517">
                  <c:v>635.08299999999997</c:v>
                </c:pt>
                <c:pt idx="1518">
                  <c:v>635.27200000000005</c:v>
                </c:pt>
                <c:pt idx="1519">
                  <c:v>635.46099999999933</c:v>
                </c:pt>
                <c:pt idx="1520">
                  <c:v>635.65099999999939</c:v>
                </c:pt>
                <c:pt idx="1521">
                  <c:v>635.83999999999946</c:v>
                </c:pt>
                <c:pt idx="1522">
                  <c:v>636.03</c:v>
                </c:pt>
                <c:pt idx="1523">
                  <c:v>636.21900000000005</c:v>
                </c:pt>
                <c:pt idx="1524">
                  <c:v>636.40800000000002</c:v>
                </c:pt>
                <c:pt idx="1525">
                  <c:v>636.59799999999996</c:v>
                </c:pt>
                <c:pt idx="1526">
                  <c:v>636.78700000000003</c:v>
                </c:pt>
                <c:pt idx="1527">
                  <c:v>636.97699999999998</c:v>
                </c:pt>
                <c:pt idx="1528">
                  <c:v>637.16599999999949</c:v>
                </c:pt>
                <c:pt idx="1529">
                  <c:v>637.35499999999934</c:v>
                </c:pt>
                <c:pt idx="1530">
                  <c:v>637.54499999999996</c:v>
                </c:pt>
                <c:pt idx="1531">
                  <c:v>637.73400000000004</c:v>
                </c:pt>
                <c:pt idx="1532">
                  <c:v>637.92399999999998</c:v>
                </c:pt>
                <c:pt idx="1533">
                  <c:v>638.11300000000051</c:v>
                </c:pt>
                <c:pt idx="1534">
                  <c:v>638.303</c:v>
                </c:pt>
                <c:pt idx="1535">
                  <c:v>638.49199999999996</c:v>
                </c:pt>
                <c:pt idx="1536">
                  <c:v>638.68200000000002</c:v>
                </c:pt>
                <c:pt idx="1537">
                  <c:v>638.87099999999998</c:v>
                </c:pt>
                <c:pt idx="1538">
                  <c:v>639.05999999999949</c:v>
                </c:pt>
                <c:pt idx="1539">
                  <c:v>639.25</c:v>
                </c:pt>
                <c:pt idx="1540">
                  <c:v>639.43899999999996</c:v>
                </c:pt>
                <c:pt idx="1541">
                  <c:v>639.62900000000002</c:v>
                </c:pt>
                <c:pt idx="1542">
                  <c:v>639.81799999999919</c:v>
                </c:pt>
                <c:pt idx="1543">
                  <c:v>640.00800000000004</c:v>
                </c:pt>
                <c:pt idx="1544">
                  <c:v>640.197</c:v>
                </c:pt>
                <c:pt idx="1545">
                  <c:v>640.38599999999997</c:v>
                </c:pt>
                <c:pt idx="1546">
                  <c:v>640.57600000000002</c:v>
                </c:pt>
                <c:pt idx="1547">
                  <c:v>640.76499999999999</c:v>
                </c:pt>
                <c:pt idx="1548">
                  <c:v>640.95499999999947</c:v>
                </c:pt>
                <c:pt idx="1549">
                  <c:v>641.14400000000001</c:v>
                </c:pt>
                <c:pt idx="1550">
                  <c:v>641.33399999999949</c:v>
                </c:pt>
                <c:pt idx="1551">
                  <c:v>641.52300000000002</c:v>
                </c:pt>
                <c:pt idx="1552">
                  <c:v>641.71299999999997</c:v>
                </c:pt>
                <c:pt idx="1553">
                  <c:v>641.90199999999948</c:v>
                </c:pt>
                <c:pt idx="1554">
                  <c:v>642.09199999999998</c:v>
                </c:pt>
                <c:pt idx="1555">
                  <c:v>642.28099999999995</c:v>
                </c:pt>
                <c:pt idx="1556">
                  <c:v>642.47</c:v>
                </c:pt>
                <c:pt idx="1557">
                  <c:v>642.66</c:v>
                </c:pt>
                <c:pt idx="1558">
                  <c:v>642.84899999999948</c:v>
                </c:pt>
                <c:pt idx="1559">
                  <c:v>643.03899999999999</c:v>
                </c:pt>
                <c:pt idx="1560">
                  <c:v>643.22799999999938</c:v>
                </c:pt>
                <c:pt idx="1561">
                  <c:v>643.41800000000001</c:v>
                </c:pt>
                <c:pt idx="1562">
                  <c:v>643.60699999999997</c:v>
                </c:pt>
                <c:pt idx="1563">
                  <c:v>643.79700000000003</c:v>
                </c:pt>
                <c:pt idx="1564">
                  <c:v>643.98599999999999</c:v>
                </c:pt>
                <c:pt idx="1565">
                  <c:v>644.17600000000004</c:v>
                </c:pt>
                <c:pt idx="1566">
                  <c:v>644.36499999999921</c:v>
                </c:pt>
                <c:pt idx="1567">
                  <c:v>644.55499999999938</c:v>
                </c:pt>
                <c:pt idx="1568">
                  <c:v>644.74400000000003</c:v>
                </c:pt>
                <c:pt idx="1569">
                  <c:v>644.93399999999997</c:v>
                </c:pt>
                <c:pt idx="1570">
                  <c:v>645.12300000000005</c:v>
                </c:pt>
                <c:pt idx="1571">
                  <c:v>645.31199999999933</c:v>
                </c:pt>
                <c:pt idx="1572">
                  <c:v>645.50199999999938</c:v>
                </c:pt>
                <c:pt idx="1573">
                  <c:v>645.69100000000003</c:v>
                </c:pt>
                <c:pt idx="1574">
                  <c:v>645.88099999999997</c:v>
                </c:pt>
                <c:pt idx="1575">
                  <c:v>646.07000000000005</c:v>
                </c:pt>
                <c:pt idx="1576">
                  <c:v>646.26</c:v>
                </c:pt>
                <c:pt idx="1577">
                  <c:v>646.44899999999996</c:v>
                </c:pt>
                <c:pt idx="1578">
                  <c:v>646.63900000000001</c:v>
                </c:pt>
                <c:pt idx="1579">
                  <c:v>646.82799999999907</c:v>
                </c:pt>
                <c:pt idx="1580">
                  <c:v>647.01800000000003</c:v>
                </c:pt>
                <c:pt idx="1581">
                  <c:v>647.20699999999999</c:v>
                </c:pt>
                <c:pt idx="1582">
                  <c:v>647.39699999999948</c:v>
                </c:pt>
                <c:pt idx="1583">
                  <c:v>647.58600000000001</c:v>
                </c:pt>
                <c:pt idx="1584">
                  <c:v>647.77599999999995</c:v>
                </c:pt>
                <c:pt idx="1585">
                  <c:v>647.96499999999946</c:v>
                </c:pt>
                <c:pt idx="1586">
                  <c:v>648.15499999999997</c:v>
                </c:pt>
                <c:pt idx="1587">
                  <c:v>648.34399999999948</c:v>
                </c:pt>
                <c:pt idx="1588">
                  <c:v>648.53399999999999</c:v>
                </c:pt>
                <c:pt idx="1589">
                  <c:v>648.72299999999996</c:v>
                </c:pt>
                <c:pt idx="1590">
                  <c:v>648.91300000000001</c:v>
                </c:pt>
                <c:pt idx="1591">
                  <c:v>649.10199999999998</c:v>
                </c:pt>
                <c:pt idx="1592">
                  <c:v>649.29200000000003</c:v>
                </c:pt>
                <c:pt idx="1593">
                  <c:v>649.48099999999999</c:v>
                </c:pt>
                <c:pt idx="1594">
                  <c:v>649.67100000000005</c:v>
                </c:pt>
                <c:pt idx="1595">
                  <c:v>649.85999999999933</c:v>
                </c:pt>
                <c:pt idx="1596">
                  <c:v>650.04999999999939</c:v>
                </c:pt>
                <c:pt idx="1597">
                  <c:v>650.23900000000003</c:v>
                </c:pt>
                <c:pt idx="1598">
                  <c:v>650.42899999999997</c:v>
                </c:pt>
                <c:pt idx="1599">
                  <c:v>650.61800000000005</c:v>
                </c:pt>
                <c:pt idx="1600">
                  <c:v>650.8079999999992</c:v>
                </c:pt>
                <c:pt idx="1601">
                  <c:v>650.99699999999996</c:v>
                </c:pt>
                <c:pt idx="1602">
                  <c:v>651.18700000000001</c:v>
                </c:pt>
                <c:pt idx="1603">
                  <c:v>651.37599999999998</c:v>
                </c:pt>
                <c:pt idx="1604">
                  <c:v>651.56599999999946</c:v>
                </c:pt>
                <c:pt idx="1605">
                  <c:v>651.755</c:v>
                </c:pt>
                <c:pt idx="1606">
                  <c:v>651.94499999999948</c:v>
                </c:pt>
                <c:pt idx="1607">
                  <c:v>652.13499999999999</c:v>
                </c:pt>
                <c:pt idx="1608">
                  <c:v>652.32399999999996</c:v>
                </c:pt>
                <c:pt idx="1609">
                  <c:v>652.51400000000001</c:v>
                </c:pt>
                <c:pt idx="1610">
                  <c:v>652.70299999999997</c:v>
                </c:pt>
                <c:pt idx="1611">
                  <c:v>652.89300000000003</c:v>
                </c:pt>
                <c:pt idx="1612">
                  <c:v>653.08199999999999</c:v>
                </c:pt>
                <c:pt idx="1613">
                  <c:v>653.27200000000005</c:v>
                </c:pt>
                <c:pt idx="1614">
                  <c:v>653.46099999999933</c:v>
                </c:pt>
                <c:pt idx="1615">
                  <c:v>653.65099999999939</c:v>
                </c:pt>
                <c:pt idx="1616">
                  <c:v>653.83999999999946</c:v>
                </c:pt>
                <c:pt idx="1617">
                  <c:v>654.03</c:v>
                </c:pt>
                <c:pt idx="1618">
                  <c:v>654.21900000000005</c:v>
                </c:pt>
                <c:pt idx="1619">
                  <c:v>654.40899999999999</c:v>
                </c:pt>
                <c:pt idx="1620">
                  <c:v>654.59799999999996</c:v>
                </c:pt>
                <c:pt idx="1621">
                  <c:v>654.78800000000081</c:v>
                </c:pt>
                <c:pt idx="1622">
                  <c:v>654.97699999999998</c:v>
                </c:pt>
                <c:pt idx="1623">
                  <c:v>655.16699999999946</c:v>
                </c:pt>
                <c:pt idx="1624">
                  <c:v>655.35699999999906</c:v>
                </c:pt>
                <c:pt idx="1625">
                  <c:v>655.54599999999948</c:v>
                </c:pt>
                <c:pt idx="1626">
                  <c:v>655.73599999999999</c:v>
                </c:pt>
                <c:pt idx="1627">
                  <c:v>655.92499999999939</c:v>
                </c:pt>
                <c:pt idx="1628">
                  <c:v>656.11500000000001</c:v>
                </c:pt>
                <c:pt idx="1629">
                  <c:v>656.30399999999997</c:v>
                </c:pt>
                <c:pt idx="1630">
                  <c:v>656.49400000000003</c:v>
                </c:pt>
                <c:pt idx="1631">
                  <c:v>656.68299999999999</c:v>
                </c:pt>
                <c:pt idx="1632">
                  <c:v>656.87300000000005</c:v>
                </c:pt>
                <c:pt idx="1633">
                  <c:v>657.06199999999933</c:v>
                </c:pt>
                <c:pt idx="1634">
                  <c:v>657.25199999999938</c:v>
                </c:pt>
                <c:pt idx="1635">
                  <c:v>657.44199999999921</c:v>
                </c:pt>
                <c:pt idx="1636">
                  <c:v>657.63099999999997</c:v>
                </c:pt>
                <c:pt idx="1637">
                  <c:v>657.82099999999946</c:v>
                </c:pt>
                <c:pt idx="1638">
                  <c:v>658.01</c:v>
                </c:pt>
                <c:pt idx="1639">
                  <c:v>658.2</c:v>
                </c:pt>
                <c:pt idx="1640">
                  <c:v>658.38900000000001</c:v>
                </c:pt>
                <c:pt idx="1641">
                  <c:v>658.57899999999995</c:v>
                </c:pt>
                <c:pt idx="1642">
                  <c:v>658.76800000000003</c:v>
                </c:pt>
                <c:pt idx="1643">
                  <c:v>658.95799999999906</c:v>
                </c:pt>
                <c:pt idx="1644">
                  <c:v>659.14800000000002</c:v>
                </c:pt>
                <c:pt idx="1645">
                  <c:v>659.33699999999919</c:v>
                </c:pt>
                <c:pt idx="1646">
                  <c:v>659.52699999999948</c:v>
                </c:pt>
                <c:pt idx="1647">
                  <c:v>659.71600000000001</c:v>
                </c:pt>
                <c:pt idx="1648">
                  <c:v>659.90599999999949</c:v>
                </c:pt>
                <c:pt idx="1649">
                  <c:v>660.096</c:v>
                </c:pt>
                <c:pt idx="1650">
                  <c:v>660.28500000000054</c:v>
                </c:pt>
                <c:pt idx="1651">
                  <c:v>660.47500000000002</c:v>
                </c:pt>
                <c:pt idx="1652">
                  <c:v>660.66399999999999</c:v>
                </c:pt>
                <c:pt idx="1653">
                  <c:v>660.85399999999947</c:v>
                </c:pt>
                <c:pt idx="1654">
                  <c:v>661.04300000000001</c:v>
                </c:pt>
                <c:pt idx="1655">
                  <c:v>661.23299999999949</c:v>
                </c:pt>
                <c:pt idx="1656">
                  <c:v>661.423</c:v>
                </c:pt>
                <c:pt idx="1657">
                  <c:v>661.61199999999997</c:v>
                </c:pt>
                <c:pt idx="1658">
                  <c:v>661.80199999999934</c:v>
                </c:pt>
                <c:pt idx="1659">
                  <c:v>661.99099999999999</c:v>
                </c:pt>
                <c:pt idx="1660">
                  <c:v>662.18100000000004</c:v>
                </c:pt>
                <c:pt idx="1661">
                  <c:v>662.37</c:v>
                </c:pt>
                <c:pt idx="1662">
                  <c:v>662.56</c:v>
                </c:pt>
                <c:pt idx="1663">
                  <c:v>662.75</c:v>
                </c:pt>
                <c:pt idx="1664">
                  <c:v>662.93899999999996</c:v>
                </c:pt>
                <c:pt idx="1665">
                  <c:v>663.12900000000002</c:v>
                </c:pt>
                <c:pt idx="1666">
                  <c:v>663.31799999999919</c:v>
                </c:pt>
                <c:pt idx="1667">
                  <c:v>663.50800000000004</c:v>
                </c:pt>
                <c:pt idx="1668">
                  <c:v>663.69799999999998</c:v>
                </c:pt>
                <c:pt idx="1669">
                  <c:v>663.88699999999949</c:v>
                </c:pt>
                <c:pt idx="1670">
                  <c:v>664.077</c:v>
                </c:pt>
                <c:pt idx="1671">
                  <c:v>664.26599999999996</c:v>
                </c:pt>
                <c:pt idx="1672">
                  <c:v>664.45599999999934</c:v>
                </c:pt>
                <c:pt idx="1673">
                  <c:v>664.64599999999996</c:v>
                </c:pt>
                <c:pt idx="1674">
                  <c:v>664.83499999999947</c:v>
                </c:pt>
                <c:pt idx="1675">
                  <c:v>665.02499999999998</c:v>
                </c:pt>
                <c:pt idx="1676">
                  <c:v>665.21400000000051</c:v>
                </c:pt>
                <c:pt idx="1677">
                  <c:v>665.404</c:v>
                </c:pt>
                <c:pt idx="1678">
                  <c:v>665.59400000000005</c:v>
                </c:pt>
                <c:pt idx="1679">
                  <c:v>665.78300000000081</c:v>
                </c:pt>
                <c:pt idx="1680">
                  <c:v>665.97299999999996</c:v>
                </c:pt>
                <c:pt idx="1681">
                  <c:v>666.16199999999947</c:v>
                </c:pt>
                <c:pt idx="1682">
                  <c:v>666.35199999999907</c:v>
                </c:pt>
                <c:pt idx="1683">
                  <c:v>666.54199999999946</c:v>
                </c:pt>
                <c:pt idx="1684">
                  <c:v>666.73099999999999</c:v>
                </c:pt>
                <c:pt idx="1685">
                  <c:v>666.92099999999948</c:v>
                </c:pt>
                <c:pt idx="1686">
                  <c:v>667.11099999999999</c:v>
                </c:pt>
                <c:pt idx="1687">
                  <c:v>667.3</c:v>
                </c:pt>
                <c:pt idx="1688">
                  <c:v>667.49</c:v>
                </c:pt>
                <c:pt idx="1689">
                  <c:v>667.67900000000054</c:v>
                </c:pt>
                <c:pt idx="1690">
                  <c:v>667.86899999999946</c:v>
                </c:pt>
                <c:pt idx="1691">
                  <c:v>668.05899999999997</c:v>
                </c:pt>
                <c:pt idx="1692">
                  <c:v>668.24800000000005</c:v>
                </c:pt>
                <c:pt idx="1693">
                  <c:v>668.43799999999919</c:v>
                </c:pt>
                <c:pt idx="1694">
                  <c:v>668.62699999999938</c:v>
                </c:pt>
                <c:pt idx="1695">
                  <c:v>668.81699999999921</c:v>
                </c:pt>
                <c:pt idx="1696">
                  <c:v>669.00699999999949</c:v>
                </c:pt>
                <c:pt idx="1697">
                  <c:v>669.19600000000003</c:v>
                </c:pt>
                <c:pt idx="1698">
                  <c:v>669.38599999999997</c:v>
                </c:pt>
                <c:pt idx="1699">
                  <c:v>669.57600000000002</c:v>
                </c:pt>
                <c:pt idx="1700">
                  <c:v>669.76499999999999</c:v>
                </c:pt>
                <c:pt idx="1701">
                  <c:v>669.95499999999947</c:v>
                </c:pt>
                <c:pt idx="1702">
                  <c:v>670.14400000000001</c:v>
                </c:pt>
                <c:pt idx="1703">
                  <c:v>670.33399999999949</c:v>
                </c:pt>
                <c:pt idx="1704">
                  <c:v>670.524</c:v>
                </c:pt>
                <c:pt idx="1705">
                  <c:v>670.71299999999997</c:v>
                </c:pt>
                <c:pt idx="1706">
                  <c:v>670.90300000000002</c:v>
                </c:pt>
                <c:pt idx="1707">
                  <c:v>671.09299999999996</c:v>
                </c:pt>
                <c:pt idx="1708">
                  <c:v>671.28200000000004</c:v>
                </c:pt>
                <c:pt idx="1709">
                  <c:v>671.47199999999998</c:v>
                </c:pt>
                <c:pt idx="1710">
                  <c:v>671.66199999999947</c:v>
                </c:pt>
                <c:pt idx="1711">
                  <c:v>671.8509999999992</c:v>
                </c:pt>
                <c:pt idx="1712">
                  <c:v>672.04099999999949</c:v>
                </c:pt>
                <c:pt idx="1713">
                  <c:v>672.23099999999999</c:v>
                </c:pt>
                <c:pt idx="1714">
                  <c:v>672.42</c:v>
                </c:pt>
                <c:pt idx="1715">
                  <c:v>672.61</c:v>
                </c:pt>
                <c:pt idx="1716">
                  <c:v>672.79900000000055</c:v>
                </c:pt>
                <c:pt idx="1717">
                  <c:v>672.98900000000003</c:v>
                </c:pt>
                <c:pt idx="1718">
                  <c:v>673.17900000000054</c:v>
                </c:pt>
                <c:pt idx="1719">
                  <c:v>673.36799999999914</c:v>
                </c:pt>
                <c:pt idx="1720">
                  <c:v>673.5579999999992</c:v>
                </c:pt>
                <c:pt idx="1721">
                  <c:v>673.74800000000005</c:v>
                </c:pt>
                <c:pt idx="1722">
                  <c:v>673.93699999999933</c:v>
                </c:pt>
                <c:pt idx="1723">
                  <c:v>674.12699999999938</c:v>
                </c:pt>
                <c:pt idx="1724">
                  <c:v>674.31699999999921</c:v>
                </c:pt>
                <c:pt idx="1725">
                  <c:v>674.50599999999997</c:v>
                </c:pt>
                <c:pt idx="1726">
                  <c:v>674.69600000000003</c:v>
                </c:pt>
                <c:pt idx="1727">
                  <c:v>674.88599999999997</c:v>
                </c:pt>
                <c:pt idx="1728">
                  <c:v>675.07500000000005</c:v>
                </c:pt>
                <c:pt idx="1729">
                  <c:v>675.26499999999999</c:v>
                </c:pt>
                <c:pt idx="1730">
                  <c:v>675.45499999999947</c:v>
                </c:pt>
                <c:pt idx="1731">
                  <c:v>675.64400000000001</c:v>
                </c:pt>
                <c:pt idx="1732">
                  <c:v>675.83399999999949</c:v>
                </c:pt>
                <c:pt idx="1733">
                  <c:v>676.024</c:v>
                </c:pt>
                <c:pt idx="1734">
                  <c:v>676.21299999999997</c:v>
                </c:pt>
                <c:pt idx="1735">
                  <c:v>676.40300000000002</c:v>
                </c:pt>
                <c:pt idx="1736">
                  <c:v>676.59299999999996</c:v>
                </c:pt>
                <c:pt idx="1737">
                  <c:v>676.78200000000004</c:v>
                </c:pt>
                <c:pt idx="1738">
                  <c:v>676.97199999999998</c:v>
                </c:pt>
                <c:pt idx="1739">
                  <c:v>677.16199999999947</c:v>
                </c:pt>
                <c:pt idx="1740">
                  <c:v>677.3509999999992</c:v>
                </c:pt>
                <c:pt idx="1741">
                  <c:v>677.54099999999949</c:v>
                </c:pt>
                <c:pt idx="1742">
                  <c:v>677.73099999999999</c:v>
                </c:pt>
                <c:pt idx="1743">
                  <c:v>677.92</c:v>
                </c:pt>
                <c:pt idx="1744">
                  <c:v>678.11</c:v>
                </c:pt>
                <c:pt idx="1745">
                  <c:v>678.3</c:v>
                </c:pt>
                <c:pt idx="1746">
                  <c:v>678.48900000000003</c:v>
                </c:pt>
                <c:pt idx="1747">
                  <c:v>678.67900000000054</c:v>
                </c:pt>
                <c:pt idx="1748">
                  <c:v>678.86899999999946</c:v>
                </c:pt>
                <c:pt idx="1749">
                  <c:v>679.05899999999997</c:v>
                </c:pt>
                <c:pt idx="1750">
                  <c:v>679.24800000000005</c:v>
                </c:pt>
                <c:pt idx="1751">
                  <c:v>679.43799999999919</c:v>
                </c:pt>
                <c:pt idx="1752">
                  <c:v>679.62800000000004</c:v>
                </c:pt>
                <c:pt idx="1753">
                  <c:v>679.81699999999921</c:v>
                </c:pt>
                <c:pt idx="1754">
                  <c:v>680.00699999999949</c:v>
                </c:pt>
                <c:pt idx="1755">
                  <c:v>680.197</c:v>
                </c:pt>
                <c:pt idx="1756">
                  <c:v>680.38599999999997</c:v>
                </c:pt>
                <c:pt idx="1757">
                  <c:v>680.57600000000002</c:v>
                </c:pt>
                <c:pt idx="1758">
                  <c:v>680.76599999999996</c:v>
                </c:pt>
                <c:pt idx="1759">
                  <c:v>680.95499999999947</c:v>
                </c:pt>
                <c:pt idx="1760">
                  <c:v>681.14499999999998</c:v>
                </c:pt>
                <c:pt idx="1761">
                  <c:v>681.33499999999947</c:v>
                </c:pt>
                <c:pt idx="1762">
                  <c:v>681.52499999999998</c:v>
                </c:pt>
                <c:pt idx="1763">
                  <c:v>681.71400000000051</c:v>
                </c:pt>
                <c:pt idx="1764">
                  <c:v>681.904</c:v>
                </c:pt>
                <c:pt idx="1765">
                  <c:v>682.09400000000005</c:v>
                </c:pt>
                <c:pt idx="1766">
                  <c:v>682.28300000000081</c:v>
                </c:pt>
                <c:pt idx="1767">
                  <c:v>682.47299999999996</c:v>
                </c:pt>
                <c:pt idx="1768">
                  <c:v>682.66300000000001</c:v>
                </c:pt>
                <c:pt idx="1769">
                  <c:v>682.85199999999907</c:v>
                </c:pt>
                <c:pt idx="1770">
                  <c:v>683.04199999999946</c:v>
                </c:pt>
                <c:pt idx="1771">
                  <c:v>683.23199999999997</c:v>
                </c:pt>
                <c:pt idx="1772">
                  <c:v>683.42199999999946</c:v>
                </c:pt>
                <c:pt idx="1773">
                  <c:v>683.61099999999999</c:v>
                </c:pt>
                <c:pt idx="1774">
                  <c:v>683.80099999999948</c:v>
                </c:pt>
                <c:pt idx="1775">
                  <c:v>683.99099999999999</c:v>
                </c:pt>
                <c:pt idx="1776">
                  <c:v>684.18000000000052</c:v>
                </c:pt>
                <c:pt idx="1777">
                  <c:v>684.37</c:v>
                </c:pt>
                <c:pt idx="1778">
                  <c:v>684.56</c:v>
                </c:pt>
                <c:pt idx="1779">
                  <c:v>684.75</c:v>
                </c:pt>
                <c:pt idx="1780">
                  <c:v>684.93899999999996</c:v>
                </c:pt>
                <c:pt idx="1781">
                  <c:v>685.12900000000002</c:v>
                </c:pt>
                <c:pt idx="1782">
                  <c:v>685.31899999999996</c:v>
                </c:pt>
                <c:pt idx="1783">
                  <c:v>685.50800000000004</c:v>
                </c:pt>
                <c:pt idx="1784">
                  <c:v>685.69799999999998</c:v>
                </c:pt>
                <c:pt idx="1785">
                  <c:v>685.88800000000003</c:v>
                </c:pt>
                <c:pt idx="1786">
                  <c:v>686.07799999999997</c:v>
                </c:pt>
                <c:pt idx="1787">
                  <c:v>686.26699999999948</c:v>
                </c:pt>
                <c:pt idx="1788">
                  <c:v>686.4569999999992</c:v>
                </c:pt>
                <c:pt idx="1789">
                  <c:v>686.64699999999948</c:v>
                </c:pt>
                <c:pt idx="1790">
                  <c:v>686.83599999999933</c:v>
                </c:pt>
                <c:pt idx="1791">
                  <c:v>687.02599999999939</c:v>
                </c:pt>
                <c:pt idx="1792">
                  <c:v>687.21600000000001</c:v>
                </c:pt>
                <c:pt idx="1793">
                  <c:v>687.40599999999949</c:v>
                </c:pt>
                <c:pt idx="1794">
                  <c:v>687.59500000000003</c:v>
                </c:pt>
                <c:pt idx="1795">
                  <c:v>687.78500000000054</c:v>
                </c:pt>
                <c:pt idx="1796">
                  <c:v>687.97500000000002</c:v>
                </c:pt>
                <c:pt idx="1797">
                  <c:v>688.16499999999996</c:v>
                </c:pt>
                <c:pt idx="1798">
                  <c:v>688.35399999999947</c:v>
                </c:pt>
                <c:pt idx="1799">
                  <c:v>688.54399999999998</c:v>
                </c:pt>
                <c:pt idx="1800">
                  <c:v>688.73400000000004</c:v>
                </c:pt>
                <c:pt idx="1801">
                  <c:v>688.92399999999998</c:v>
                </c:pt>
                <c:pt idx="1802">
                  <c:v>689.11300000000051</c:v>
                </c:pt>
                <c:pt idx="1803">
                  <c:v>689.303</c:v>
                </c:pt>
                <c:pt idx="1804">
                  <c:v>689.49300000000005</c:v>
                </c:pt>
                <c:pt idx="1805">
                  <c:v>689.68299999999999</c:v>
                </c:pt>
                <c:pt idx="1806">
                  <c:v>689.87199999999996</c:v>
                </c:pt>
                <c:pt idx="1807">
                  <c:v>690.06199999999933</c:v>
                </c:pt>
                <c:pt idx="1808">
                  <c:v>690.25199999999938</c:v>
                </c:pt>
                <c:pt idx="1809">
                  <c:v>690.44099999999946</c:v>
                </c:pt>
                <c:pt idx="1810">
                  <c:v>690.63099999999997</c:v>
                </c:pt>
                <c:pt idx="1811">
                  <c:v>690.82099999999946</c:v>
                </c:pt>
                <c:pt idx="1812">
                  <c:v>691.01099999999997</c:v>
                </c:pt>
                <c:pt idx="1813">
                  <c:v>691.2</c:v>
                </c:pt>
                <c:pt idx="1814">
                  <c:v>691.39</c:v>
                </c:pt>
                <c:pt idx="1815">
                  <c:v>691.58</c:v>
                </c:pt>
                <c:pt idx="1816">
                  <c:v>691.77000000000055</c:v>
                </c:pt>
                <c:pt idx="1817">
                  <c:v>691.95899999999949</c:v>
                </c:pt>
                <c:pt idx="1818">
                  <c:v>692.149</c:v>
                </c:pt>
                <c:pt idx="1819">
                  <c:v>692.33900000000006</c:v>
                </c:pt>
                <c:pt idx="1820">
                  <c:v>692.529</c:v>
                </c:pt>
                <c:pt idx="1821">
                  <c:v>692.71799999999996</c:v>
                </c:pt>
                <c:pt idx="1822">
                  <c:v>692.90800000000002</c:v>
                </c:pt>
                <c:pt idx="1823">
                  <c:v>693.09799999999996</c:v>
                </c:pt>
                <c:pt idx="1824">
                  <c:v>693.28800000000081</c:v>
                </c:pt>
                <c:pt idx="1825">
                  <c:v>693.47799999999938</c:v>
                </c:pt>
                <c:pt idx="1826">
                  <c:v>693.66699999999946</c:v>
                </c:pt>
                <c:pt idx="1827">
                  <c:v>693.85699999999906</c:v>
                </c:pt>
                <c:pt idx="1828">
                  <c:v>694.04699999999946</c:v>
                </c:pt>
                <c:pt idx="1829">
                  <c:v>694.23699999999997</c:v>
                </c:pt>
                <c:pt idx="1830">
                  <c:v>694.42599999999948</c:v>
                </c:pt>
                <c:pt idx="1831">
                  <c:v>694.61599999999999</c:v>
                </c:pt>
                <c:pt idx="1832">
                  <c:v>694.80599999999947</c:v>
                </c:pt>
                <c:pt idx="1833">
                  <c:v>694.99599999999998</c:v>
                </c:pt>
                <c:pt idx="1834">
                  <c:v>695.18499999999995</c:v>
                </c:pt>
                <c:pt idx="1835">
                  <c:v>695.375</c:v>
                </c:pt>
                <c:pt idx="1836">
                  <c:v>695.56499999999949</c:v>
                </c:pt>
                <c:pt idx="1837">
                  <c:v>695.755</c:v>
                </c:pt>
                <c:pt idx="1838">
                  <c:v>695.94499999999948</c:v>
                </c:pt>
                <c:pt idx="1839">
                  <c:v>696.13400000000001</c:v>
                </c:pt>
                <c:pt idx="1840">
                  <c:v>696.32399999999996</c:v>
                </c:pt>
                <c:pt idx="1841">
                  <c:v>696.51400000000001</c:v>
                </c:pt>
                <c:pt idx="1842">
                  <c:v>696.70399999999995</c:v>
                </c:pt>
                <c:pt idx="1843">
                  <c:v>696.89300000000003</c:v>
                </c:pt>
                <c:pt idx="1844">
                  <c:v>697.08299999999997</c:v>
                </c:pt>
                <c:pt idx="1845">
                  <c:v>697.27300000000082</c:v>
                </c:pt>
                <c:pt idx="1846">
                  <c:v>697.46299999999906</c:v>
                </c:pt>
                <c:pt idx="1847">
                  <c:v>697.65199999999948</c:v>
                </c:pt>
                <c:pt idx="1848">
                  <c:v>697.84199999999919</c:v>
                </c:pt>
                <c:pt idx="1849">
                  <c:v>698.03199999999947</c:v>
                </c:pt>
                <c:pt idx="1850">
                  <c:v>698.22199999999998</c:v>
                </c:pt>
                <c:pt idx="1851">
                  <c:v>698.41199999999947</c:v>
                </c:pt>
                <c:pt idx="1852">
                  <c:v>698.60199999999998</c:v>
                </c:pt>
                <c:pt idx="1853">
                  <c:v>698.79100000000005</c:v>
                </c:pt>
                <c:pt idx="1854">
                  <c:v>698.98099999999999</c:v>
                </c:pt>
                <c:pt idx="1855">
                  <c:v>699.17100000000005</c:v>
                </c:pt>
                <c:pt idx="1856">
                  <c:v>699.36099999999919</c:v>
                </c:pt>
                <c:pt idx="1857">
                  <c:v>699.55</c:v>
                </c:pt>
                <c:pt idx="1858">
                  <c:v>699.74</c:v>
                </c:pt>
                <c:pt idx="1859">
                  <c:v>699.93</c:v>
                </c:pt>
                <c:pt idx="1860">
                  <c:v>700.12</c:v>
                </c:pt>
                <c:pt idx="1861">
                  <c:v>700.31</c:v>
                </c:pt>
                <c:pt idx="1862">
                  <c:v>700.49900000000002</c:v>
                </c:pt>
                <c:pt idx="1863">
                  <c:v>700.68900000000053</c:v>
                </c:pt>
                <c:pt idx="1864">
                  <c:v>700.87900000000002</c:v>
                </c:pt>
                <c:pt idx="1865">
                  <c:v>701.06899999999996</c:v>
                </c:pt>
                <c:pt idx="1866">
                  <c:v>701.25900000000001</c:v>
                </c:pt>
                <c:pt idx="1867">
                  <c:v>701.44799999999907</c:v>
                </c:pt>
                <c:pt idx="1868">
                  <c:v>701.63800000000003</c:v>
                </c:pt>
                <c:pt idx="1869">
                  <c:v>701.82799999999907</c:v>
                </c:pt>
                <c:pt idx="1870">
                  <c:v>702.01800000000003</c:v>
                </c:pt>
                <c:pt idx="1871">
                  <c:v>702.20799999999997</c:v>
                </c:pt>
                <c:pt idx="1872">
                  <c:v>702.39699999999948</c:v>
                </c:pt>
                <c:pt idx="1873">
                  <c:v>702.58699999999999</c:v>
                </c:pt>
                <c:pt idx="1874">
                  <c:v>702.77700000000004</c:v>
                </c:pt>
                <c:pt idx="1875">
                  <c:v>702.96699999999919</c:v>
                </c:pt>
                <c:pt idx="1876">
                  <c:v>703.15699999999947</c:v>
                </c:pt>
                <c:pt idx="1877">
                  <c:v>703.34599999999921</c:v>
                </c:pt>
                <c:pt idx="1878">
                  <c:v>703.53599999999949</c:v>
                </c:pt>
                <c:pt idx="1879">
                  <c:v>703.726</c:v>
                </c:pt>
                <c:pt idx="1880">
                  <c:v>703.91599999999949</c:v>
                </c:pt>
                <c:pt idx="1881">
                  <c:v>704.10599999999999</c:v>
                </c:pt>
                <c:pt idx="1882">
                  <c:v>704.29600000000005</c:v>
                </c:pt>
                <c:pt idx="1883">
                  <c:v>704.48500000000001</c:v>
                </c:pt>
                <c:pt idx="1884">
                  <c:v>704.67499999999995</c:v>
                </c:pt>
                <c:pt idx="1885">
                  <c:v>704.86499999999921</c:v>
                </c:pt>
                <c:pt idx="1886">
                  <c:v>705.05499999999938</c:v>
                </c:pt>
                <c:pt idx="1887">
                  <c:v>705.245</c:v>
                </c:pt>
                <c:pt idx="1888">
                  <c:v>705.43399999999997</c:v>
                </c:pt>
                <c:pt idx="1889">
                  <c:v>705.62400000000002</c:v>
                </c:pt>
                <c:pt idx="1890">
                  <c:v>705.81399999999996</c:v>
                </c:pt>
                <c:pt idx="1891">
                  <c:v>706.00400000000002</c:v>
                </c:pt>
                <c:pt idx="1892">
                  <c:v>706.19400000000053</c:v>
                </c:pt>
                <c:pt idx="1893">
                  <c:v>706.38300000000004</c:v>
                </c:pt>
                <c:pt idx="1894">
                  <c:v>706.57299999999998</c:v>
                </c:pt>
                <c:pt idx="1895">
                  <c:v>706.76300000000003</c:v>
                </c:pt>
                <c:pt idx="1896">
                  <c:v>706.95299999999907</c:v>
                </c:pt>
                <c:pt idx="1897">
                  <c:v>707.14300000000003</c:v>
                </c:pt>
                <c:pt idx="1898">
                  <c:v>707.33299999999906</c:v>
                </c:pt>
                <c:pt idx="1899">
                  <c:v>707.52300000000002</c:v>
                </c:pt>
                <c:pt idx="1900">
                  <c:v>707.71199999999999</c:v>
                </c:pt>
                <c:pt idx="1901">
                  <c:v>707.90199999999948</c:v>
                </c:pt>
                <c:pt idx="1902">
                  <c:v>708.09199999999998</c:v>
                </c:pt>
                <c:pt idx="1903">
                  <c:v>708.28200000000004</c:v>
                </c:pt>
                <c:pt idx="1904">
                  <c:v>708.47199999999998</c:v>
                </c:pt>
                <c:pt idx="1905">
                  <c:v>708.66099999999949</c:v>
                </c:pt>
                <c:pt idx="1906">
                  <c:v>708.8509999999992</c:v>
                </c:pt>
                <c:pt idx="1907">
                  <c:v>709.04099999999949</c:v>
                </c:pt>
                <c:pt idx="1908">
                  <c:v>709.23099999999999</c:v>
                </c:pt>
                <c:pt idx="1909">
                  <c:v>709.42099999999948</c:v>
                </c:pt>
                <c:pt idx="1910">
                  <c:v>709.61099999999999</c:v>
                </c:pt>
                <c:pt idx="1911">
                  <c:v>709.8</c:v>
                </c:pt>
                <c:pt idx="1912">
                  <c:v>709.99</c:v>
                </c:pt>
                <c:pt idx="1913">
                  <c:v>710.18000000000052</c:v>
                </c:pt>
                <c:pt idx="1914">
                  <c:v>710.37</c:v>
                </c:pt>
                <c:pt idx="1915">
                  <c:v>710.56</c:v>
                </c:pt>
                <c:pt idx="1916">
                  <c:v>710.75</c:v>
                </c:pt>
                <c:pt idx="1917">
                  <c:v>710.93999999999949</c:v>
                </c:pt>
                <c:pt idx="1918">
                  <c:v>711.12900000000002</c:v>
                </c:pt>
                <c:pt idx="1919">
                  <c:v>711.31899999999996</c:v>
                </c:pt>
                <c:pt idx="1920">
                  <c:v>711.50900000000001</c:v>
                </c:pt>
                <c:pt idx="1921">
                  <c:v>711.69900000000052</c:v>
                </c:pt>
                <c:pt idx="1922">
                  <c:v>711.88900000000001</c:v>
                </c:pt>
                <c:pt idx="1923">
                  <c:v>712.07899999999995</c:v>
                </c:pt>
                <c:pt idx="1924">
                  <c:v>712.26800000000003</c:v>
                </c:pt>
                <c:pt idx="1925">
                  <c:v>712.45799999999906</c:v>
                </c:pt>
                <c:pt idx="1926">
                  <c:v>712.64800000000002</c:v>
                </c:pt>
                <c:pt idx="1927">
                  <c:v>712.83799999999906</c:v>
                </c:pt>
                <c:pt idx="1928">
                  <c:v>713.02800000000002</c:v>
                </c:pt>
                <c:pt idx="1929">
                  <c:v>713.21799999999996</c:v>
                </c:pt>
                <c:pt idx="1930">
                  <c:v>713.40800000000002</c:v>
                </c:pt>
                <c:pt idx="1931">
                  <c:v>713.59699999999998</c:v>
                </c:pt>
                <c:pt idx="1932">
                  <c:v>713.78700000000003</c:v>
                </c:pt>
                <c:pt idx="1933">
                  <c:v>713.97699999999998</c:v>
                </c:pt>
                <c:pt idx="1934">
                  <c:v>714.16699999999946</c:v>
                </c:pt>
                <c:pt idx="1935">
                  <c:v>714.35699999999906</c:v>
                </c:pt>
                <c:pt idx="1936">
                  <c:v>714.54699999999946</c:v>
                </c:pt>
                <c:pt idx="1937">
                  <c:v>714.73699999999997</c:v>
                </c:pt>
                <c:pt idx="1938">
                  <c:v>714.92699999999934</c:v>
                </c:pt>
                <c:pt idx="1939">
                  <c:v>715.11599999999999</c:v>
                </c:pt>
                <c:pt idx="1940">
                  <c:v>715.30599999999947</c:v>
                </c:pt>
                <c:pt idx="1941">
                  <c:v>715.49599999999998</c:v>
                </c:pt>
                <c:pt idx="1942">
                  <c:v>715.68600000000004</c:v>
                </c:pt>
                <c:pt idx="1943">
                  <c:v>715.87599999999998</c:v>
                </c:pt>
                <c:pt idx="1944">
                  <c:v>716.06599999999946</c:v>
                </c:pt>
                <c:pt idx="1945">
                  <c:v>716.255</c:v>
                </c:pt>
                <c:pt idx="1946">
                  <c:v>716.44499999999948</c:v>
                </c:pt>
                <c:pt idx="1947">
                  <c:v>716.63499999999999</c:v>
                </c:pt>
                <c:pt idx="1948">
                  <c:v>716.82499999999948</c:v>
                </c:pt>
                <c:pt idx="1949">
                  <c:v>717.01499999999999</c:v>
                </c:pt>
                <c:pt idx="1950">
                  <c:v>717.20500000000004</c:v>
                </c:pt>
                <c:pt idx="1951">
                  <c:v>717.39499999999998</c:v>
                </c:pt>
                <c:pt idx="1952">
                  <c:v>717.58500000000004</c:v>
                </c:pt>
                <c:pt idx="1953">
                  <c:v>717.77500000000055</c:v>
                </c:pt>
                <c:pt idx="1954">
                  <c:v>717.96400000000006</c:v>
                </c:pt>
                <c:pt idx="1955">
                  <c:v>718.154</c:v>
                </c:pt>
                <c:pt idx="1956">
                  <c:v>718.34399999999948</c:v>
                </c:pt>
                <c:pt idx="1957">
                  <c:v>718.53399999999999</c:v>
                </c:pt>
                <c:pt idx="1958">
                  <c:v>718.72400000000005</c:v>
                </c:pt>
                <c:pt idx="1959">
                  <c:v>718.91399999999999</c:v>
                </c:pt>
                <c:pt idx="1960">
                  <c:v>719.10400000000004</c:v>
                </c:pt>
                <c:pt idx="1961">
                  <c:v>719.29400000000055</c:v>
                </c:pt>
                <c:pt idx="1962">
                  <c:v>719.48299999999949</c:v>
                </c:pt>
                <c:pt idx="1963">
                  <c:v>719.6730000000008</c:v>
                </c:pt>
                <c:pt idx="1964">
                  <c:v>719.86300000000006</c:v>
                </c:pt>
                <c:pt idx="1965">
                  <c:v>720.053</c:v>
                </c:pt>
                <c:pt idx="1966">
                  <c:v>720.24300000000005</c:v>
                </c:pt>
                <c:pt idx="1967">
                  <c:v>720.4329999999992</c:v>
                </c:pt>
                <c:pt idx="1968">
                  <c:v>720.62300000000005</c:v>
                </c:pt>
                <c:pt idx="1969">
                  <c:v>720.81299999999919</c:v>
                </c:pt>
                <c:pt idx="1970">
                  <c:v>721.00300000000004</c:v>
                </c:pt>
                <c:pt idx="1971">
                  <c:v>721.19200000000001</c:v>
                </c:pt>
                <c:pt idx="1972">
                  <c:v>721.38199999999949</c:v>
                </c:pt>
                <c:pt idx="1973">
                  <c:v>721.572</c:v>
                </c:pt>
                <c:pt idx="1974">
                  <c:v>721.76199999999949</c:v>
                </c:pt>
                <c:pt idx="1975">
                  <c:v>721.9519999999992</c:v>
                </c:pt>
                <c:pt idx="1976">
                  <c:v>722.14199999999948</c:v>
                </c:pt>
                <c:pt idx="1977">
                  <c:v>722.3319999999992</c:v>
                </c:pt>
                <c:pt idx="1978">
                  <c:v>722.52199999999948</c:v>
                </c:pt>
                <c:pt idx="1979">
                  <c:v>722.71199999999999</c:v>
                </c:pt>
                <c:pt idx="1980">
                  <c:v>722.90099999999939</c:v>
                </c:pt>
                <c:pt idx="1981">
                  <c:v>723.09100000000001</c:v>
                </c:pt>
                <c:pt idx="1982">
                  <c:v>723.28099999999995</c:v>
                </c:pt>
                <c:pt idx="1983">
                  <c:v>723.471</c:v>
                </c:pt>
                <c:pt idx="1984">
                  <c:v>723.66099999999949</c:v>
                </c:pt>
                <c:pt idx="1985">
                  <c:v>723.8509999999992</c:v>
                </c:pt>
                <c:pt idx="1986">
                  <c:v>724.04099999999949</c:v>
                </c:pt>
                <c:pt idx="1987">
                  <c:v>724.23099999999999</c:v>
                </c:pt>
                <c:pt idx="1988">
                  <c:v>724.42099999999948</c:v>
                </c:pt>
                <c:pt idx="1989">
                  <c:v>724.61099999999999</c:v>
                </c:pt>
                <c:pt idx="1990">
                  <c:v>724.8</c:v>
                </c:pt>
                <c:pt idx="1991">
                  <c:v>724.99</c:v>
                </c:pt>
                <c:pt idx="1992">
                  <c:v>725.18000000000052</c:v>
                </c:pt>
                <c:pt idx="1993">
                  <c:v>725.37</c:v>
                </c:pt>
                <c:pt idx="1994">
                  <c:v>725.56</c:v>
                </c:pt>
                <c:pt idx="1995">
                  <c:v>725.75</c:v>
                </c:pt>
                <c:pt idx="1996">
                  <c:v>725.93999999999949</c:v>
                </c:pt>
                <c:pt idx="1997">
                  <c:v>726.13</c:v>
                </c:pt>
                <c:pt idx="1998">
                  <c:v>726.31999999999948</c:v>
                </c:pt>
                <c:pt idx="1999">
                  <c:v>726.51</c:v>
                </c:pt>
                <c:pt idx="2000">
                  <c:v>726.7</c:v>
                </c:pt>
                <c:pt idx="2001">
                  <c:v>726.88900000000001</c:v>
                </c:pt>
                <c:pt idx="2002">
                  <c:v>727.07899999999995</c:v>
                </c:pt>
                <c:pt idx="2003">
                  <c:v>727.26900000000001</c:v>
                </c:pt>
                <c:pt idx="2004">
                  <c:v>727.45899999999949</c:v>
                </c:pt>
                <c:pt idx="2005">
                  <c:v>727.649</c:v>
                </c:pt>
                <c:pt idx="2006">
                  <c:v>727.83900000000006</c:v>
                </c:pt>
                <c:pt idx="2007">
                  <c:v>728.029</c:v>
                </c:pt>
                <c:pt idx="2008">
                  <c:v>728.21900000000005</c:v>
                </c:pt>
                <c:pt idx="2009">
                  <c:v>728.40899999999999</c:v>
                </c:pt>
                <c:pt idx="2010">
                  <c:v>728.59900000000005</c:v>
                </c:pt>
                <c:pt idx="2011">
                  <c:v>728.78900000000067</c:v>
                </c:pt>
                <c:pt idx="2012">
                  <c:v>728.97900000000004</c:v>
                </c:pt>
                <c:pt idx="2013">
                  <c:v>729.16800000000001</c:v>
                </c:pt>
                <c:pt idx="2014">
                  <c:v>729.35799999999892</c:v>
                </c:pt>
                <c:pt idx="2015">
                  <c:v>729.548</c:v>
                </c:pt>
                <c:pt idx="2016">
                  <c:v>729.73800000000051</c:v>
                </c:pt>
                <c:pt idx="2017">
                  <c:v>729.928</c:v>
                </c:pt>
                <c:pt idx="2018">
                  <c:v>730.11800000000005</c:v>
                </c:pt>
                <c:pt idx="2019">
                  <c:v>730.3079999999992</c:v>
                </c:pt>
                <c:pt idx="2020">
                  <c:v>730.49800000000005</c:v>
                </c:pt>
                <c:pt idx="2021">
                  <c:v>730.68799999999999</c:v>
                </c:pt>
                <c:pt idx="2022">
                  <c:v>730.87800000000004</c:v>
                </c:pt>
                <c:pt idx="2023">
                  <c:v>731.06799999999919</c:v>
                </c:pt>
                <c:pt idx="2024">
                  <c:v>731.25800000000004</c:v>
                </c:pt>
                <c:pt idx="2025">
                  <c:v>731.44799999999907</c:v>
                </c:pt>
                <c:pt idx="2026">
                  <c:v>731.63800000000003</c:v>
                </c:pt>
                <c:pt idx="2027">
                  <c:v>731.82799999999907</c:v>
                </c:pt>
                <c:pt idx="2028">
                  <c:v>732.01699999999948</c:v>
                </c:pt>
                <c:pt idx="2029">
                  <c:v>732.20699999999999</c:v>
                </c:pt>
                <c:pt idx="2030">
                  <c:v>732.39699999999948</c:v>
                </c:pt>
                <c:pt idx="2031">
                  <c:v>732.58699999999999</c:v>
                </c:pt>
                <c:pt idx="2032">
                  <c:v>732.77700000000004</c:v>
                </c:pt>
                <c:pt idx="2033">
                  <c:v>732.96699999999919</c:v>
                </c:pt>
                <c:pt idx="2034">
                  <c:v>733.15699999999947</c:v>
                </c:pt>
                <c:pt idx="2035">
                  <c:v>733.34699999999907</c:v>
                </c:pt>
                <c:pt idx="2036">
                  <c:v>733.53699999999947</c:v>
                </c:pt>
                <c:pt idx="2037">
                  <c:v>733.72699999999998</c:v>
                </c:pt>
                <c:pt idx="2038">
                  <c:v>733.91699999999946</c:v>
                </c:pt>
                <c:pt idx="2039">
                  <c:v>734.10699999999997</c:v>
                </c:pt>
                <c:pt idx="2040">
                  <c:v>734.29700000000003</c:v>
                </c:pt>
                <c:pt idx="2041">
                  <c:v>734.48699999999997</c:v>
                </c:pt>
                <c:pt idx="2042">
                  <c:v>734.67700000000002</c:v>
                </c:pt>
                <c:pt idx="2043">
                  <c:v>734.86599999999919</c:v>
                </c:pt>
                <c:pt idx="2044">
                  <c:v>735.05599999999947</c:v>
                </c:pt>
                <c:pt idx="2045">
                  <c:v>735.24599999999998</c:v>
                </c:pt>
                <c:pt idx="2046">
                  <c:v>735.43599999999947</c:v>
                </c:pt>
                <c:pt idx="2047">
                  <c:v>735.62599999999998</c:v>
                </c:pt>
                <c:pt idx="2048">
                  <c:v>735.81599999999946</c:v>
                </c:pt>
                <c:pt idx="2049">
                  <c:v>736.00599999999997</c:v>
                </c:pt>
                <c:pt idx="2050">
                  <c:v>736.19600000000003</c:v>
                </c:pt>
                <c:pt idx="2051">
                  <c:v>736.38599999999997</c:v>
                </c:pt>
                <c:pt idx="2052">
                  <c:v>736.57600000000002</c:v>
                </c:pt>
                <c:pt idx="2053">
                  <c:v>736.76599999999996</c:v>
                </c:pt>
                <c:pt idx="2054">
                  <c:v>736.95599999999934</c:v>
                </c:pt>
                <c:pt idx="2055">
                  <c:v>737.14599999999996</c:v>
                </c:pt>
                <c:pt idx="2056">
                  <c:v>737.33599999999933</c:v>
                </c:pt>
                <c:pt idx="2057">
                  <c:v>737.52599999999939</c:v>
                </c:pt>
                <c:pt idx="2058">
                  <c:v>737.71600000000001</c:v>
                </c:pt>
                <c:pt idx="2059">
                  <c:v>737.90599999999949</c:v>
                </c:pt>
                <c:pt idx="2060">
                  <c:v>738.096</c:v>
                </c:pt>
                <c:pt idx="2061">
                  <c:v>738.28599999999994</c:v>
                </c:pt>
                <c:pt idx="2062">
                  <c:v>738.476</c:v>
                </c:pt>
                <c:pt idx="2063">
                  <c:v>738.66599999999949</c:v>
                </c:pt>
                <c:pt idx="2064">
                  <c:v>738.85499999999934</c:v>
                </c:pt>
                <c:pt idx="2065">
                  <c:v>739.04499999999996</c:v>
                </c:pt>
                <c:pt idx="2066">
                  <c:v>739.23500000000001</c:v>
                </c:pt>
                <c:pt idx="2067">
                  <c:v>739.42499999999939</c:v>
                </c:pt>
                <c:pt idx="2068">
                  <c:v>739.61500000000001</c:v>
                </c:pt>
                <c:pt idx="2069">
                  <c:v>739.80499999999938</c:v>
                </c:pt>
                <c:pt idx="2070">
                  <c:v>739.995</c:v>
                </c:pt>
                <c:pt idx="2071">
                  <c:v>740.18499999999995</c:v>
                </c:pt>
                <c:pt idx="2072">
                  <c:v>740.375</c:v>
                </c:pt>
                <c:pt idx="2073">
                  <c:v>740.56499999999949</c:v>
                </c:pt>
                <c:pt idx="2074">
                  <c:v>740.755</c:v>
                </c:pt>
                <c:pt idx="2075">
                  <c:v>740.94499999999948</c:v>
                </c:pt>
                <c:pt idx="2076">
                  <c:v>741.13499999999999</c:v>
                </c:pt>
                <c:pt idx="2077">
                  <c:v>741.32499999999948</c:v>
                </c:pt>
                <c:pt idx="2078">
                  <c:v>741.51499999999999</c:v>
                </c:pt>
                <c:pt idx="2079">
                  <c:v>741.70500000000004</c:v>
                </c:pt>
                <c:pt idx="2080">
                  <c:v>741.89499999999998</c:v>
                </c:pt>
                <c:pt idx="2081">
                  <c:v>742.08500000000004</c:v>
                </c:pt>
                <c:pt idx="2082">
                  <c:v>742.27500000000055</c:v>
                </c:pt>
                <c:pt idx="2083">
                  <c:v>742.46499999999946</c:v>
                </c:pt>
                <c:pt idx="2084">
                  <c:v>742.65499999999997</c:v>
                </c:pt>
                <c:pt idx="2085">
                  <c:v>742.84499999999946</c:v>
                </c:pt>
                <c:pt idx="2086">
                  <c:v>743.03499999999997</c:v>
                </c:pt>
                <c:pt idx="2087">
                  <c:v>743.22500000000002</c:v>
                </c:pt>
                <c:pt idx="2088">
                  <c:v>743.41499999999996</c:v>
                </c:pt>
                <c:pt idx="2089">
                  <c:v>743.60500000000002</c:v>
                </c:pt>
                <c:pt idx="2090">
                  <c:v>743.79500000000053</c:v>
                </c:pt>
                <c:pt idx="2091">
                  <c:v>743.98500000000001</c:v>
                </c:pt>
                <c:pt idx="2092">
                  <c:v>744.17499999999995</c:v>
                </c:pt>
                <c:pt idx="2093">
                  <c:v>744.36499999999921</c:v>
                </c:pt>
                <c:pt idx="2094">
                  <c:v>744.55499999999938</c:v>
                </c:pt>
                <c:pt idx="2095">
                  <c:v>744.745</c:v>
                </c:pt>
                <c:pt idx="2096">
                  <c:v>744.93499999999949</c:v>
                </c:pt>
                <c:pt idx="2097">
                  <c:v>745.125</c:v>
                </c:pt>
                <c:pt idx="2098">
                  <c:v>745.31499999999949</c:v>
                </c:pt>
                <c:pt idx="2099">
                  <c:v>745.50400000000002</c:v>
                </c:pt>
                <c:pt idx="2100">
                  <c:v>745.69400000000053</c:v>
                </c:pt>
                <c:pt idx="2101">
                  <c:v>745.88400000000001</c:v>
                </c:pt>
                <c:pt idx="2102">
                  <c:v>746.07400000000052</c:v>
                </c:pt>
                <c:pt idx="2103">
                  <c:v>746.26400000000001</c:v>
                </c:pt>
                <c:pt idx="2104">
                  <c:v>746.45399999999938</c:v>
                </c:pt>
                <c:pt idx="2105">
                  <c:v>746.64400000000001</c:v>
                </c:pt>
                <c:pt idx="2106">
                  <c:v>746.83399999999949</c:v>
                </c:pt>
                <c:pt idx="2107">
                  <c:v>747.024</c:v>
                </c:pt>
                <c:pt idx="2108">
                  <c:v>747.21400000000051</c:v>
                </c:pt>
                <c:pt idx="2109">
                  <c:v>747.404</c:v>
                </c:pt>
                <c:pt idx="2110">
                  <c:v>747.59400000000005</c:v>
                </c:pt>
                <c:pt idx="2111">
                  <c:v>747.78400000000067</c:v>
                </c:pt>
                <c:pt idx="2112">
                  <c:v>747.97400000000005</c:v>
                </c:pt>
                <c:pt idx="2113">
                  <c:v>748.16399999999999</c:v>
                </c:pt>
                <c:pt idx="2114">
                  <c:v>748.35399999999947</c:v>
                </c:pt>
                <c:pt idx="2115">
                  <c:v>748.54399999999998</c:v>
                </c:pt>
                <c:pt idx="2116">
                  <c:v>748.73400000000004</c:v>
                </c:pt>
                <c:pt idx="2117">
                  <c:v>748.92399999999998</c:v>
                </c:pt>
                <c:pt idx="2118">
                  <c:v>749.11400000000003</c:v>
                </c:pt>
                <c:pt idx="2119">
                  <c:v>749.30399999999997</c:v>
                </c:pt>
                <c:pt idx="2120">
                  <c:v>749.49400000000003</c:v>
                </c:pt>
                <c:pt idx="2121">
                  <c:v>749.68400000000054</c:v>
                </c:pt>
                <c:pt idx="2122">
                  <c:v>749.87400000000002</c:v>
                </c:pt>
                <c:pt idx="2123">
                  <c:v>750.06399999999996</c:v>
                </c:pt>
                <c:pt idx="2124">
                  <c:v>750.25400000000002</c:v>
                </c:pt>
                <c:pt idx="2125">
                  <c:v>750.44399999999996</c:v>
                </c:pt>
                <c:pt idx="2126">
                  <c:v>750.63400000000001</c:v>
                </c:pt>
                <c:pt idx="2127">
                  <c:v>750.82399999999996</c:v>
                </c:pt>
                <c:pt idx="2128">
                  <c:v>751.01400000000001</c:v>
                </c:pt>
                <c:pt idx="2129">
                  <c:v>751.20399999999995</c:v>
                </c:pt>
                <c:pt idx="2130">
                  <c:v>751.39400000000001</c:v>
                </c:pt>
                <c:pt idx="2131">
                  <c:v>751.58399999999995</c:v>
                </c:pt>
                <c:pt idx="2132">
                  <c:v>751.7740000000008</c:v>
                </c:pt>
                <c:pt idx="2133">
                  <c:v>751.96400000000006</c:v>
                </c:pt>
                <c:pt idx="2134">
                  <c:v>752.154</c:v>
                </c:pt>
                <c:pt idx="2135">
                  <c:v>752.34399999999948</c:v>
                </c:pt>
                <c:pt idx="2136">
                  <c:v>752.53399999999999</c:v>
                </c:pt>
                <c:pt idx="2137">
                  <c:v>752.72400000000005</c:v>
                </c:pt>
                <c:pt idx="2138">
                  <c:v>752.91399999999999</c:v>
                </c:pt>
                <c:pt idx="2139">
                  <c:v>753.10400000000004</c:v>
                </c:pt>
                <c:pt idx="2140">
                  <c:v>753.29400000000055</c:v>
                </c:pt>
                <c:pt idx="2141">
                  <c:v>753.48400000000004</c:v>
                </c:pt>
                <c:pt idx="2142">
                  <c:v>753.67400000000055</c:v>
                </c:pt>
                <c:pt idx="2143">
                  <c:v>753.86399999999946</c:v>
                </c:pt>
                <c:pt idx="2144">
                  <c:v>754.05399999999997</c:v>
                </c:pt>
                <c:pt idx="2145">
                  <c:v>754.24400000000003</c:v>
                </c:pt>
                <c:pt idx="2146">
                  <c:v>754.43399999999997</c:v>
                </c:pt>
                <c:pt idx="2147">
                  <c:v>754.62400000000002</c:v>
                </c:pt>
                <c:pt idx="2148">
                  <c:v>754.81399999999996</c:v>
                </c:pt>
                <c:pt idx="2149">
                  <c:v>755.00400000000002</c:v>
                </c:pt>
                <c:pt idx="2150">
                  <c:v>755.19400000000053</c:v>
                </c:pt>
                <c:pt idx="2151">
                  <c:v>755.38400000000001</c:v>
                </c:pt>
                <c:pt idx="2152">
                  <c:v>755.57400000000052</c:v>
                </c:pt>
                <c:pt idx="2153">
                  <c:v>755.76400000000001</c:v>
                </c:pt>
                <c:pt idx="2154">
                  <c:v>755.95399999999938</c:v>
                </c:pt>
                <c:pt idx="2155">
                  <c:v>756.14400000000001</c:v>
                </c:pt>
                <c:pt idx="2156">
                  <c:v>756.33399999999949</c:v>
                </c:pt>
                <c:pt idx="2157">
                  <c:v>756.52499999999998</c:v>
                </c:pt>
                <c:pt idx="2158">
                  <c:v>756.71400000000051</c:v>
                </c:pt>
                <c:pt idx="2159">
                  <c:v>756.904</c:v>
                </c:pt>
                <c:pt idx="2160">
                  <c:v>757.09500000000003</c:v>
                </c:pt>
                <c:pt idx="2161">
                  <c:v>757.28500000000054</c:v>
                </c:pt>
                <c:pt idx="2162">
                  <c:v>757.47500000000002</c:v>
                </c:pt>
                <c:pt idx="2163">
                  <c:v>757.66499999999996</c:v>
                </c:pt>
                <c:pt idx="2164">
                  <c:v>757.85499999999934</c:v>
                </c:pt>
                <c:pt idx="2165">
                  <c:v>758.04499999999996</c:v>
                </c:pt>
                <c:pt idx="2166">
                  <c:v>758.23500000000001</c:v>
                </c:pt>
                <c:pt idx="2167">
                  <c:v>758.42499999999939</c:v>
                </c:pt>
                <c:pt idx="2168">
                  <c:v>758.61500000000001</c:v>
                </c:pt>
                <c:pt idx="2169">
                  <c:v>758.80499999999938</c:v>
                </c:pt>
                <c:pt idx="2170">
                  <c:v>758.995</c:v>
                </c:pt>
                <c:pt idx="2171">
                  <c:v>759.18499999999995</c:v>
                </c:pt>
                <c:pt idx="2172">
                  <c:v>759.375</c:v>
                </c:pt>
                <c:pt idx="2173">
                  <c:v>759.56499999999949</c:v>
                </c:pt>
                <c:pt idx="2174">
                  <c:v>759.755</c:v>
                </c:pt>
                <c:pt idx="2175">
                  <c:v>759.94499999999948</c:v>
                </c:pt>
                <c:pt idx="2176">
                  <c:v>760.13499999999999</c:v>
                </c:pt>
                <c:pt idx="2177">
                  <c:v>760.32499999999948</c:v>
                </c:pt>
                <c:pt idx="2178">
                  <c:v>760.51499999999999</c:v>
                </c:pt>
                <c:pt idx="2179">
                  <c:v>760.70500000000004</c:v>
                </c:pt>
                <c:pt idx="2180">
                  <c:v>760.89499999999998</c:v>
                </c:pt>
                <c:pt idx="2181">
                  <c:v>761.08500000000004</c:v>
                </c:pt>
                <c:pt idx="2182">
                  <c:v>761.27500000000055</c:v>
                </c:pt>
                <c:pt idx="2183">
                  <c:v>761.46499999999946</c:v>
                </c:pt>
                <c:pt idx="2184">
                  <c:v>761.65499999999997</c:v>
                </c:pt>
                <c:pt idx="2185">
                  <c:v>761.84499999999946</c:v>
                </c:pt>
                <c:pt idx="2186">
                  <c:v>762.03499999999997</c:v>
                </c:pt>
                <c:pt idx="2187">
                  <c:v>762.22500000000002</c:v>
                </c:pt>
                <c:pt idx="2188">
                  <c:v>762.41499999999996</c:v>
                </c:pt>
                <c:pt idx="2189">
                  <c:v>762.60500000000002</c:v>
                </c:pt>
                <c:pt idx="2190">
                  <c:v>762.79500000000053</c:v>
                </c:pt>
                <c:pt idx="2191">
                  <c:v>762.98500000000001</c:v>
                </c:pt>
                <c:pt idx="2192">
                  <c:v>763.17499999999995</c:v>
                </c:pt>
                <c:pt idx="2193">
                  <c:v>763.36499999999921</c:v>
                </c:pt>
                <c:pt idx="2194">
                  <c:v>763.55599999999947</c:v>
                </c:pt>
                <c:pt idx="2195">
                  <c:v>763.74599999999998</c:v>
                </c:pt>
                <c:pt idx="2196">
                  <c:v>763.93599999999947</c:v>
                </c:pt>
                <c:pt idx="2197">
                  <c:v>764.12599999999998</c:v>
                </c:pt>
                <c:pt idx="2198">
                  <c:v>764.31599999999946</c:v>
                </c:pt>
                <c:pt idx="2199">
                  <c:v>764.50599999999997</c:v>
                </c:pt>
                <c:pt idx="2200">
                  <c:v>764.69600000000003</c:v>
                </c:pt>
                <c:pt idx="2201">
                  <c:v>764.88599999999997</c:v>
                </c:pt>
                <c:pt idx="2202">
                  <c:v>765.07600000000002</c:v>
                </c:pt>
                <c:pt idx="2203">
                  <c:v>765.26599999999996</c:v>
                </c:pt>
                <c:pt idx="2204">
                  <c:v>765.45599999999934</c:v>
                </c:pt>
                <c:pt idx="2205">
                  <c:v>765.64599999999996</c:v>
                </c:pt>
                <c:pt idx="2206">
                  <c:v>765.83599999999933</c:v>
                </c:pt>
                <c:pt idx="2207">
                  <c:v>766.02599999999939</c:v>
                </c:pt>
                <c:pt idx="2208">
                  <c:v>766.21600000000001</c:v>
                </c:pt>
                <c:pt idx="2209">
                  <c:v>766.40599999999949</c:v>
                </c:pt>
                <c:pt idx="2210">
                  <c:v>766.596</c:v>
                </c:pt>
                <c:pt idx="2211">
                  <c:v>766.78599999999994</c:v>
                </c:pt>
                <c:pt idx="2212">
                  <c:v>766.976</c:v>
                </c:pt>
                <c:pt idx="2213">
                  <c:v>767.16599999999949</c:v>
                </c:pt>
                <c:pt idx="2214">
                  <c:v>767.3559999999992</c:v>
                </c:pt>
                <c:pt idx="2215">
                  <c:v>767.54599999999948</c:v>
                </c:pt>
                <c:pt idx="2216">
                  <c:v>767.73599999999999</c:v>
                </c:pt>
                <c:pt idx="2217">
                  <c:v>767.92699999999934</c:v>
                </c:pt>
                <c:pt idx="2218">
                  <c:v>768.11699999999996</c:v>
                </c:pt>
                <c:pt idx="2219">
                  <c:v>768.30699999999933</c:v>
                </c:pt>
                <c:pt idx="2220">
                  <c:v>768.49699999999996</c:v>
                </c:pt>
                <c:pt idx="2221">
                  <c:v>768.68700000000001</c:v>
                </c:pt>
                <c:pt idx="2222">
                  <c:v>768.87699999999938</c:v>
                </c:pt>
                <c:pt idx="2223">
                  <c:v>769.06699999999921</c:v>
                </c:pt>
                <c:pt idx="2224">
                  <c:v>769.25699999999949</c:v>
                </c:pt>
                <c:pt idx="2225">
                  <c:v>769.44699999999921</c:v>
                </c:pt>
                <c:pt idx="2226">
                  <c:v>769.63699999999949</c:v>
                </c:pt>
                <c:pt idx="2227">
                  <c:v>769.8269999999992</c:v>
                </c:pt>
                <c:pt idx="2228">
                  <c:v>770.01699999999948</c:v>
                </c:pt>
                <c:pt idx="2229">
                  <c:v>770.20699999999999</c:v>
                </c:pt>
                <c:pt idx="2230">
                  <c:v>770.39699999999948</c:v>
                </c:pt>
                <c:pt idx="2231">
                  <c:v>770.58699999999999</c:v>
                </c:pt>
                <c:pt idx="2232">
                  <c:v>770.77700000000004</c:v>
                </c:pt>
                <c:pt idx="2233">
                  <c:v>770.96699999999919</c:v>
                </c:pt>
                <c:pt idx="2234">
                  <c:v>771.15699999999947</c:v>
                </c:pt>
                <c:pt idx="2235">
                  <c:v>771.34699999999907</c:v>
                </c:pt>
                <c:pt idx="2236">
                  <c:v>771.53800000000001</c:v>
                </c:pt>
                <c:pt idx="2237">
                  <c:v>771.72799999999938</c:v>
                </c:pt>
                <c:pt idx="2238">
                  <c:v>771.91800000000001</c:v>
                </c:pt>
                <c:pt idx="2239">
                  <c:v>772.10799999999949</c:v>
                </c:pt>
                <c:pt idx="2240">
                  <c:v>772.2980000000008</c:v>
                </c:pt>
                <c:pt idx="2241">
                  <c:v>772.48800000000051</c:v>
                </c:pt>
                <c:pt idx="2242">
                  <c:v>772.67800000000068</c:v>
                </c:pt>
                <c:pt idx="2243">
                  <c:v>772.86799999999914</c:v>
                </c:pt>
                <c:pt idx="2244">
                  <c:v>773.0579999999992</c:v>
                </c:pt>
                <c:pt idx="2245">
                  <c:v>773.24800000000005</c:v>
                </c:pt>
                <c:pt idx="2246">
                  <c:v>773.43799999999919</c:v>
                </c:pt>
                <c:pt idx="2247">
                  <c:v>773.62800000000004</c:v>
                </c:pt>
                <c:pt idx="2248">
                  <c:v>773.81799999999919</c:v>
                </c:pt>
                <c:pt idx="2249">
                  <c:v>774.00800000000004</c:v>
                </c:pt>
                <c:pt idx="2250">
                  <c:v>774.19799999999998</c:v>
                </c:pt>
                <c:pt idx="2251">
                  <c:v>774.38900000000001</c:v>
                </c:pt>
                <c:pt idx="2252">
                  <c:v>774.57899999999995</c:v>
                </c:pt>
                <c:pt idx="2253">
                  <c:v>774.76900000000001</c:v>
                </c:pt>
                <c:pt idx="2254">
                  <c:v>774.95899999999949</c:v>
                </c:pt>
                <c:pt idx="2255">
                  <c:v>775.149</c:v>
                </c:pt>
                <c:pt idx="2256">
                  <c:v>775.33900000000006</c:v>
                </c:pt>
                <c:pt idx="2257">
                  <c:v>775.529</c:v>
                </c:pt>
                <c:pt idx="2258">
                  <c:v>775.71900000000005</c:v>
                </c:pt>
                <c:pt idx="2259">
                  <c:v>775.90899999999999</c:v>
                </c:pt>
                <c:pt idx="2260">
                  <c:v>776.09900000000005</c:v>
                </c:pt>
                <c:pt idx="2261">
                  <c:v>776.28900000000067</c:v>
                </c:pt>
                <c:pt idx="2262">
                  <c:v>776.47900000000004</c:v>
                </c:pt>
                <c:pt idx="2263">
                  <c:v>776.66899999999998</c:v>
                </c:pt>
                <c:pt idx="2264">
                  <c:v>776.85899999999947</c:v>
                </c:pt>
                <c:pt idx="2265">
                  <c:v>777.04899999999998</c:v>
                </c:pt>
                <c:pt idx="2266">
                  <c:v>777.24</c:v>
                </c:pt>
                <c:pt idx="2267">
                  <c:v>777.43</c:v>
                </c:pt>
                <c:pt idx="2268">
                  <c:v>777.62</c:v>
                </c:pt>
                <c:pt idx="2269">
                  <c:v>777.81</c:v>
                </c:pt>
                <c:pt idx="2270">
                  <c:v>778</c:v>
                </c:pt>
                <c:pt idx="2271">
                  <c:v>778.19</c:v>
                </c:pt>
                <c:pt idx="2272">
                  <c:v>778.38</c:v>
                </c:pt>
                <c:pt idx="2273">
                  <c:v>778.57</c:v>
                </c:pt>
                <c:pt idx="2274">
                  <c:v>778.76</c:v>
                </c:pt>
                <c:pt idx="2275">
                  <c:v>778.94999999999948</c:v>
                </c:pt>
                <c:pt idx="2276">
                  <c:v>779.14</c:v>
                </c:pt>
                <c:pt idx="2277">
                  <c:v>779.32999999999947</c:v>
                </c:pt>
                <c:pt idx="2278">
                  <c:v>779.52099999999996</c:v>
                </c:pt>
                <c:pt idx="2279">
                  <c:v>779.71100000000001</c:v>
                </c:pt>
                <c:pt idx="2280">
                  <c:v>779.90099999999939</c:v>
                </c:pt>
                <c:pt idx="2281">
                  <c:v>780.09100000000001</c:v>
                </c:pt>
                <c:pt idx="2282">
                  <c:v>780.28099999999995</c:v>
                </c:pt>
                <c:pt idx="2283">
                  <c:v>780.471</c:v>
                </c:pt>
                <c:pt idx="2284">
                  <c:v>780.66099999999949</c:v>
                </c:pt>
                <c:pt idx="2285">
                  <c:v>780.8509999999992</c:v>
                </c:pt>
                <c:pt idx="2286">
                  <c:v>781.04099999999949</c:v>
                </c:pt>
                <c:pt idx="2287">
                  <c:v>781.23099999999999</c:v>
                </c:pt>
                <c:pt idx="2288">
                  <c:v>781.42099999999948</c:v>
                </c:pt>
                <c:pt idx="2289">
                  <c:v>781.61099999999999</c:v>
                </c:pt>
                <c:pt idx="2290">
                  <c:v>781.80099999999948</c:v>
                </c:pt>
                <c:pt idx="2291">
                  <c:v>781.99199999999996</c:v>
                </c:pt>
                <c:pt idx="2292">
                  <c:v>782.18200000000002</c:v>
                </c:pt>
                <c:pt idx="2293">
                  <c:v>782.37199999999996</c:v>
                </c:pt>
                <c:pt idx="2294">
                  <c:v>782.56199999999933</c:v>
                </c:pt>
                <c:pt idx="2295">
                  <c:v>782.75199999999938</c:v>
                </c:pt>
                <c:pt idx="2296">
                  <c:v>782.94199999999921</c:v>
                </c:pt>
                <c:pt idx="2297">
                  <c:v>783.13199999999949</c:v>
                </c:pt>
                <c:pt idx="2298">
                  <c:v>783.32199999999921</c:v>
                </c:pt>
                <c:pt idx="2299">
                  <c:v>783.51199999999949</c:v>
                </c:pt>
                <c:pt idx="2300">
                  <c:v>783.702</c:v>
                </c:pt>
                <c:pt idx="2301">
                  <c:v>783.89199999999948</c:v>
                </c:pt>
                <c:pt idx="2302">
                  <c:v>784.08299999999997</c:v>
                </c:pt>
                <c:pt idx="2303">
                  <c:v>784.27300000000082</c:v>
                </c:pt>
                <c:pt idx="2304">
                  <c:v>784.46299999999906</c:v>
                </c:pt>
                <c:pt idx="2305">
                  <c:v>784.65300000000002</c:v>
                </c:pt>
                <c:pt idx="2306">
                  <c:v>784.84299999999905</c:v>
                </c:pt>
                <c:pt idx="2307">
                  <c:v>785.03300000000002</c:v>
                </c:pt>
                <c:pt idx="2308">
                  <c:v>785.22299999999996</c:v>
                </c:pt>
                <c:pt idx="2309">
                  <c:v>785.41300000000001</c:v>
                </c:pt>
                <c:pt idx="2310">
                  <c:v>785.60299999999938</c:v>
                </c:pt>
                <c:pt idx="2311">
                  <c:v>785.7930000000008</c:v>
                </c:pt>
                <c:pt idx="2312">
                  <c:v>785.98299999999949</c:v>
                </c:pt>
                <c:pt idx="2313">
                  <c:v>786.17400000000055</c:v>
                </c:pt>
                <c:pt idx="2314">
                  <c:v>786.36399999999946</c:v>
                </c:pt>
                <c:pt idx="2315">
                  <c:v>786.55399999999997</c:v>
                </c:pt>
                <c:pt idx="2316">
                  <c:v>786.74400000000003</c:v>
                </c:pt>
                <c:pt idx="2317">
                  <c:v>786.93399999999997</c:v>
                </c:pt>
                <c:pt idx="2318">
                  <c:v>787.12400000000002</c:v>
                </c:pt>
                <c:pt idx="2319">
                  <c:v>787.31399999999996</c:v>
                </c:pt>
                <c:pt idx="2320">
                  <c:v>787.50400000000002</c:v>
                </c:pt>
                <c:pt idx="2321">
                  <c:v>787.69400000000053</c:v>
                </c:pt>
                <c:pt idx="2322">
                  <c:v>787.88400000000001</c:v>
                </c:pt>
                <c:pt idx="2323">
                  <c:v>788.07400000000052</c:v>
                </c:pt>
                <c:pt idx="2324">
                  <c:v>788.26499999999999</c:v>
                </c:pt>
                <c:pt idx="2325">
                  <c:v>788.45499999999947</c:v>
                </c:pt>
                <c:pt idx="2326">
                  <c:v>788.64499999999998</c:v>
                </c:pt>
                <c:pt idx="2327">
                  <c:v>788.83499999999947</c:v>
                </c:pt>
                <c:pt idx="2328">
                  <c:v>789.02499999999998</c:v>
                </c:pt>
                <c:pt idx="2329">
                  <c:v>789.21500000000003</c:v>
                </c:pt>
                <c:pt idx="2330">
                  <c:v>789.40499999999997</c:v>
                </c:pt>
                <c:pt idx="2331">
                  <c:v>789.59500000000003</c:v>
                </c:pt>
                <c:pt idx="2332">
                  <c:v>789.78500000000054</c:v>
                </c:pt>
                <c:pt idx="2333">
                  <c:v>789.97500000000002</c:v>
                </c:pt>
                <c:pt idx="2334">
                  <c:v>790.16599999999949</c:v>
                </c:pt>
                <c:pt idx="2335">
                  <c:v>790.3559999999992</c:v>
                </c:pt>
                <c:pt idx="2336">
                  <c:v>790.54599999999948</c:v>
                </c:pt>
                <c:pt idx="2337">
                  <c:v>790.73599999999999</c:v>
                </c:pt>
                <c:pt idx="2338">
                  <c:v>790.92599999999948</c:v>
                </c:pt>
                <c:pt idx="2339">
                  <c:v>791.11599999999999</c:v>
                </c:pt>
                <c:pt idx="2340">
                  <c:v>791.30599999999947</c:v>
                </c:pt>
                <c:pt idx="2341">
                  <c:v>791.49599999999998</c:v>
                </c:pt>
                <c:pt idx="2342">
                  <c:v>791.68600000000004</c:v>
                </c:pt>
                <c:pt idx="2343">
                  <c:v>791.87599999999998</c:v>
                </c:pt>
                <c:pt idx="2344">
                  <c:v>792.06599999999946</c:v>
                </c:pt>
                <c:pt idx="2345">
                  <c:v>792.25699999999949</c:v>
                </c:pt>
                <c:pt idx="2346">
                  <c:v>792.44699999999921</c:v>
                </c:pt>
                <c:pt idx="2347">
                  <c:v>792.63699999999949</c:v>
                </c:pt>
                <c:pt idx="2348">
                  <c:v>792.8269999999992</c:v>
                </c:pt>
                <c:pt idx="2349">
                  <c:v>793.01699999999948</c:v>
                </c:pt>
                <c:pt idx="2350">
                  <c:v>793.20699999999999</c:v>
                </c:pt>
                <c:pt idx="2351">
                  <c:v>793.39699999999948</c:v>
                </c:pt>
                <c:pt idx="2352">
                  <c:v>793.58699999999999</c:v>
                </c:pt>
                <c:pt idx="2353">
                  <c:v>793.77700000000004</c:v>
                </c:pt>
                <c:pt idx="2354">
                  <c:v>793.96799999999905</c:v>
                </c:pt>
                <c:pt idx="2355">
                  <c:v>794.15800000000002</c:v>
                </c:pt>
                <c:pt idx="2356">
                  <c:v>794.34799999999905</c:v>
                </c:pt>
                <c:pt idx="2357">
                  <c:v>794.53800000000001</c:v>
                </c:pt>
                <c:pt idx="2358">
                  <c:v>794.72799999999938</c:v>
                </c:pt>
                <c:pt idx="2359">
                  <c:v>794.91800000000001</c:v>
                </c:pt>
                <c:pt idx="2360">
                  <c:v>795.10799999999949</c:v>
                </c:pt>
                <c:pt idx="2361">
                  <c:v>795.2980000000008</c:v>
                </c:pt>
                <c:pt idx="2362">
                  <c:v>795.48900000000003</c:v>
                </c:pt>
                <c:pt idx="2363">
                  <c:v>795.67900000000054</c:v>
                </c:pt>
                <c:pt idx="2364">
                  <c:v>795.86899999999946</c:v>
                </c:pt>
                <c:pt idx="2365">
                  <c:v>796.05899999999997</c:v>
                </c:pt>
                <c:pt idx="2366">
                  <c:v>796.24900000000002</c:v>
                </c:pt>
                <c:pt idx="2367">
                  <c:v>796.43899999999996</c:v>
                </c:pt>
                <c:pt idx="2368">
                  <c:v>796.62900000000002</c:v>
                </c:pt>
                <c:pt idx="2369">
                  <c:v>796.81899999999996</c:v>
                </c:pt>
                <c:pt idx="2370">
                  <c:v>797.00900000000001</c:v>
                </c:pt>
                <c:pt idx="2371">
                  <c:v>797.19900000000052</c:v>
                </c:pt>
                <c:pt idx="2372">
                  <c:v>797.39</c:v>
                </c:pt>
                <c:pt idx="2373">
                  <c:v>797.58</c:v>
                </c:pt>
                <c:pt idx="2374">
                  <c:v>797.77000000000055</c:v>
                </c:pt>
                <c:pt idx="2375">
                  <c:v>797.95999999999947</c:v>
                </c:pt>
                <c:pt idx="2376">
                  <c:v>798.15</c:v>
                </c:pt>
                <c:pt idx="2377">
                  <c:v>798.33999999999946</c:v>
                </c:pt>
                <c:pt idx="2378">
                  <c:v>798.53</c:v>
                </c:pt>
                <c:pt idx="2379">
                  <c:v>798.72</c:v>
                </c:pt>
                <c:pt idx="2380">
                  <c:v>798.91099999999949</c:v>
                </c:pt>
                <c:pt idx="2381">
                  <c:v>799.101</c:v>
                </c:pt>
                <c:pt idx="2382">
                  <c:v>799.29100000000005</c:v>
                </c:pt>
                <c:pt idx="2383">
                  <c:v>799.48099999999999</c:v>
                </c:pt>
                <c:pt idx="2384">
                  <c:v>799.67100000000005</c:v>
                </c:pt>
                <c:pt idx="2385">
                  <c:v>799.86099999999919</c:v>
                </c:pt>
                <c:pt idx="2386">
                  <c:v>800.05099999999948</c:v>
                </c:pt>
                <c:pt idx="2387">
                  <c:v>800.24099999999999</c:v>
                </c:pt>
                <c:pt idx="2388">
                  <c:v>800.43099999999947</c:v>
                </c:pt>
                <c:pt idx="2389">
                  <c:v>800.62199999999996</c:v>
                </c:pt>
                <c:pt idx="2390">
                  <c:v>800.81199999999933</c:v>
                </c:pt>
                <c:pt idx="2391">
                  <c:v>801.00199999999938</c:v>
                </c:pt>
                <c:pt idx="2392">
                  <c:v>801.19200000000001</c:v>
                </c:pt>
                <c:pt idx="2393">
                  <c:v>801.38199999999949</c:v>
                </c:pt>
                <c:pt idx="2394">
                  <c:v>801.572</c:v>
                </c:pt>
                <c:pt idx="2395">
                  <c:v>801.76199999999949</c:v>
                </c:pt>
                <c:pt idx="2396">
                  <c:v>801.9519999999992</c:v>
                </c:pt>
                <c:pt idx="2397">
                  <c:v>802.14300000000003</c:v>
                </c:pt>
                <c:pt idx="2398">
                  <c:v>802.33299999999906</c:v>
                </c:pt>
                <c:pt idx="2399">
                  <c:v>802.52300000000002</c:v>
                </c:pt>
                <c:pt idx="2400">
                  <c:v>802.71299999999997</c:v>
                </c:pt>
                <c:pt idx="2401">
                  <c:v>802.90300000000002</c:v>
                </c:pt>
                <c:pt idx="2402">
                  <c:v>803.09299999999996</c:v>
                </c:pt>
                <c:pt idx="2403">
                  <c:v>803.28300000000081</c:v>
                </c:pt>
                <c:pt idx="2404">
                  <c:v>803.47299999999996</c:v>
                </c:pt>
                <c:pt idx="2405">
                  <c:v>803.66399999999999</c:v>
                </c:pt>
                <c:pt idx="2406">
                  <c:v>803.85399999999947</c:v>
                </c:pt>
                <c:pt idx="2407">
                  <c:v>804.04399999999998</c:v>
                </c:pt>
                <c:pt idx="2408">
                  <c:v>804.23400000000004</c:v>
                </c:pt>
                <c:pt idx="2409">
                  <c:v>804.42399999999998</c:v>
                </c:pt>
                <c:pt idx="2410">
                  <c:v>804.61400000000003</c:v>
                </c:pt>
                <c:pt idx="2411">
                  <c:v>804.80399999999997</c:v>
                </c:pt>
                <c:pt idx="2412">
                  <c:v>804.99400000000003</c:v>
                </c:pt>
                <c:pt idx="2413">
                  <c:v>805.18499999999995</c:v>
                </c:pt>
                <c:pt idx="2414">
                  <c:v>805.375</c:v>
                </c:pt>
                <c:pt idx="2415">
                  <c:v>805.56499999999949</c:v>
                </c:pt>
                <c:pt idx="2416">
                  <c:v>805.755</c:v>
                </c:pt>
                <c:pt idx="2417">
                  <c:v>805.94499999999948</c:v>
                </c:pt>
                <c:pt idx="2418">
                  <c:v>806.13499999999999</c:v>
                </c:pt>
                <c:pt idx="2419">
                  <c:v>806.32499999999948</c:v>
                </c:pt>
                <c:pt idx="2420">
                  <c:v>806.51499999999999</c:v>
                </c:pt>
                <c:pt idx="2421">
                  <c:v>806.70600000000002</c:v>
                </c:pt>
                <c:pt idx="2422">
                  <c:v>806.89599999999996</c:v>
                </c:pt>
                <c:pt idx="2423">
                  <c:v>807.08600000000001</c:v>
                </c:pt>
                <c:pt idx="2424">
                  <c:v>807.27599999999995</c:v>
                </c:pt>
                <c:pt idx="2425">
                  <c:v>807.46599999999921</c:v>
                </c:pt>
                <c:pt idx="2426">
                  <c:v>807.65599999999949</c:v>
                </c:pt>
                <c:pt idx="2427">
                  <c:v>807.84599999999921</c:v>
                </c:pt>
                <c:pt idx="2428">
                  <c:v>808.03599999999949</c:v>
                </c:pt>
                <c:pt idx="2429">
                  <c:v>808.22699999999998</c:v>
                </c:pt>
                <c:pt idx="2430">
                  <c:v>808.41699999999946</c:v>
                </c:pt>
                <c:pt idx="2431">
                  <c:v>808.60699999999997</c:v>
                </c:pt>
                <c:pt idx="2432">
                  <c:v>808.79700000000003</c:v>
                </c:pt>
                <c:pt idx="2433">
                  <c:v>808.98699999999997</c:v>
                </c:pt>
                <c:pt idx="2434">
                  <c:v>809.17700000000002</c:v>
                </c:pt>
                <c:pt idx="2435">
                  <c:v>809.36699999999905</c:v>
                </c:pt>
                <c:pt idx="2436">
                  <c:v>809.55699999999933</c:v>
                </c:pt>
                <c:pt idx="2437">
                  <c:v>809.74800000000005</c:v>
                </c:pt>
                <c:pt idx="2438">
                  <c:v>809.93799999999919</c:v>
                </c:pt>
                <c:pt idx="2439">
                  <c:v>810.12800000000004</c:v>
                </c:pt>
                <c:pt idx="2440">
                  <c:v>810.31799999999919</c:v>
                </c:pt>
                <c:pt idx="2441">
                  <c:v>810.50800000000004</c:v>
                </c:pt>
                <c:pt idx="2442">
                  <c:v>810.69799999999998</c:v>
                </c:pt>
                <c:pt idx="2443">
                  <c:v>810.88800000000003</c:v>
                </c:pt>
                <c:pt idx="2444">
                  <c:v>811.07899999999995</c:v>
                </c:pt>
                <c:pt idx="2445">
                  <c:v>811.26900000000001</c:v>
                </c:pt>
                <c:pt idx="2446">
                  <c:v>811.45899999999949</c:v>
                </c:pt>
                <c:pt idx="2447">
                  <c:v>811.649</c:v>
                </c:pt>
                <c:pt idx="2448">
                  <c:v>811.83900000000006</c:v>
                </c:pt>
                <c:pt idx="2449">
                  <c:v>812.029</c:v>
                </c:pt>
                <c:pt idx="2450">
                  <c:v>812.21900000000005</c:v>
                </c:pt>
                <c:pt idx="2451">
                  <c:v>812.40899999999999</c:v>
                </c:pt>
                <c:pt idx="2452">
                  <c:v>812.6</c:v>
                </c:pt>
                <c:pt idx="2453">
                  <c:v>812.79000000000053</c:v>
                </c:pt>
                <c:pt idx="2454">
                  <c:v>812.98</c:v>
                </c:pt>
                <c:pt idx="2455">
                  <c:v>813.17000000000053</c:v>
                </c:pt>
                <c:pt idx="2456">
                  <c:v>813.35999999999933</c:v>
                </c:pt>
                <c:pt idx="2457">
                  <c:v>813.55</c:v>
                </c:pt>
                <c:pt idx="2458">
                  <c:v>813.74</c:v>
                </c:pt>
                <c:pt idx="2459">
                  <c:v>813.93099999999947</c:v>
                </c:pt>
                <c:pt idx="2460">
                  <c:v>814.12099999999998</c:v>
                </c:pt>
                <c:pt idx="2461">
                  <c:v>814.31099999999947</c:v>
                </c:pt>
                <c:pt idx="2462">
                  <c:v>814.50099999999998</c:v>
                </c:pt>
                <c:pt idx="2463">
                  <c:v>814.69100000000003</c:v>
                </c:pt>
                <c:pt idx="2464">
                  <c:v>814.88099999999997</c:v>
                </c:pt>
                <c:pt idx="2465">
                  <c:v>815.07100000000003</c:v>
                </c:pt>
                <c:pt idx="2466">
                  <c:v>815.26199999999949</c:v>
                </c:pt>
                <c:pt idx="2467">
                  <c:v>815.4519999999992</c:v>
                </c:pt>
                <c:pt idx="2468">
                  <c:v>815.64199999999948</c:v>
                </c:pt>
                <c:pt idx="2469">
                  <c:v>815.8319999999992</c:v>
                </c:pt>
                <c:pt idx="2470">
                  <c:v>816.02199999999948</c:v>
                </c:pt>
                <c:pt idx="2471">
                  <c:v>816.21199999999999</c:v>
                </c:pt>
                <c:pt idx="2472">
                  <c:v>816.40199999999948</c:v>
                </c:pt>
                <c:pt idx="2473">
                  <c:v>816.59299999999996</c:v>
                </c:pt>
                <c:pt idx="2474">
                  <c:v>816.78300000000081</c:v>
                </c:pt>
                <c:pt idx="2475">
                  <c:v>816.97299999999996</c:v>
                </c:pt>
                <c:pt idx="2476">
                  <c:v>817.16300000000001</c:v>
                </c:pt>
                <c:pt idx="2477">
                  <c:v>817.35299999999881</c:v>
                </c:pt>
                <c:pt idx="2478">
                  <c:v>817.54300000000001</c:v>
                </c:pt>
                <c:pt idx="2479">
                  <c:v>817.73299999999949</c:v>
                </c:pt>
                <c:pt idx="2480">
                  <c:v>817.92399999999998</c:v>
                </c:pt>
                <c:pt idx="2481">
                  <c:v>818.11400000000003</c:v>
                </c:pt>
                <c:pt idx="2482">
                  <c:v>818.30399999999997</c:v>
                </c:pt>
                <c:pt idx="2483">
                  <c:v>818.49400000000003</c:v>
                </c:pt>
                <c:pt idx="2484">
                  <c:v>818.68400000000054</c:v>
                </c:pt>
                <c:pt idx="2485">
                  <c:v>818.87400000000002</c:v>
                </c:pt>
                <c:pt idx="2486">
                  <c:v>819.06399999999996</c:v>
                </c:pt>
                <c:pt idx="2487">
                  <c:v>819.255</c:v>
                </c:pt>
                <c:pt idx="2488">
                  <c:v>819.44499999999948</c:v>
                </c:pt>
                <c:pt idx="2489">
                  <c:v>819.63499999999999</c:v>
                </c:pt>
                <c:pt idx="2490">
                  <c:v>819.82499999999948</c:v>
                </c:pt>
                <c:pt idx="2491">
                  <c:v>820.01499999999999</c:v>
                </c:pt>
                <c:pt idx="2492">
                  <c:v>820.20500000000004</c:v>
                </c:pt>
                <c:pt idx="2493">
                  <c:v>820.39499999999998</c:v>
                </c:pt>
                <c:pt idx="2494">
                  <c:v>820.58600000000001</c:v>
                </c:pt>
                <c:pt idx="2495">
                  <c:v>820.77599999999995</c:v>
                </c:pt>
                <c:pt idx="2496">
                  <c:v>820.96599999999921</c:v>
                </c:pt>
                <c:pt idx="2497">
                  <c:v>821.15599999999949</c:v>
                </c:pt>
                <c:pt idx="2498">
                  <c:v>821.34599999999921</c:v>
                </c:pt>
                <c:pt idx="2499">
                  <c:v>821.53599999999949</c:v>
                </c:pt>
                <c:pt idx="2500">
                  <c:v>821.726</c:v>
                </c:pt>
                <c:pt idx="2501">
                  <c:v>821.91699999999946</c:v>
                </c:pt>
                <c:pt idx="2502">
                  <c:v>822.10699999999997</c:v>
                </c:pt>
                <c:pt idx="2503">
                  <c:v>822.29700000000003</c:v>
                </c:pt>
                <c:pt idx="2504">
                  <c:v>822.48699999999997</c:v>
                </c:pt>
                <c:pt idx="2505">
                  <c:v>822.67700000000002</c:v>
                </c:pt>
                <c:pt idx="2506">
                  <c:v>822.86699999999905</c:v>
                </c:pt>
                <c:pt idx="2507">
                  <c:v>823.05699999999933</c:v>
                </c:pt>
                <c:pt idx="2508">
                  <c:v>823.24800000000005</c:v>
                </c:pt>
                <c:pt idx="2509">
                  <c:v>823.43799999999919</c:v>
                </c:pt>
                <c:pt idx="2510">
                  <c:v>823.62800000000004</c:v>
                </c:pt>
                <c:pt idx="2511">
                  <c:v>823.81799999999919</c:v>
                </c:pt>
                <c:pt idx="2512">
                  <c:v>824.00800000000004</c:v>
                </c:pt>
                <c:pt idx="2513">
                  <c:v>824.19799999999998</c:v>
                </c:pt>
                <c:pt idx="2514">
                  <c:v>824.38800000000003</c:v>
                </c:pt>
                <c:pt idx="2515">
                  <c:v>824.57899999999995</c:v>
                </c:pt>
                <c:pt idx="2516">
                  <c:v>824.76900000000001</c:v>
                </c:pt>
                <c:pt idx="2517">
                  <c:v>824.95899999999949</c:v>
                </c:pt>
                <c:pt idx="2518">
                  <c:v>825.149</c:v>
                </c:pt>
                <c:pt idx="2519">
                  <c:v>825.33900000000006</c:v>
                </c:pt>
                <c:pt idx="2520">
                  <c:v>825.529</c:v>
                </c:pt>
                <c:pt idx="2521">
                  <c:v>825.71900000000005</c:v>
                </c:pt>
                <c:pt idx="2522">
                  <c:v>825.91</c:v>
                </c:pt>
                <c:pt idx="2523">
                  <c:v>826.1</c:v>
                </c:pt>
                <c:pt idx="2524">
                  <c:v>826.29000000000053</c:v>
                </c:pt>
                <c:pt idx="2525">
                  <c:v>826.48</c:v>
                </c:pt>
                <c:pt idx="2526">
                  <c:v>826.67000000000053</c:v>
                </c:pt>
                <c:pt idx="2527">
                  <c:v>826.85999999999933</c:v>
                </c:pt>
                <c:pt idx="2528">
                  <c:v>827.05099999999948</c:v>
                </c:pt>
                <c:pt idx="2529">
                  <c:v>827.24099999999999</c:v>
                </c:pt>
                <c:pt idx="2530">
                  <c:v>827.43099999999947</c:v>
                </c:pt>
                <c:pt idx="2531">
                  <c:v>827.62099999999998</c:v>
                </c:pt>
                <c:pt idx="2532">
                  <c:v>827.81099999999947</c:v>
                </c:pt>
                <c:pt idx="2533">
                  <c:v>828.00099999999998</c:v>
                </c:pt>
                <c:pt idx="2534">
                  <c:v>828.19100000000003</c:v>
                </c:pt>
                <c:pt idx="2535">
                  <c:v>828.38199999999949</c:v>
                </c:pt>
                <c:pt idx="2536">
                  <c:v>828.572</c:v>
                </c:pt>
                <c:pt idx="2537">
                  <c:v>828.76199999999949</c:v>
                </c:pt>
                <c:pt idx="2538">
                  <c:v>828.9519999999992</c:v>
                </c:pt>
                <c:pt idx="2539">
                  <c:v>829.14199999999948</c:v>
                </c:pt>
                <c:pt idx="2540">
                  <c:v>829.3319999999992</c:v>
                </c:pt>
                <c:pt idx="2541">
                  <c:v>829.52300000000002</c:v>
                </c:pt>
                <c:pt idx="2542">
                  <c:v>829.71299999999997</c:v>
                </c:pt>
                <c:pt idx="2543">
                  <c:v>829.90300000000002</c:v>
                </c:pt>
                <c:pt idx="2544">
                  <c:v>830.09299999999996</c:v>
                </c:pt>
                <c:pt idx="2545">
                  <c:v>830.28300000000081</c:v>
                </c:pt>
                <c:pt idx="2546">
                  <c:v>830.47299999999996</c:v>
                </c:pt>
                <c:pt idx="2547">
                  <c:v>830.66300000000001</c:v>
                </c:pt>
                <c:pt idx="2548">
                  <c:v>830.85399999999947</c:v>
                </c:pt>
                <c:pt idx="2549">
                  <c:v>831.04399999999998</c:v>
                </c:pt>
                <c:pt idx="2550">
                  <c:v>831.23400000000004</c:v>
                </c:pt>
                <c:pt idx="2551">
                  <c:v>831.42399999999998</c:v>
                </c:pt>
                <c:pt idx="2552">
                  <c:v>831.61400000000003</c:v>
                </c:pt>
                <c:pt idx="2553">
                  <c:v>831.80399999999997</c:v>
                </c:pt>
                <c:pt idx="2554">
                  <c:v>831.995</c:v>
                </c:pt>
                <c:pt idx="2555">
                  <c:v>832.18499999999995</c:v>
                </c:pt>
                <c:pt idx="2556">
                  <c:v>832.375</c:v>
                </c:pt>
                <c:pt idx="2557">
                  <c:v>832.56499999999949</c:v>
                </c:pt>
                <c:pt idx="2558">
                  <c:v>832.755</c:v>
                </c:pt>
                <c:pt idx="2559">
                  <c:v>832.94499999999948</c:v>
                </c:pt>
                <c:pt idx="2560">
                  <c:v>833.13499999999999</c:v>
                </c:pt>
                <c:pt idx="2561">
                  <c:v>833.32599999999934</c:v>
                </c:pt>
                <c:pt idx="2562">
                  <c:v>833.51599999999996</c:v>
                </c:pt>
                <c:pt idx="2563">
                  <c:v>833.70600000000002</c:v>
                </c:pt>
                <c:pt idx="2564">
                  <c:v>833.89599999999996</c:v>
                </c:pt>
                <c:pt idx="2565">
                  <c:v>834.08600000000001</c:v>
                </c:pt>
                <c:pt idx="2566">
                  <c:v>834.27599999999995</c:v>
                </c:pt>
                <c:pt idx="2567">
                  <c:v>834.46599999999921</c:v>
                </c:pt>
                <c:pt idx="2568">
                  <c:v>834.65699999999947</c:v>
                </c:pt>
                <c:pt idx="2569">
                  <c:v>834.84699999999907</c:v>
                </c:pt>
                <c:pt idx="2570">
                  <c:v>835.03699999999947</c:v>
                </c:pt>
                <c:pt idx="2571">
                  <c:v>835.22699999999998</c:v>
                </c:pt>
                <c:pt idx="2572">
                  <c:v>835.41699999999946</c:v>
                </c:pt>
                <c:pt idx="2573">
                  <c:v>835.60699999999997</c:v>
                </c:pt>
                <c:pt idx="2574">
                  <c:v>835.7980000000008</c:v>
                </c:pt>
                <c:pt idx="2575">
                  <c:v>835.98800000000051</c:v>
                </c:pt>
                <c:pt idx="2576">
                  <c:v>836.17800000000068</c:v>
                </c:pt>
                <c:pt idx="2577">
                  <c:v>836.36799999999914</c:v>
                </c:pt>
                <c:pt idx="2578">
                  <c:v>836.5579999999992</c:v>
                </c:pt>
                <c:pt idx="2579">
                  <c:v>836.74800000000005</c:v>
                </c:pt>
                <c:pt idx="2580">
                  <c:v>836.93799999999919</c:v>
                </c:pt>
                <c:pt idx="2581">
                  <c:v>837.12900000000002</c:v>
                </c:pt>
                <c:pt idx="2582">
                  <c:v>837.31899999999996</c:v>
                </c:pt>
                <c:pt idx="2583">
                  <c:v>837.50900000000001</c:v>
                </c:pt>
                <c:pt idx="2584">
                  <c:v>837.69900000000052</c:v>
                </c:pt>
                <c:pt idx="2585">
                  <c:v>837.88900000000001</c:v>
                </c:pt>
                <c:pt idx="2586">
                  <c:v>838.07899999999995</c:v>
                </c:pt>
                <c:pt idx="2587">
                  <c:v>838.27000000000055</c:v>
                </c:pt>
                <c:pt idx="2588">
                  <c:v>838.45999999999947</c:v>
                </c:pt>
                <c:pt idx="2589">
                  <c:v>838.65</c:v>
                </c:pt>
                <c:pt idx="2590">
                  <c:v>838.83999999999946</c:v>
                </c:pt>
                <c:pt idx="2591">
                  <c:v>839.03</c:v>
                </c:pt>
                <c:pt idx="2592">
                  <c:v>839.22</c:v>
                </c:pt>
                <c:pt idx="2593">
                  <c:v>839.41099999999949</c:v>
                </c:pt>
                <c:pt idx="2594">
                  <c:v>839.601</c:v>
                </c:pt>
                <c:pt idx="2595">
                  <c:v>839.79100000000005</c:v>
                </c:pt>
                <c:pt idx="2596">
                  <c:v>839.98099999999999</c:v>
                </c:pt>
                <c:pt idx="2597">
                  <c:v>840.17100000000005</c:v>
                </c:pt>
                <c:pt idx="2598">
                  <c:v>840.36099999999919</c:v>
                </c:pt>
                <c:pt idx="2599">
                  <c:v>840.55099999999948</c:v>
                </c:pt>
                <c:pt idx="2600">
                  <c:v>840.74199999999996</c:v>
                </c:pt>
                <c:pt idx="2601">
                  <c:v>840.93199999999933</c:v>
                </c:pt>
                <c:pt idx="2602">
                  <c:v>841.12199999999996</c:v>
                </c:pt>
                <c:pt idx="2603">
                  <c:v>841.31199999999933</c:v>
                </c:pt>
                <c:pt idx="2604">
                  <c:v>841.50199999999938</c:v>
                </c:pt>
                <c:pt idx="2605">
                  <c:v>841.69200000000001</c:v>
                </c:pt>
                <c:pt idx="2606">
                  <c:v>841.88300000000004</c:v>
                </c:pt>
                <c:pt idx="2607">
                  <c:v>842.07299999999998</c:v>
                </c:pt>
                <c:pt idx="2608">
                  <c:v>842.26300000000003</c:v>
                </c:pt>
                <c:pt idx="2609">
                  <c:v>842.45299999999907</c:v>
                </c:pt>
                <c:pt idx="2610">
                  <c:v>842.64300000000003</c:v>
                </c:pt>
                <c:pt idx="2611">
                  <c:v>842.83299999999906</c:v>
                </c:pt>
                <c:pt idx="2612">
                  <c:v>843.02300000000002</c:v>
                </c:pt>
                <c:pt idx="2613">
                  <c:v>843.21400000000051</c:v>
                </c:pt>
                <c:pt idx="2614">
                  <c:v>843.404</c:v>
                </c:pt>
                <c:pt idx="2615">
                  <c:v>843.59400000000005</c:v>
                </c:pt>
                <c:pt idx="2616">
                  <c:v>843.78400000000067</c:v>
                </c:pt>
                <c:pt idx="2617">
                  <c:v>843.97400000000005</c:v>
                </c:pt>
                <c:pt idx="2618">
                  <c:v>844.16399999999999</c:v>
                </c:pt>
                <c:pt idx="2619">
                  <c:v>844.35499999999934</c:v>
                </c:pt>
                <c:pt idx="2620">
                  <c:v>844.54499999999996</c:v>
                </c:pt>
                <c:pt idx="2621">
                  <c:v>844.73500000000001</c:v>
                </c:pt>
                <c:pt idx="2622">
                  <c:v>844.92499999999939</c:v>
                </c:pt>
                <c:pt idx="2623">
                  <c:v>845.11500000000001</c:v>
                </c:pt>
                <c:pt idx="2624">
                  <c:v>845.30499999999938</c:v>
                </c:pt>
                <c:pt idx="2625">
                  <c:v>845.495</c:v>
                </c:pt>
                <c:pt idx="2626">
                  <c:v>845.68600000000004</c:v>
                </c:pt>
                <c:pt idx="2627">
                  <c:v>845.87599999999998</c:v>
                </c:pt>
                <c:pt idx="2628">
                  <c:v>846.06599999999946</c:v>
                </c:pt>
                <c:pt idx="2629">
                  <c:v>846.25599999999997</c:v>
                </c:pt>
                <c:pt idx="2630">
                  <c:v>846.44599999999946</c:v>
                </c:pt>
                <c:pt idx="2631">
                  <c:v>846.63599999999997</c:v>
                </c:pt>
                <c:pt idx="2632">
                  <c:v>846.8269999999992</c:v>
                </c:pt>
                <c:pt idx="2633">
                  <c:v>847.01699999999948</c:v>
                </c:pt>
                <c:pt idx="2634">
                  <c:v>847.20699999999999</c:v>
                </c:pt>
                <c:pt idx="2635">
                  <c:v>847.39699999999948</c:v>
                </c:pt>
                <c:pt idx="2636">
                  <c:v>847.58699999999999</c:v>
                </c:pt>
                <c:pt idx="2637">
                  <c:v>847.77700000000004</c:v>
                </c:pt>
                <c:pt idx="2638">
                  <c:v>847.96799999999905</c:v>
                </c:pt>
                <c:pt idx="2639">
                  <c:v>848.15800000000002</c:v>
                </c:pt>
                <c:pt idx="2640">
                  <c:v>848.34799999999905</c:v>
                </c:pt>
                <c:pt idx="2641">
                  <c:v>848.53800000000001</c:v>
                </c:pt>
                <c:pt idx="2642">
                  <c:v>848.72799999999938</c:v>
                </c:pt>
                <c:pt idx="2643">
                  <c:v>848.91800000000001</c:v>
                </c:pt>
                <c:pt idx="2644">
                  <c:v>849.10900000000004</c:v>
                </c:pt>
                <c:pt idx="2645">
                  <c:v>849.29900000000055</c:v>
                </c:pt>
                <c:pt idx="2646">
                  <c:v>849.48900000000003</c:v>
                </c:pt>
                <c:pt idx="2647">
                  <c:v>849.67900000000054</c:v>
                </c:pt>
                <c:pt idx="2648">
                  <c:v>849.86899999999946</c:v>
                </c:pt>
                <c:pt idx="2649">
                  <c:v>850.05899999999997</c:v>
                </c:pt>
                <c:pt idx="2650">
                  <c:v>850.25</c:v>
                </c:pt>
                <c:pt idx="2651">
                  <c:v>850.43999999999949</c:v>
                </c:pt>
                <c:pt idx="2652">
                  <c:v>850.63</c:v>
                </c:pt>
                <c:pt idx="2653">
                  <c:v>850.81999999999948</c:v>
                </c:pt>
                <c:pt idx="2654">
                  <c:v>851.01</c:v>
                </c:pt>
                <c:pt idx="2655">
                  <c:v>851.2</c:v>
                </c:pt>
                <c:pt idx="2656">
                  <c:v>851.39</c:v>
                </c:pt>
                <c:pt idx="2657">
                  <c:v>851.58100000000002</c:v>
                </c:pt>
                <c:pt idx="2658">
                  <c:v>851.77100000000053</c:v>
                </c:pt>
                <c:pt idx="2659">
                  <c:v>851.96099999999933</c:v>
                </c:pt>
                <c:pt idx="2660">
                  <c:v>852.15099999999939</c:v>
                </c:pt>
                <c:pt idx="2661">
                  <c:v>852.34099999999921</c:v>
                </c:pt>
                <c:pt idx="2662">
                  <c:v>852.53099999999949</c:v>
                </c:pt>
                <c:pt idx="2663">
                  <c:v>852.721</c:v>
                </c:pt>
                <c:pt idx="2664">
                  <c:v>852.91199999999947</c:v>
                </c:pt>
                <c:pt idx="2665">
                  <c:v>853.10199999999998</c:v>
                </c:pt>
                <c:pt idx="2666">
                  <c:v>853.29200000000003</c:v>
                </c:pt>
                <c:pt idx="2667">
                  <c:v>853.48199999999997</c:v>
                </c:pt>
                <c:pt idx="2668">
                  <c:v>853.67200000000003</c:v>
                </c:pt>
                <c:pt idx="2669">
                  <c:v>853.86199999999906</c:v>
                </c:pt>
                <c:pt idx="2670">
                  <c:v>854.053</c:v>
                </c:pt>
                <c:pt idx="2671">
                  <c:v>854.24300000000005</c:v>
                </c:pt>
                <c:pt idx="2672">
                  <c:v>854.4329999999992</c:v>
                </c:pt>
                <c:pt idx="2673">
                  <c:v>854.62300000000005</c:v>
                </c:pt>
                <c:pt idx="2674">
                  <c:v>854.81299999999919</c:v>
                </c:pt>
                <c:pt idx="2675">
                  <c:v>855.00300000000004</c:v>
                </c:pt>
                <c:pt idx="2676">
                  <c:v>855.19400000000053</c:v>
                </c:pt>
                <c:pt idx="2677">
                  <c:v>855.38400000000001</c:v>
                </c:pt>
                <c:pt idx="2678">
                  <c:v>855.57400000000052</c:v>
                </c:pt>
                <c:pt idx="2679">
                  <c:v>855.76400000000001</c:v>
                </c:pt>
                <c:pt idx="2680">
                  <c:v>855.95399999999938</c:v>
                </c:pt>
                <c:pt idx="2681">
                  <c:v>856.14400000000001</c:v>
                </c:pt>
                <c:pt idx="2682">
                  <c:v>856.33499999999947</c:v>
                </c:pt>
                <c:pt idx="2683">
                  <c:v>856.52499999999998</c:v>
                </c:pt>
                <c:pt idx="2684">
                  <c:v>856.71500000000003</c:v>
                </c:pt>
                <c:pt idx="2685">
                  <c:v>856.90499999999997</c:v>
                </c:pt>
                <c:pt idx="2686">
                  <c:v>857.09500000000003</c:v>
                </c:pt>
                <c:pt idx="2687">
                  <c:v>857.28500000000054</c:v>
                </c:pt>
                <c:pt idx="2688">
                  <c:v>857.47500000000002</c:v>
                </c:pt>
                <c:pt idx="2689">
                  <c:v>857.66599999999949</c:v>
                </c:pt>
                <c:pt idx="2690">
                  <c:v>857.8559999999992</c:v>
                </c:pt>
                <c:pt idx="2691">
                  <c:v>858.04599999999948</c:v>
                </c:pt>
                <c:pt idx="2692">
                  <c:v>858.23599999999999</c:v>
                </c:pt>
                <c:pt idx="2693">
                  <c:v>858.42599999999948</c:v>
                </c:pt>
                <c:pt idx="2694">
                  <c:v>858.61599999999999</c:v>
                </c:pt>
                <c:pt idx="2695">
                  <c:v>858.80699999999933</c:v>
                </c:pt>
                <c:pt idx="2696">
                  <c:v>858.99699999999996</c:v>
                </c:pt>
                <c:pt idx="2697">
                  <c:v>859.18700000000001</c:v>
                </c:pt>
                <c:pt idx="2698">
                  <c:v>859.37699999999938</c:v>
                </c:pt>
                <c:pt idx="2699">
                  <c:v>859.56699999999921</c:v>
                </c:pt>
                <c:pt idx="2700">
                  <c:v>859.75699999999949</c:v>
                </c:pt>
                <c:pt idx="2701">
                  <c:v>859.94799999999907</c:v>
                </c:pt>
                <c:pt idx="2702">
                  <c:v>860.13800000000003</c:v>
                </c:pt>
                <c:pt idx="2703">
                  <c:v>860.32799999999907</c:v>
                </c:pt>
                <c:pt idx="2704">
                  <c:v>860.51800000000003</c:v>
                </c:pt>
                <c:pt idx="2705">
                  <c:v>860.70799999999997</c:v>
                </c:pt>
                <c:pt idx="2706">
                  <c:v>860.89800000000002</c:v>
                </c:pt>
                <c:pt idx="2707">
                  <c:v>861.08799999999997</c:v>
                </c:pt>
                <c:pt idx="2708">
                  <c:v>861.27900000000068</c:v>
                </c:pt>
                <c:pt idx="2709">
                  <c:v>861.46899999999948</c:v>
                </c:pt>
                <c:pt idx="2710">
                  <c:v>861.65899999999999</c:v>
                </c:pt>
                <c:pt idx="2711">
                  <c:v>861.84899999999948</c:v>
                </c:pt>
                <c:pt idx="2712">
                  <c:v>862.03899999999999</c:v>
                </c:pt>
                <c:pt idx="2713">
                  <c:v>862.22900000000004</c:v>
                </c:pt>
                <c:pt idx="2714">
                  <c:v>862.41899999999998</c:v>
                </c:pt>
                <c:pt idx="2715">
                  <c:v>862.61</c:v>
                </c:pt>
                <c:pt idx="2716">
                  <c:v>862.8</c:v>
                </c:pt>
                <c:pt idx="2717">
                  <c:v>862.99</c:v>
                </c:pt>
                <c:pt idx="2718">
                  <c:v>863.18000000000052</c:v>
                </c:pt>
                <c:pt idx="2719">
                  <c:v>863.37</c:v>
                </c:pt>
                <c:pt idx="2720">
                  <c:v>863.56</c:v>
                </c:pt>
                <c:pt idx="2721">
                  <c:v>863.75099999999998</c:v>
                </c:pt>
                <c:pt idx="2722">
                  <c:v>863.94099999999946</c:v>
                </c:pt>
                <c:pt idx="2723">
                  <c:v>864.13099999999997</c:v>
                </c:pt>
                <c:pt idx="2724">
                  <c:v>864.32099999999946</c:v>
                </c:pt>
                <c:pt idx="2725">
                  <c:v>864.51099999999997</c:v>
                </c:pt>
                <c:pt idx="2726">
                  <c:v>864.70100000000002</c:v>
                </c:pt>
                <c:pt idx="2727">
                  <c:v>864.89099999999996</c:v>
                </c:pt>
                <c:pt idx="2728">
                  <c:v>865.08199999999999</c:v>
                </c:pt>
                <c:pt idx="2729">
                  <c:v>865.27200000000005</c:v>
                </c:pt>
                <c:pt idx="2730">
                  <c:v>865.46199999999919</c:v>
                </c:pt>
                <c:pt idx="2731">
                  <c:v>865.65199999999948</c:v>
                </c:pt>
                <c:pt idx="2732">
                  <c:v>865.84199999999919</c:v>
                </c:pt>
                <c:pt idx="2733">
                  <c:v>866.03199999999947</c:v>
                </c:pt>
                <c:pt idx="2734">
                  <c:v>866.22299999999996</c:v>
                </c:pt>
                <c:pt idx="2735">
                  <c:v>866.41300000000001</c:v>
                </c:pt>
                <c:pt idx="2736">
                  <c:v>866.60299999999938</c:v>
                </c:pt>
                <c:pt idx="2737">
                  <c:v>866.7930000000008</c:v>
                </c:pt>
                <c:pt idx="2738">
                  <c:v>866.98299999999949</c:v>
                </c:pt>
                <c:pt idx="2739">
                  <c:v>867.1730000000008</c:v>
                </c:pt>
                <c:pt idx="2740">
                  <c:v>867.36300000000006</c:v>
                </c:pt>
                <c:pt idx="2741">
                  <c:v>867.55399999999997</c:v>
                </c:pt>
                <c:pt idx="2742">
                  <c:v>867.74400000000003</c:v>
                </c:pt>
                <c:pt idx="2743">
                  <c:v>867.93399999999997</c:v>
                </c:pt>
                <c:pt idx="2744">
                  <c:v>868.12400000000002</c:v>
                </c:pt>
                <c:pt idx="2745">
                  <c:v>868.31399999999996</c:v>
                </c:pt>
                <c:pt idx="2746">
                  <c:v>868.50400000000002</c:v>
                </c:pt>
                <c:pt idx="2747">
                  <c:v>868.69500000000005</c:v>
                </c:pt>
                <c:pt idx="2748">
                  <c:v>868.88499999999999</c:v>
                </c:pt>
                <c:pt idx="2749">
                  <c:v>869.07500000000005</c:v>
                </c:pt>
                <c:pt idx="2750">
                  <c:v>869.26499999999999</c:v>
                </c:pt>
                <c:pt idx="2751">
                  <c:v>869.45499999999947</c:v>
                </c:pt>
                <c:pt idx="2752">
                  <c:v>869.64499999999998</c:v>
                </c:pt>
                <c:pt idx="2753">
                  <c:v>869.83499999999947</c:v>
                </c:pt>
                <c:pt idx="2754">
                  <c:v>870.02599999999939</c:v>
                </c:pt>
                <c:pt idx="2755">
                  <c:v>870.21600000000001</c:v>
                </c:pt>
                <c:pt idx="2756">
                  <c:v>870.40599999999949</c:v>
                </c:pt>
                <c:pt idx="2757">
                  <c:v>870.596</c:v>
                </c:pt>
                <c:pt idx="2758">
                  <c:v>870.78599999999994</c:v>
                </c:pt>
                <c:pt idx="2759">
                  <c:v>870.976</c:v>
                </c:pt>
                <c:pt idx="2760">
                  <c:v>871.16699999999946</c:v>
                </c:pt>
                <c:pt idx="2761">
                  <c:v>871.35699999999906</c:v>
                </c:pt>
                <c:pt idx="2762">
                  <c:v>871.54699999999946</c:v>
                </c:pt>
                <c:pt idx="2763">
                  <c:v>871.73699999999997</c:v>
                </c:pt>
                <c:pt idx="2764">
                  <c:v>871.92699999999934</c:v>
                </c:pt>
                <c:pt idx="2765">
                  <c:v>872.11699999999996</c:v>
                </c:pt>
                <c:pt idx="2766">
                  <c:v>872.30699999999933</c:v>
                </c:pt>
                <c:pt idx="2767">
                  <c:v>872.49800000000005</c:v>
                </c:pt>
                <c:pt idx="2768">
                  <c:v>872.68799999999999</c:v>
                </c:pt>
                <c:pt idx="2769">
                  <c:v>872.87800000000004</c:v>
                </c:pt>
                <c:pt idx="2770">
                  <c:v>873.06799999999919</c:v>
                </c:pt>
                <c:pt idx="2771">
                  <c:v>873.25800000000004</c:v>
                </c:pt>
                <c:pt idx="2772">
                  <c:v>873.44799999999907</c:v>
                </c:pt>
                <c:pt idx="2773">
                  <c:v>873.63800000000003</c:v>
                </c:pt>
                <c:pt idx="2774">
                  <c:v>873.82899999999938</c:v>
                </c:pt>
                <c:pt idx="2775">
                  <c:v>874.01900000000001</c:v>
                </c:pt>
                <c:pt idx="2776">
                  <c:v>874.20899999999995</c:v>
                </c:pt>
                <c:pt idx="2777">
                  <c:v>874.399</c:v>
                </c:pt>
                <c:pt idx="2778">
                  <c:v>874.58900000000051</c:v>
                </c:pt>
                <c:pt idx="2779">
                  <c:v>874.77900000000068</c:v>
                </c:pt>
                <c:pt idx="2780">
                  <c:v>874.96899999999948</c:v>
                </c:pt>
                <c:pt idx="2781">
                  <c:v>875.16</c:v>
                </c:pt>
                <c:pt idx="2782">
                  <c:v>875.34999999999934</c:v>
                </c:pt>
                <c:pt idx="2783">
                  <c:v>875.54</c:v>
                </c:pt>
                <c:pt idx="2784">
                  <c:v>875.73</c:v>
                </c:pt>
                <c:pt idx="2785">
                  <c:v>875.92</c:v>
                </c:pt>
                <c:pt idx="2786">
                  <c:v>876.11</c:v>
                </c:pt>
                <c:pt idx="2787">
                  <c:v>876.3</c:v>
                </c:pt>
                <c:pt idx="2788">
                  <c:v>876.49099999999999</c:v>
                </c:pt>
                <c:pt idx="2789">
                  <c:v>876.68100000000004</c:v>
                </c:pt>
                <c:pt idx="2790">
                  <c:v>876.87099999999998</c:v>
                </c:pt>
                <c:pt idx="2791">
                  <c:v>877.06099999999947</c:v>
                </c:pt>
                <c:pt idx="2792">
                  <c:v>877.25099999999998</c:v>
                </c:pt>
                <c:pt idx="2793">
                  <c:v>877.44099999999946</c:v>
                </c:pt>
                <c:pt idx="2794">
                  <c:v>877.63199999999949</c:v>
                </c:pt>
                <c:pt idx="2795">
                  <c:v>877.82199999999921</c:v>
                </c:pt>
                <c:pt idx="2796">
                  <c:v>878.01199999999949</c:v>
                </c:pt>
                <c:pt idx="2797">
                  <c:v>878.202</c:v>
                </c:pt>
                <c:pt idx="2798">
                  <c:v>878.39199999999948</c:v>
                </c:pt>
                <c:pt idx="2799">
                  <c:v>878.58199999999999</c:v>
                </c:pt>
                <c:pt idx="2800">
                  <c:v>878.77200000000005</c:v>
                </c:pt>
                <c:pt idx="2801">
                  <c:v>878.96299999999906</c:v>
                </c:pt>
                <c:pt idx="2802">
                  <c:v>879.15300000000002</c:v>
                </c:pt>
                <c:pt idx="2803">
                  <c:v>879.34299999999905</c:v>
                </c:pt>
                <c:pt idx="2804">
                  <c:v>879.53300000000002</c:v>
                </c:pt>
                <c:pt idx="2805">
                  <c:v>879.72299999999996</c:v>
                </c:pt>
                <c:pt idx="2806">
                  <c:v>879.91300000000001</c:v>
                </c:pt>
                <c:pt idx="2807">
                  <c:v>880.10299999999938</c:v>
                </c:pt>
                <c:pt idx="2808">
                  <c:v>880.29400000000055</c:v>
                </c:pt>
                <c:pt idx="2809">
                  <c:v>880.48400000000004</c:v>
                </c:pt>
                <c:pt idx="2810">
                  <c:v>880.67400000000055</c:v>
                </c:pt>
                <c:pt idx="2811">
                  <c:v>880.86399999999946</c:v>
                </c:pt>
                <c:pt idx="2812">
                  <c:v>881.05399999999997</c:v>
                </c:pt>
                <c:pt idx="2813">
                  <c:v>881.24400000000003</c:v>
                </c:pt>
                <c:pt idx="2814">
                  <c:v>881.43399999999997</c:v>
                </c:pt>
                <c:pt idx="2815">
                  <c:v>881.625</c:v>
                </c:pt>
                <c:pt idx="2816">
                  <c:v>881.81499999999949</c:v>
                </c:pt>
                <c:pt idx="2817">
                  <c:v>882.005</c:v>
                </c:pt>
                <c:pt idx="2818">
                  <c:v>882.19500000000005</c:v>
                </c:pt>
                <c:pt idx="2819">
                  <c:v>882.38499999999999</c:v>
                </c:pt>
                <c:pt idx="2820">
                  <c:v>882.57500000000005</c:v>
                </c:pt>
                <c:pt idx="2821">
                  <c:v>882.76499999999999</c:v>
                </c:pt>
                <c:pt idx="2822">
                  <c:v>882.95599999999934</c:v>
                </c:pt>
                <c:pt idx="2823">
                  <c:v>883.14599999999996</c:v>
                </c:pt>
                <c:pt idx="2824">
                  <c:v>883.33599999999933</c:v>
                </c:pt>
                <c:pt idx="2825">
                  <c:v>883.52599999999939</c:v>
                </c:pt>
                <c:pt idx="2826">
                  <c:v>883.71600000000001</c:v>
                </c:pt>
                <c:pt idx="2827">
                  <c:v>883.90599999999949</c:v>
                </c:pt>
                <c:pt idx="2828">
                  <c:v>884.096</c:v>
                </c:pt>
                <c:pt idx="2829">
                  <c:v>884.28599999999994</c:v>
                </c:pt>
                <c:pt idx="2830">
                  <c:v>884.47699999999998</c:v>
                </c:pt>
                <c:pt idx="2831">
                  <c:v>884.66699999999946</c:v>
                </c:pt>
                <c:pt idx="2832">
                  <c:v>884.85699999999906</c:v>
                </c:pt>
                <c:pt idx="2833">
                  <c:v>885.04699999999946</c:v>
                </c:pt>
                <c:pt idx="2834">
                  <c:v>885.23699999999997</c:v>
                </c:pt>
                <c:pt idx="2835">
                  <c:v>885.42699999999934</c:v>
                </c:pt>
                <c:pt idx="2836">
                  <c:v>885.61699999999996</c:v>
                </c:pt>
                <c:pt idx="2837">
                  <c:v>885.8079999999992</c:v>
                </c:pt>
                <c:pt idx="2838">
                  <c:v>885.99800000000005</c:v>
                </c:pt>
                <c:pt idx="2839">
                  <c:v>886.18799999999999</c:v>
                </c:pt>
                <c:pt idx="2840">
                  <c:v>886.37800000000004</c:v>
                </c:pt>
                <c:pt idx="2841">
                  <c:v>886.56799999999919</c:v>
                </c:pt>
                <c:pt idx="2842">
                  <c:v>886.75800000000004</c:v>
                </c:pt>
                <c:pt idx="2843">
                  <c:v>886.94799999999907</c:v>
                </c:pt>
                <c:pt idx="2844">
                  <c:v>887.13900000000001</c:v>
                </c:pt>
                <c:pt idx="2845">
                  <c:v>887.32899999999938</c:v>
                </c:pt>
                <c:pt idx="2846">
                  <c:v>887.51900000000001</c:v>
                </c:pt>
                <c:pt idx="2847">
                  <c:v>887.70899999999995</c:v>
                </c:pt>
                <c:pt idx="2848">
                  <c:v>887.899</c:v>
                </c:pt>
                <c:pt idx="2849">
                  <c:v>888.08900000000051</c:v>
                </c:pt>
                <c:pt idx="2850">
                  <c:v>888.27900000000068</c:v>
                </c:pt>
                <c:pt idx="2851">
                  <c:v>888.46899999999948</c:v>
                </c:pt>
                <c:pt idx="2852">
                  <c:v>888.66</c:v>
                </c:pt>
                <c:pt idx="2853">
                  <c:v>888.84999999999934</c:v>
                </c:pt>
                <c:pt idx="2854">
                  <c:v>889.04</c:v>
                </c:pt>
                <c:pt idx="2855">
                  <c:v>889.23</c:v>
                </c:pt>
                <c:pt idx="2856">
                  <c:v>889.42</c:v>
                </c:pt>
                <c:pt idx="2857">
                  <c:v>889.61</c:v>
                </c:pt>
                <c:pt idx="2858">
                  <c:v>889.8</c:v>
                </c:pt>
                <c:pt idx="2859">
                  <c:v>889.99</c:v>
                </c:pt>
                <c:pt idx="2860">
                  <c:v>890.18100000000004</c:v>
                </c:pt>
                <c:pt idx="2861">
                  <c:v>890.37099999999998</c:v>
                </c:pt>
                <c:pt idx="2862">
                  <c:v>890.56099999999947</c:v>
                </c:pt>
                <c:pt idx="2863">
                  <c:v>890.75099999999998</c:v>
                </c:pt>
                <c:pt idx="2864">
                  <c:v>890.94099999999946</c:v>
                </c:pt>
                <c:pt idx="2865">
                  <c:v>891.13099999999997</c:v>
                </c:pt>
                <c:pt idx="2866">
                  <c:v>891.32099999999946</c:v>
                </c:pt>
                <c:pt idx="2867">
                  <c:v>891.51199999999949</c:v>
                </c:pt>
                <c:pt idx="2868">
                  <c:v>891.702</c:v>
                </c:pt>
                <c:pt idx="2869">
                  <c:v>891.89199999999948</c:v>
                </c:pt>
                <c:pt idx="2870">
                  <c:v>892.08199999999999</c:v>
                </c:pt>
                <c:pt idx="2871">
                  <c:v>892.27200000000005</c:v>
                </c:pt>
                <c:pt idx="2872">
                  <c:v>892.46199999999919</c:v>
                </c:pt>
                <c:pt idx="2873">
                  <c:v>892.65199999999948</c:v>
                </c:pt>
                <c:pt idx="2874">
                  <c:v>892.84199999999919</c:v>
                </c:pt>
                <c:pt idx="2875">
                  <c:v>893.03300000000002</c:v>
                </c:pt>
                <c:pt idx="2876">
                  <c:v>893.22299999999996</c:v>
                </c:pt>
                <c:pt idx="2877">
                  <c:v>893.41300000000001</c:v>
                </c:pt>
                <c:pt idx="2878">
                  <c:v>893.60299999999938</c:v>
                </c:pt>
                <c:pt idx="2879">
                  <c:v>893.7930000000008</c:v>
                </c:pt>
                <c:pt idx="2880">
                  <c:v>893.98299999999949</c:v>
                </c:pt>
                <c:pt idx="2881">
                  <c:v>894.1730000000008</c:v>
                </c:pt>
                <c:pt idx="2882">
                  <c:v>894.36300000000006</c:v>
                </c:pt>
                <c:pt idx="2883">
                  <c:v>894.55399999999997</c:v>
                </c:pt>
                <c:pt idx="2884">
                  <c:v>894.74400000000003</c:v>
                </c:pt>
                <c:pt idx="2885">
                  <c:v>894.93399999999997</c:v>
                </c:pt>
                <c:pt idx="2886">
                  <c:v>895.12400000000002</c:v>
                </c:pt>
                <c:pt idx="2887">
                  <c:v>895.31399999999996</c:v>
                </c:pt>
                <c:pt idx="2888">
                  <c:v>895.50400000000002</c:v>
                </c:pt>
                <c:pt idx="2889">
                  <c:v>895.69400000000053</c:v>
                </c:pt>
                <c:pt idx="2890">
                  <c:v>895.88400000000001</c:v>
                </c:pt>
                <c:pt idx="2891">
                  <c:v>896.07500000000005</c:v>
                </c:pt>
                <c:pt idx="2892">
                  <c:v>896.26499999999999</c:v>
                </c:pt>
                <c:pt idx="2893">
                  <c:v>896.45499999999947</c:v>
                </c:pt>
                <c:pt idx="2894">
                  <c:v>896.64499999999998</c:v>
                </c:pt>
                <c:pt idx="2895">
                  <c:v>896.83499999999947</c:v>
                </c:pt>
                <c:pt idx="2896">
                  <c:v>897.02499999999998</c:v>
                </c:pt>
                <c:pt idx="2897">
                  <c:v>897.21500000000003</c:v>
                </c:pt>
                <c:pt idx="2898">
                  <c:v>897.40499999999997</c:v>
                </c:pt>
                <c:pt idx="2899">
                  <c:v>897.59500000000003</c:v>
                </c:pt>
                <c:pt idx="2900">
                  <c:v>897.78599999999994</c:v>
                </c:pt>
                <c:pt idx="2901">
                  <c:v>897.976</c:v>
                </c:pt>
                <c:pt idx="2902">
                  <c:v>898.16599999999949</c:v>
                </c:pt>
                <c:pt idx="2903">
                  <c:v>898.3559999999992</c:v>
                </c:pt>
                <c:pt idx="2904">
                  <c:v>898.54599999999948</c:v>
                </c:pt>
                <c:pt idx="2905">
                  <c:v>898.73599999999999</c:v>
                </c:pt>
                <c:pt idx="2906">
                  <c:v>898.92599999999948</c:v>
                </c:pt>
                <c:pt idx="2907">
                  <c:v>899.11599999999999</c:v>
                </c:pt>
                <c:pt idx="2908">
                  <c:v>899.30699999999933</c:v>
                </c:pt>
                <c:pt idx="2909">
                  <c:v>899.49699999999996</c:v>
                </c:pt>
                <c:pt idx="2910">
                  <c:v>899.68700000000001</c:v>
                </c:pt>
                <c:pt idx="2911">
                  <c:v>899.87699999999938</c:v>
                </c:pt>
                <c:pt idx="2912">
                  <c:v>900.06699999999921</c:v>
                </c:pt>
                <c:pt idx="2913">
                  <c:v>900.25699999999949</c:v>
                </c:pt>
                <c:pt idx="2914">
                  <c:v>900.44699999999921</c:v>
                </c:pt>
                <c:pt idx="2915">
                  <c:v>900.63699999999949</c:v>
                </c:pt>
                <c:pt idx="2916">
                  <c:v>900.8269999999992</c:v>
                </c:pt>
                <c:pt idx="2917">
                  <c:v>901.01800000000003</c:v>
                </c:pt>
                <c:pt idx="2918">
                  <c:v>901.20799999999997</c:v>
                </c:pt>
                <c:pt idx="2919">
                  <c:v>901.39800000000002</c:v>
                </c:pt>
                <c:pt idx="2920">
                  <c:v>901.58799999999997</c:v>
                </c:pt>
                <c:pt idx="2921">
                  <c:v>901.77800000000082</c:v>
                </c:pt>
                <c:pt idx="2922">
                  <c:v>901.96799999999905</c:v>
                </c:pt>
                <c:pt idx="2923">
                  <c:v>902.15800000000002</c:v>
                </c:pt>
                <c:pt idx="2924">
                  <c:v>902.34799999999905</c:v>
                </c:pt>
                <c:pt idx="2925">
                  <c:v>902.53899999999999</c:v>
                </c:pt>
                <c:pt idx="2926">
                  <c:v>902.72900000000004</c:v>
                </c:pt>
                <c:pt idx="2927">
                  <c:v>902.91899999999998</c:v>
                </c:pt>
                <c:pt idx="2928">
                  <c:v>903.10900000000004</c:v>
                </c:pt>
                <c:pt idx="2929">
                  <c:v>903.29900000000055</c:v>
                </c:pt>
                <c:pt idx="2930">
                  <c:v>903.48900000000003</c:v>
                </c:pt>
                <c:pt idx="2931">
                  <c:v>903.67900000000054</c:v>
                </c:pt>
                <c:pt idx="2932">
                  <c:v>903.86899999999946</c:v>
                </c:pt>
                <c:pt idx="2933">
                  <c:v>904.05899999999997</c:v>
                </c:pt>
                <c:pt idx="2934">
                  <c:v>904.24900000000002</c:v>
                </c:pt>
                <c:pt idx="2935">
                  <c:v>904.43999999999949</c:v>
                </c:pt>
                <c:pt idx="2936">
                  <c:v>904.63</c:v>
                </c:pt>
                <c:pt idx="2937">
                  <c:v>904.81999999999948</c:v>
                </c:pt>
                <c:pt idx="2938">
                  <c:v>905.01</c:v>
                </c:pt>
                <c:pt idx="2939">
                  <c:v>905.2</c:v>
                </c:pt>
                <c:pt idx="2940">
                  <c:v>905.39</c:v>
                </c:pt>
                <c:pt idx="2941">
                  <c:v>905.58</c:v>
                </c:pt>
                <c:pt idx="2942">
                  <c:v>905.77000000000055</c:v>
                </c:pt>
                <c:pt idx="2943">
                  <c:v>905.95999999999947</c:v>
                </c:pt>
                <c:pt idx="2944">
                  <c:v>906.15099999999939</c:v>
                </c:pt>
                <c:pt idx="2945">
                  <c:v>906.34099999999921</c:v>
                </c:pt>
                <c:pt idx="2946">
                  <c:v>906.53099999999949</c:v>
                </c:pt>
                <c:pt idx="2947">
                  <c:v>906.721</c:v>
                </c:pt>
                <c:pt idx="2948">
                  <c:v>906.91099999999949</c:v>
                </c:pt>
                <c:pt idx="2949">
                  <c:v>907.101</c:v>
                </c:pt>
                <c:pt idx="2950">
                  <c:v>907.29100000000005</c:v>
                </c:pt>
                <c:pt idx="2951">
                  <c:v>907.48099999999999</c:v>
                </c:pt>
                <c:pt idx="2952">
                  <c:v>907.67100000000005</c:v>
                </c:pt>
                <c:pt idx="2953">
                  <c:v>907.86099999999919</c:v>
                </c:pt>
                <c:pt idx="2954">
                  <c:v>908.05199999999934</c:v>
                </c:pt>
                <c:pt idx="2955">
                  <c:v>908.24199999999996</c:v>
                </c:pt>
                <c:pt idx="2956">
                  <c:v>908.43199999999933</c:v>
                </c:pt>
                <c:pt idx="2957">
                  <c:v>908.62199999999996</c:v>
                </c:pt>
                <c:pt idx="2958">
                  <c:v>908.81199999999933</c:v>
                </c:pt>
                <c:pt idx="2959">
                  <c:v>909.00199999999938</c:v>
                </c:pt>
                <c:pt idx="2960">
                  <c:v>909.19200000000001</c:v>
                </c:pt>
                <c:pt idx="2961">
                  <c:v>909.38199999999949</c:v>
                </c:pt>
                <c:pt idx="2962">
                  <c:v>909.572</c:v>
                </c:pt>
                <c:pt idx="2963">
                  <c:v>909.76199999999949</c:v>
                </c:pt>
                <c:pt idx="2964">
                  <c:v>909.95299999999907</c:v>
                </c:pt>
                <c:pt idx="2965">
                  <c:v>910.14300000000003</c:v>
                </c:pt>
                <c:pt idx="2966">
                  <c:v>910.33299999999906</c:v>
                </c:pt>
                <c:pt idx="2967">
                  <c:v>910.52300000000002</c:v>
                </c:pt>
                <c:pt idx="2968">
                  <c:v>910.71299999999997</c:v>
                </c:pt>
                <c:pt idx="2969">
                  <c:v>910.90300000000002</c:v>
                </c:pt>
                <c:pt idx="2970">
                  <c:v>911.09299999999996</c:v>
                </c:pt>
                <c:pt idx="2971">
                  <c:v>911.28300000000081</c:v>
                </c:pt>
                <c:pt idx="2972">
                  <c:v>911.47299999999996</c:v>
                </c:pt>
                <c:pt idx="2973">
                  <c:v>911.66300000000001</c:v>
                </c:pt>
                <c:pt idx="2974">
                  <c:v>911.85399999999947</c:v>
                </c:pt>
                <c:pt idx="2975">
                  <c:v>912.04399999999998</c:v>
                </c:pt>
                <c:pt idx="2976">
                  <c:v>912.23400000000004</c:v>
                </c:pt>
                <c:pt idx="2977">
                  <c:v>912.42399999999998</c:v>
                </c:pt>
                <c:pt idx="2978">
                  <c:v>912.61400000000003</c:v>
                </c:pt>
                <c:pt idx="2979">
                  <c:v>912.80399999999997</c:v>
                </c:pt>
                <c:pt idx="2980">
                  <c:v>912.99400000000003</c:v>
                </c:pt>
                <c:pt idx="2981">
                  <c:v>913.18400000000054</c:v>
                </c:pt>
                <c:pt idx="2982">
                  <c:v>913.37400000000002</c:v>
                </c:pt>
                <c:pt idx="2983">
                  <c:v>913.56399999999996</c:v>
                </c:pt>
                <c:pt idx="2984">
                  <c:v>913.75400000000002</c:v>
                </c:pt>
                <c:pt idx="2985">
                  <c:v>913.94499999999948</c:v>
                </c:pt>
                <c:pt idx="2986">
                  <c:v>914.13499999999999</c:v>
                </c:pt>
                <c:pt idx="2987">
                  <c:v>914.32499999999948</c:v>
                </c:pt>
                <c:pt idx="2988">
                  <c:v>914.51499999999999</c:v>
                </c:pt>
                <c:pt idx="2989">
                  <c:v>914.70500000000004</c:v>
                </c:pt>
                <c:pt idx="2990">
                  <c:v>914.89499999999998</c:v>
                </c:pt>
                <c:pt idx="2991">
                  <c:v>915.08500000000004</c:v>
                </c:pt>
                <c:pt idx="2992">
                  <c:v>915.27500000000055</c:v>
                </c:pt>
                <c:pt idx="2993">
                  <c:v>915.46499999999946</c:v>
                </c:pt>
                <c:pt idx="2994">
                  <c:v>915.65499999999997</c:v>
                </c:pt>
                <c:pt idx="2995">
                  <c:v>915.84499999999946</c:v>
                </c:pt>
                <c:pt idx="2996">
                  <c:v>916.03499999999997</c:v>
                </c:pt>
                <c:pt idx="2997">
                  <c:v>916.226</c:v>
                </c:pt>
                <c:pt idx="2998">
                  <c:v>916.41599999999949</c:v>
                </c:pt>
                <c:pt idx="2999">
                  <c:v>916.60599999999999</c:v>
                </c:pt>
                <c:pt idx="3000">
                  <c:v>916.79600000000005</c:v>
                </c:pt>
                <c:pt idx="3001">
                  <c:v>916.98599999999999</c:v>
                </c:pt>
                <c:pt idx="3002">
                  <c:v>917.17600000000004</c:v>
                </c:pt>
                <c:pt idx="3003">
                  <c:v>917.36599999999919</c:v>
                </c:pt>
                <c:pt idx="3004">
                  <c:v>917.55599999999947</c:v>
                </c:pt>
                <c:pt idx="3005">
                  <c:v>917.74599999999998</c:v>
                </c:pt>
                <c:pt idx="3006">
                  <c:v>917.93599999999947</c:v>
                </c:pt>
                <c:pt idx="3007">
                  <c:v>918.12599999999998</c:v>
                </c:pt>
                <c:pt idx="3008">
                  <c:v>918.31599999999946</c:v>
                </c:pt>
                <c:pt idx="3009">
                  <c:v>918.50699999999949</c:v>
                </c:pt>
                <c:pt idx="3010">
                  <c:v>918.697</c:v>
                </c:pt>
                <c:pt idx="3011">
                  <c:v>918.88699999999949</c:v>
                </c:pt>
                <c:pt idx="3012">
                  <c:v>919.077</c:v>
                </c:pt>
                <c:pt idx="3013">
                  <c:v>919.26699999999948</c:v>
                </c:pt>
                <c:pt idx="3014">
                  <c:v>919.4569999999992</c:v>
                </c:pt>
                <c:pt idx="3015">
                  <c:v>919.64699999999948</c:v>
                </c:pt>
                <c:pt idx="3016">
                  <c:v>919.83699999999919</c:v>
                </c:pt>
                <c:pt idx="3017">
                  <c:v>920.02699999999948</c:v>
                </c:pt>
                <c:pt idx="3018">
                  <c:v>920.21699999999998</c:v>
                </c:pt>
                <c:pt idx="3019">
                  <c:v>920.40699999999947</c:v>
                </c:pt>
                <c:pt idx="3020">
                  <c:v>920.59699999999998</c:v>
                </c:pt>
                <c:pt idx="3021">
                  <c:v>920.78700000000003</c:v>
                </c:pt>
                <c:pt idx="3022">
                  <c:v>920.97799999999938</c:v>
                </c:pt>
                <c:pt idx="3023">
                  <c:v>921.16800000000001</c:v>
                </c:pt>
                <c:pt idx="3024">
                  <c:v>921.35799999999892</c:v>
                </c:pt>
                <c:pt idx="3025">
                  <c:v>921.548</c:v>
                </c:pt>
                <c:pt idx="3026">
                  <c:v>921.73800000000051</c:v>
                </c:pt>
                <c:pt idx="3027">
                  <c:v>921.928</c:v>
                </c:pt>
                <c:pt idx="3028">
                  <c:v>922.11800000000005</c:v>
                </c:pt>
                <c:pt idx="3029">
                  <c:v>922.3079999999992</c:v>
                </c:pt>
                <c:pt idx="3030">
                  <c:v>922.49800000000005</c:v>
                </c:pt>
                <c:pt idx="3031">
                  <c:v>922.68799999999999</c:v>
                </c:pt>
                <c:pt idx="3032">
                  <c:v>922.87800000000004</c:v>
                </c:pt>
                <c:pt idx="3033">
                  <c:v>923.06799999999919</c:v>
                </c:pt>
                <c:pt idx="3034">
                  <c:v>923.25800000000004</c:v>
                </c:pt>
                <c:pt idx="3035">
                  <c:v>923.44799999999907</c:v>
                </c:pt>
                <c:pt idx="3036">
                  <c:v>923.63900000000001</c:v>
                </c:pt>
                <c:pt idx="3037">
                  <c:v>923.82899999999938</c:v>
                </c:pt>
                <c:pt idx="3038">
                  <c:v>924.01900000000001</c:v>
                </c:pt>
                <c:pt idx="3039">
                  <c:v>924.20899999999995</c:v>
                </c:pt>
                <c:pt idx="3040">
                  <c:v>924.399</c:v>
                </c:pt>
                <c:pt idx="3041">
                  <c:v>924.58900000000051</c:v>
                </c:pt>
                <c:pt idx="3042">
                  <c:v>924.77900000000068</c:v>
                </c:pt>
                <c:pt idx="3043">
                  <c:v>924.96899999999948</c:v>
                </c:pt>
                <c:pt idx="3044">
                  <c:v>925.15899999999999</c:v>
                </c:pt>
                <c:pt idx="3045">
                  <c:v>925.34899999999948</c:v>
                </c:pt>
                <c:pt idx="3046">
                  <c:v>925.53899999999999</c:v>
                </c:pt>
                <c:pt idx="3047">
                  <c:v>925.72900000000004</c:v>
                </c:pt>
                <c:pt idx="3048">
                  <c:v>925.91899999999998</c:v>
                </c:pt>
                <c:pt idx="3049">
                  <c:v>926.10900000000004</c:v>
                </c:pt>
                <c:pt idx="3050">
                  <c:v>926.29900000000055</c:v>
                </c:pt>
                <c:pt idx="3051">
                  <c:v>926.49</c:v>
                </c:pt>
                <c:pt idx="3052">
                  <c:v>926.68000000000052</c:v>
                </c:pt>
                <c:pt idx="3053">
                  <c:v>926.87</c:v>
                </c:pt>
                <c:pt idx="3054">
                  <c:v>927.06</c:v>
                </c:pt>
                <c:pt idx="3055">
                  <c:v>927.25</c:v>
                </c:pt>
                <c:pt idx="3056">
                  <c:v>927.43999999999949</c:v>
                </c:pt>
                <c:pt idx="3057">
                  <c:v>927.63</c:v>
                </c:pt>
                <c:pt idx="3058">
                  <c:v>927.81999999999948</c:v>
                </c:pt>
                <c:pt idx="3059">
                  <c:v>928.01</c:v>
                </c:pt>
                <c:pt idx="3060">
                  <c:v>928.2</c:v>
                </c:pt>
                <c:pt idx="3061">
                  <c:v>928.39</c:v>
                </c:pt>
                <c:pt idx="3062">
                  <c:v>928.58</c:v>
                </c:pt>
                <c:pt idx="3063">
                  <c:v>928.77000000000055</c:v>
                </c:pt>
                <c:pt idx="3064">
                  <c:v>928.95999999999947</c:v>
                </c:pt>
                <c:pt idx="3065">
                  <c:v>929.15</c:v>
                </c:pt>
                <c:pt idx="3066">
                  <c:v>929.33999999999946</c:v>
                </c:pt>
                <c:pt idx="3067">
                  <c:v>929.53</c:v>
                </c:pt>
                <c:pt idx="3068">
                  <c:v>929.72</c:v>
                </c:pt>
                <c:pt idx="3069">
                  <c:v>929.91099999999949</c:v>
                </c:pt>
                <c:pt idx="3070">
                  <c:v>930.101</c:v>
                </c:pt>
                <c:pt idx="3071">
                  <c:v>930.29100000000005</c:v>
                </c:pt>
                <c:pt idx="3072">
                  <c:v>930.48099999999999</c:v>
                </c:pt>
                <c:pt idx="3073">
                  <c:v>930.67100000000005</c:v>
                </c:pt>
                <c:pt idx="3074">
                  <c:v>930.86099999999919</c:v>
                </c:pt>
                <c:pt idx="3075">
                  <c:v>931.05099999999948</c:v>
                </c:pt>
                <c:pt idx="3076">
                  <c:v>931.24099999999999</c:v>
                </c:pt>
                <c:pt idx="3077">
                  <c:v>931.43099999999947</c:v>
                </c:pt>
                <c:pt idx="3078">
                  <c:v>931.62099999999998</c:v>
                </c:pt>
                <c:pt idx="3079">
                  <c:v>931.81099999999947</c:v>
                </c:pt>
                <c:pt idx="3080">
                  <c:v>932.00099999999998</c:v>
                </c:pt>
                <c:pt idx="3081">
                  <c:v>932.19100000000003</c:v>
                </c:pt>
                <c:pt idx="3082">
                  <c:v>932.38099999999997</c:v>
                </c:pt>
                <c:pt idx="3083">
                  <c:v>932.57100000000003</c:v>
                </c:pt>
                <c:pt idx="3084">
                  <c:v>932.76099999999997</c:v>
                </c:pt>
                <c:pt idx="3085">
                  <c:v>932.95099999999934</c:v>
                </c:pt>
                <c:pt idx="3086">
                  <c:v>933.14099999999996</c:v>
                </c:pt>
                <c:pt idx="3087">
                  <c:v>933.33099999999934</c:v>
                </c:pt>
                <c:pt idx="3088">
                  <c:v>933.52099999999996</c:v>
                </c:pt>
                <c:pt idx="3089">
                  <c:v>933.71100000000001</c:v>
                </c:pt>
                <c:pt idx="3090">
                  <c:v>933.90099999999939</c:v>
                </c:pt>
                <c:pt idx="3091">
                  <c:v>934.09100000000001</c:v>
                </c:pt>
                <c:pt idx="3092">
                  <c:v>934.28099999999995</c:v>
                </c:pt>
                <c:pt idx="3093">
                  <c:v>934.47199999999998</c:v>
                </c:pt>
                <c:pt idx="3094">
                  <c:v>934.66199999999947</c:v>
                </c:pt>
                <c:pt idx="3095">
                  <c:v>934.85199999999907</c:v>
                </c:pt>
                <c:pt idx="3096">
                  <c:v>935.04199999999946</c:v>
                </c:pt>
                <c:pt idx="3097">
                  <c:v>935.23199999999997</c:v>
                </c:pt>
                <c:pt idx="3098">
                  <c:v>935.42199999999946</c:v>
                </c:pt>
                <c:pt idx="3099">
                  <c:v>935.61199999999997</c:v>
                </c:pt>
                <c:pt idx="3100">
                  <c:v>935.80199999999934</c:v>
                </c:pt>
                <c:pt idx="3101">
                  <c:v>935.99199999999996</c:v>
                </c:pt>
                <c:pt idx="3102">
                  <c:v>936.18200000000002</c:v>
                </c:pt>
                <c:pt idx="3103">
                  <c:v>936.37199999999996</c:v>
                </c:pt>
                <c:pt idx="3104">
                  <c:v>936.56199999999933</c:v>
                </c:pt>
                <c:pt idx="3105">
                  <c:v>936.75199999999938</c:v>
                </c:pt>
                <c:pt idx="3106">
                  <c:v>936.94199999999921</c:v>
                </c:pt>
                <c:pt idx="3107">
                  <c:v>937.13199999999949</c:v>
                </c:pt>
                <c:pt idx="3108">
                  <c:v>937.32199999999921</c:v>
                </c:pt>
                <c:pt idx="3109">
                  <c:v>937.51199999999949</c:v>
                </c:pt>
                <c:pt idx="3110">
                  <c:v>937.702</c:v>
                </c:pt>
                <c:pt idx="3111">
                  <c:v>937.89199999999948</c:v>
                </c:pt>
                <c:pt idx="3112">
                  <c:v>938.08199999999999</c:v>
                </c:pt>
                <c:pt idx="3113">
                  <c:v>938.27200000000005</c:v>
                </c:pt>
                <c:pt idx="3114">
                  <c:v>938.46199999999919</c:v>
                </c:pt>
                <c:pt idx="3115">
                  <c:v>938.65199999999948</c:v>
                </c:pt>
                <c:pt idx="3116">
                  <c:v>938.84199999999919</c:v>
                </c:pt>
                <c:pt idx="3117">
                  <c:v>939.03199999999947</c:v>
                </c:pt>
                <c:pt idx="3118">
                  <c:v>939.22199999999998</c:v>
                </c:pt>
                <c:pt idx="3119">
                  <c:v>939.41199999999947</c:v>
                </c:pt>
                <c:pt idx="3120">
                  <c:v>939.60199999999998</c:v>
                </c:pt>
                <c:pt idx="3121">
                  <c:v>939.79200000000003</c:v>
                </c:pt>
                <c:pt idx="3122">
                  <c:v>939.98199999999997</c:v>
                </c:pt>
                <c:pt idx="3123">
                  <c:v>940.17200000000003</c:v>
                </c:pt>
                <c:pt idx="3124">
                  <c:v>940.36199999999906</c:v>
                </c:pt>
                <c:pt idx="3125">
                  <c:v>940.553</c:v>
                </c:pt>
                <c:pt idx="3126">
                  <c:v>940.74300000000005</c:v>
                </c:pt>
                <c:pt idx="3127">
                  <c:v>940.9329999999992</c:v>
                </c:pt>
                <c:pt idx="3128">
                  <c:v>941.12300000000005</c:v>
                </c:pt>
                <c:pt idx="3129">
                  <c:v>941.31299999999919</c:v>
                </c:pt>
                <c:pt idx="3130">
                  <c:v>941.50300000000004</c:v>
                </c:pt>
                <c:pt idx="3131">
                  <c:v>941.69299999999998</c:v>
                </c:pt>
                <c:pt idx="3132">
                  <c:v>941.88300000000004</c:v>
                </c:pt>
                <c:pt idx="3133">
                  <c:v>942.07299999999998</c:v>
                </c:pt>
                <c:pt idx="3134">
                  <c:v>942.26300000000003</c:v>
                </c:pt>
                <c:pt idx="3135">
                  <c:v>942.45299999999907</c:v>
                </c:pt>
                <c:pt idx="3136">
                  <c:v>942.64300000000003</c:v>
                </c:pt>
                <c:pt idx="3137">
                  <c:v>942.83299999999906</c:v>
                </c:pt>
                <c:pt idx="3138">
                  <c:v>943.02300000000002</c:v>
                </c:pt>
                <c:pt idx="3139">
                  <c:v>943.21299999999997</c:v>
                </c:pt>
                <c:pt idx="3140">
                  <c:v>943.40300000000002</c:v>
                </c:pt>
                <c:pt idx="3141">
                  <c:v>943.59299999999996</c:v>
                </c:pt>
                <c:pt idx="3142">
                  <c:v>943.78300000000081</c:v>
                </c:pt>
                <c:pt idx="3143">
                  <c:v>943.97299999999996</c:v>
                </c:pt>
                <c:pt idx="3144">
                  <c:v>944.16300000000001</c:v>
                </c:pt>
                <c:pt idx="3145">
                  <c:v>944.35299999999881</c:v>
                </c:pt>
                <c:pt idx="3146">
                  <c:v>944.54300000000001</c:v>
                </c:pt>
                <c:pt idx="3147">
                  <c:v>944.73299999999949</c:v>
                </c:pt>
                <c:pt idx="3148">
                  <c:v>944.923</c:v>
                </c:pt>
                <c:pt idx="3149">
                  <c:v>945.11300000000051</c:v>
                </c:pt>
                <c:pt idx="3150">
                  <c:v>945.303</c:v>
                </c:pt>
                <c:pt idx="3151">
                  <c:v>945.49300000000005</c:v>
                </c:pt>
                <c:pt idx="3152">
                  <c:v>945.68299999999999</c:v>
                </c:pt>
                <c:pt idx="3153">
                  <c:v>945.87300000000005</c:v>
                </c:pt>
                <c:pt idx="3154">
                  <c:v>946.06299999999919</c:v>
                </c:pt>
                <c:pt idx="3155">
                  <c:v>946.25300000000004</c:v>
                </c:pt>
                <c:pt idx="3156">
                  <c:v>946.44299999999919</c:v>
                </c:pt>
                <c:pt idx="3157">
                  <c:v>946.63300000000004</c:v>
                </c:pt>
                <c:pt idx="3158">
                  <c:v>946.82299999999907</c:v>
                </c:pt>
                <c:pt idx="3159">
                  <c:v>947.01300000000003</c:v>
                </c:pt>
                <c:pt idx="3160">
                  <c:v>947.20299999999997</c:v>
                </c:pt>
                <c:pt idx="3161">
                  <c:v>947.39300000000003</c:v>
                </c:pt>
                <c:pt idx="3162">
                  <c:v>947.58299999999997</c:v>
                </c:pt>
                <c:pt idx="3163">
                  <c:v>947.77300000000082</c:v>
                </c:pt>
                <c:pt idx="3164">
                  <c:v>947.96299999999906</c:v>
                </c:pt>
                <c:pt idx="3165">
                  <c:v>948.15300000000002</c:v>
                </c:pt>
                <c:pt idx="3166">
                  <c:v>948.34299999999905</c:v>
                </c:pt>
                <c:pt idx="3167">
                  <c:v>948.53300000000002</c:v>
                </c:pt>
                <c:pt idx="3168">
                  <c:v>948.72299999999996</c:v>
                </c:pt>
                <c:pt idx="3169">
                  <c:v>948.91300000000001</c:v>
                </c:pt>
                <c:pt idx="3170">
                  <c:v>949.10299999999938</c:v>
                </c:pt>
                <c:pt idx="3171">
                  <c:v>949.2930000000008</c:v>
                </c:pt>
                <c:pt idx="3172">
                  <c:v>949.48299999999949</c:v>
                </c:pt>
                <c:pt idx="3173">
                  <c:v>949.6730000000008</c:v>
                </c:pt>
                <c:pt idx="3174">
                  <c:v>949.86300000000006</c:v>
                </c:pt>
                <c:pt idx="3175">
                  <c:v>950.053</c:v>
                </c:pt>
                <c:pt idx="3176">
                  <c:v>950.24300000000005</c:v>
                </c:pt>
                <c:pt idx="3177">
                  <c:v>950.4329999999992</c:v>
                </c:pt>
                <c:pt idx="3178">
                  <c:v>950.62300000000005</c:v>
                </c:pt>
                <c:pt idx="3179">
                  <c:v>950.81299999999919</c:v>
                </c:pt>
                <c:pt idx="3180">
                  <c:v>951.00300000000004</c:v>
                </c:pt>
                <c:pt idx="3181">
                  <c:v>951.19299999999998</c:v>
                </c:pt>
                <c:pt idx="3182">
                  <c:v>951.38300000000004</c:v>
                </c:pt>
                <c:pt idx="3183">
                  <c:v>951.57299999999998</c:v>
                </c:pt>
                <c:pt idx="3184">
                  <c:v>951.76300000000003</c:v>
                </c:pt>
                <c:pt idx="3185">
                  <c:v>951.95299999999907</c:v>
                </c:pt>
                <c:pt idx="3186">
                  <c:v>952.14300000000003</c:v>
                </c:pt>
                <c:pt idx="3187">
                  <c:v>952.33299999999906</c:v>
                </c:pt>
                <c:pt idx="3188">
                  <c:v>952.52300000000002</c:v>
                </c:pt>
                <c:pt idx="3189">
                  <c:v>952.71299999999997</c:v>
                </c:pt>
                <c:pt idx="3190">
                  <c:v>952.90300000000002</c:v>
                </c:pt>
                <c:pt idx="3191">
                  <c:v>953.09299999999996</c:v>
                </c:pt>
                <c:pt idx="3192">
                  <c:v>953.28300000000081</c:v>
                </c:pt>
                <c:pt idx="3193">
                  <c:v>953.47299999999996</c:v>
                </c:pt>
                <c:pt idx="3194">
                  <c:v>953.66300000000001</c:v>
                </c:pt>
                <c:pt idx="3195">
                  <c:v>953.85299999999881</c:v>
                </c:pt>
                <c:pt idx="3196">
                  <c:v>954.04300000000001</c:v>
                </c:pt>
                <c:pt idx="3197">
                  <c:v>954.23299999999949</c:v>
                </c:pt>
                <c:pt idx="3198">
                  <c:v>954.423</c:v>
                </c:pt>
                <c:pt idx="3199">
                  <c:v>954.61199999999997</c:v>
                </c:pt>
                <c:pt idx="3200">
                  <c:v>954.80199999999934</c:v>
                </c:pt>
                <c:pt idx="3201">
                  <c:v>954.99199999999996</c:v>
                </c:pt>
                <c:pt idx="3202">
                  <c:v>955.18200000000002</c:v>
                </c:pt>
                <c:pt idx="3203">
                  <c:v>955.37199999999996</c:v>
                </c:pt>
                <c:pt idx="3204">
                  <c:v>955.56199999999933</c:v>
                </c:pt>
                <c:pt idx="3205">
                  <c:v>955.75199999999938</c:v>
                </c:pt>
                <c:pt idx="3206">
                  <c:v>955.94199999999921</c:v>
                </c:pt>
                <c:pt idx="3207">
                  <c:v>956.13199999999949</c:v>
                </c:pt>
                <c:pt idx="3208">
                  <c:v>956.32199999999921</c:v>
                </c:pt>
                <c:pt idx="3209">
                  <c:v>956.51199999999949</c:v>
                </c:pt>
                <c:pt idx="3210">
                  <c:v>956.702</c:v>
                </c:pt>
                <c:pt idx="3211">
                  <c:v>956.89199999999948</c:v>
                </c:pt>
                <c:pt idx="3212">
                  <c:v>957.08199999999999</c:v>
                </c:pt>
                <c:pt idx="3213">
                  <c:v>957.27200000000005</c:v>
                </c:pt>
                <c:pt idx="3214">
                  <c:v>957.46199999999919</c:v>
                </c:pt>
                <c:pt idx="3215">
                  <c:v>957.65199999999948</c:v>
                </c:pt>
                <c:pt idx="3216">
                  <c:v>957.84199999999919</c:v>
                </c:pt>
                <c:pt idx="3217">
                  <c:v>958.03199999999947</c:v>
                </c:pt>
                <c:pt idx="3218">
                  <c:v>958.22199999999998</c:v>
                </c:pt>
                <c:pt idx="3219">
                  <c:v>958.41199999999947</c:v>
                </c:pt>
                <c:pt idx="3220">
                  <c:v>958.60199999999998</c:v>
                </c:pt>
                <c:pt idx="3221">
                  <c:v>958.79200000000003</c:v>
                </c:pt>
                <c:pt idx="3222">
                  <c:v>958.98199999999997</c:v>
                </c:pt>
                <c:pt idx="3223">
                  <c:v>959.17200000000003</c:v>
                </c:pt>
                <c:pt idx="3224">
                  <c:v>959.36199999999906</c:v>
                </c:pt>
                <c:pt idx="3225">
                  <c:v>959.55199999999934</c:v>
                </c:pt>
                <c:pt idx="3226">
                  <c:v>959.74199999999996</c:v>
                </c:pt>
                <c:pt idx="3227">
                  <c:v>959.93199999999933</c:v>
                </c:pt>
                <c:pt idx="3228">
                  <c:v>960.12199999999996</c:v>
                </c:pt>
                <c:pt idx="3229">
                  <c:v>960.31099999999947</c:v>
                </c:pt>
                <c:pt idx="3230">
                  <c:v>960.50099999999998</c:v>
                </c:pt>
                <c:pt idx="3231">
                  <c:v>960.69100000000003</c:v>
                </c:pt>
                <c:pt idx="3232">
                  <c:v>960.88099999999997</c:v>
                </c:pt>
                <c:pt idx="3233">
                  <c:v>961.07100000000003</c:v>
                </c:pt>
                <c:pt idx="3234">
                  <c:v>961.26099999999997</c:v>
                </c:pt>
                <c:pt idx="3235">
                  <c:v>961.45099999999934</c:v>
                </c:pt>
                <c:pt idx="3236">
                  <c:v>961.64099999999996</c:v>
                </c:pt>
                <c:pt idx="3237">
                  <c:v>961.83099999999934</c:v>
                </c:pt>
                <c:pt idx="3238">
                  <c:v>962.02099999999996</c:v>
                </c:pt>
                <c:pt idx="3239">
                  <c:v>962.21100000000001</c:v>
                </c:pt>
                <c:pt idx="3240">
                  <c:v>962.40099999999939</c:v>
                </c:pt>
                <c:pt idx="3241">
                  <c:v>962.59100000000001</c:v>
                </c:pt>
                <c:pt idx="3242">
                  <c:v>962.78099999999995</c:v>
                </c:pt>
                <c:pt idx="3243">
                  <c:v>962.971</c:v>
                </c:pt>
                <c:pt idx="3244">
                  <c:v>963.16099999999949</c:v>
                </c:pt>
                <c:pt idx="3245">
                  <c:v>963.3509999999992</c:v>
                </c:pt>
                <c:pt idx="3246">
                  <c:v>963.54099999999949</c:v>
                </c:pt>
                <c:pt idx="3247">
                  <c:v>963.73099999999999</c:v>
                </c:pt>
                <c:pt idx="3248">
                  <c:v>963.92</c:v>
                </c:pt>
                <c:pt idx="3249">
                  <c:v>964.11</c:v>
                </c:pt>
                <c:pt idx="3250">
                  <c:v>964.3</c:v>
                </c:pt>
                <c:pt idx="3251">
                  <c:v>964.49</c:v>
                </c:pt>
                <c:pt idx="3252">
                  <c:v>964.68000000000052</c:v>
                </c:pt>
                <c:pt idx="3253">
                  <c:v>964.87</c:v>
                </c:pt>
                <c:pt idx="3254">
                  <c:v>965.06</c:v>
                </c:pt>
                <c:pt idx="3255">
                  <c:v>965.25</c:v>
                </c:pt>
                <c:pt idx="3256">
                  <c:v>965.43999999999949</c:v>
                </c:pt>
                <c:pt idx="3257">
                  <c:v>965.63</c:v>
                </c:pt>
                <c:pt idx="3258">
                  <c:v>965.81999999999948</c:v>
                </c:pt>
                <c:pt idx="3259">
                  <c:v>966.01</c:v>
                </c:pt>
                <c:pt idx="3260">
                  <c:v>966.2</c:v>
                </c:pt>
                <c:pt idx="3261">
                  <c:v>966.39</c:v>
                </c:pt>
                <c:pt idx="3262">
                  <c:v>966.58</c:v>
                </c:pt>
                <c:pt idx="3263">
                  <c:v>966.77000000000055</c:v>
                </c:pt>
                <c:pt idx="3264">
                  <c:v>966.95899999999949</c:v>
                </c:pt>
                <c:pt idx="3265">
                  <c:v>967.149</c:v>
                </c:pt>
                <c:pt idx="3266">
                  <c:v>967.33900000000006</c:v>
                </c:pt>
                <c:pt idx="3267">
                  <c:v>967.529</c:v>
                </c:pt>
                <c:pt idx="3268">
                  <c:v>967.71900000000005</c:v>
                </c:pt>
                <c:pt idx="3269">
                  <c:v>967.90899999999999</c:v>
                </c:pt>
                <c:pt idx="3270">
                  <c:v>968.09900000000005</c:v>
                </c:pt>
                <c:pt idx="3271">
                  <c:v>968.28900000000067</c:v>
                </c:pt>
                <c:pt idx="3272">
                  <c:v>968.47900000000004</c:v>
                </c:pt>
                <c:pt idx="3273">
                  <c:v>968.66899999999998</c:v>
                </c:pt>
                <c:pt idx="3274">
                  <c:v>968.85899999999947</c:v>
                </c:pt>
                <c:pt idx="3275">
                  <c:v>969.04899999999998</c:v>
                </c:pt>
                <c:pt idx="3276">
                  <c:v>969.23900000000003</c:v>
                </c:pt>
                <c:pt idx="3277">
                  <c:v>969.42899999999997</c:v>
                </c:pt>
                <c:pt idx="3278">
                  <c:v>969.61800000000005</c:v>
                </c:pt>
                <c:pt idx="3279">
                  <c:v>969.8079999999992</c:v>
                </c:pt>
                <c:pt idx="3280">
                  <c:v>969.99800000000005</c:v>
                </c:pt>
                <c:pt idx="3281">
                  <c:v>970.18799999999999</c:v>
                </c:pt>
                <c:pt idx="3282">
                  <c:v>970.37800000000004</c:v>
                </c:pt>
                <c:pt idx="3283">
                  <c:v>970.56799999999919</c:v>
                </c:pt>
                <c:pt idx="3284">
                  <c:v>970.75800000000004</c:v>
                </c:pt>
                <c:pt idx="3285">
                  <c:v>970.94799999999907</c:v>
                </c:pt>
                <c:pt idx="3286">
                  <c:v>971.13800000000003</c:v>
                </c:pt>
                <c:pt idx="3287">
                  <c:v>971.32799999999907</c:v>
                </c:pt>
                <c:pt idx="3288">
                  <c:v>971.51800000000003</c:v>
                </c:pt>
                <c:pt idx="3289">
                  <c:v>971.70799999999997</c:v>
                </c:pt>
                <c:pt idx="3290">
                  <c:v>971.89699999999948</c:v>
                </c:pt>
                <c:pt idx="3291">
                  <c:v>972.08699999999999</c:v>
                </c:pt>
                <c:pt idx="3292">
                  <c:v>972.27700000000004</c:v>
                </c:pt>
                <c:pt idx="3293">
                  <c:v>972.46699999999919</c:v>
                </c:pt>
                <c:pt idx="3294">
                  <c:v>972.65699999999947</c:v>
                </c:pt>
                <c:pt idx="3295">
                  <c:v>972.84699999999907</c:v>
                </c:pt>
                <c:pt idx="3296">
                  <c:v>973.03699999999947</c:v>
                </c:pt>
                <c:pt idx="3297">
                  <c:v>973.22699999999998</c:v>
                </c:pt>
                <c:pt idx="3298">
                  <c:v>973.41699999999946</c:v>
                </c:pt>
                <c:pt idx="3299">
                  <c:v>973.60699999999997</c:v>
                </c:pt>
                <c:pt idx="3300">
                  <c:v>973.79700000000003</c:v>
                </c:pt>
                <c:pt idx="3301">
                  <c:v>973.98599999999999</c:v>
                </c:pt>
                <c:pt idx="3302">
                  <c:v>974.17600000000004</c:v>
                </c:pt>
                <c:pt idx="3303">
                  <c:v>974.36599999999919</c:v>
                </c:pt>
                <c:pt idx="3304">
                  <c:v>974.55599999999947</c:v>
                </c:pt>
                <c:pt idx="3305">
                  <c:v>974.74599999999998</c:v>
                </c:pt>
                <c:pt idx="3306">
                  <c:v>974.93599999999947</c:v>
                </c:pt>
                <c:pt idx="3307">
                  <c:v>975.12599999999998</c:v>
                </c:pt>
                <c:pt idx="3308">
                  <c:v>975.31599999999946</c:v>
                </c:pt>
                <c:pt idx="3309">
                  <c:v>975.50599999999997</c:v>
                </c:pt>
                <c:pt idx="3310">
                  <c:v>975.69600000000003</c:v>
                </c:pt>
                <c:pt idx="3311">
                  <c:v>975.88499999999999</c:v>
                </c:pt>
                <c:pt idx="3312">
                  <c:v>976.07500000000005</c:v>
                </c:pt>
                <c:pt idx="3313">
                  <c:v>976.26499999999999</c:v>
                </c:pt>
                <c:pt idx="3314">
                  <c:v>976.45499999999947</c:v>
                </c:pt>
                <c:pt idx="3315">
                  <c:v>976.64499999999998</c:v>
                </c:pt>
                <c:pt idx="3316">
                  <c:v>976.83499999999947</c:v>
                </c:pt>
                <c:pt idx="3317">
                  <c:v>977.02499999999998</c:v>
                </c:pt>
                <c:pt idx="3318">
                  <c:v>977.21500000000003</c:v>
                </c:pt>
                <c:pt idx="3319">
                  <c:v>977.40499999999997</c:v>
                </c:pt>
                <c:pt idx="3320">
                  <c:v>977.59400000000005</c:v>
                </c:pt>
                <c:pt idx="3321">
                  <c:v>977.78400000000067</c:v>
                </c:pt>
                <c:pt idx="3322">
                  <c:v>977.97400000000005</c:v>
                </c:pt>
                <c:pt idx="3323">
                  <c:v>978.16399999999999</c:v>
                </c:pt>
                <c:pt idx="3324">
                  <c:v>978.35399999999947</c:v>
                </c:pt>
                <c:pt idx="3325">
                  <c:v>978.54399999999998</c:v>
                </c:pt>
                <c:pt idx="3326">
                  <c:v>978.73400000000004</c:v>
                </c:pt>
                <c:pt idx="3327">
                  <c:v>978.92399999999998</c:v>
                </c:pt>
                <c:pt idx="3328">
                  <c:v>979.11400000000003</c:v>
                </c:pt>
                <c:pt idx="3329">
                  <c:v>979.303</c:v>
                </c:pt>
                <c:pt idx="3330">
                  <c:v>979.49300000000005</c:v>
                </c:pt>
                <c:pt idx="3331">
                  <c:v>979.68299999999999</c:v>
                </c:pt>
                <c:pt idx="3332">
                  <c:v>979.87300000000005</c:v>
                </c:pt>
                <c:pt idx="3333">
                  <c:v>980.06299999999919</c:v>
                </c:pt>
                <c:pt idx="3334">
                  <c:v>980.25300000000004</c:v>
                </c:pt>
                <c:pt idx="3335">
                  <c:v>980.44299999999919</c:v>
                </c:pt>
                <c:pt idx="3336">
                  <c:v>980.63300000000004</c:v>
                </c:pt>
                <c:pt idx="3337">
                  <c:v>980.82199999999921</c:v>
                </c:pt>
                <c:pt idx="3338">
                  <c:v>981.01199999999949</c:v>
                </c:pt>
                <c:pt idx="3339">
                  <c:v>981.202</c:v>
                </c:pt>
                <c:pt idx="3340">
                  <c:v>981.39199999999948</c:v>
                </c:pt>
                <c:pt idx="3341">
                  <c:v>981.58199999999999</c:v>
                </c:pt>
                <c:pt idx="3342">
                  <c:v>981.77200000000005</c:v>
                </c:pt>
                <c:pt idx="3343">
                  <c:v>981.96199999999919</c:v>
                </c:pt>
                <c:pt idx="3344">
                  <c:v>982.15199999999948</c:v>
                </c:pt>
                <c:pt idx="3345">
                  <c:v>982.34099999999921</c:v>
                </c:pt>
                <c:pt idx="3346">
                  <c:v>982.53099999999949</c:v>
                </c:pt>
                <c:pt idx="3347">
                  <c:v>982.721</c:v>
                </c:pt>
                <c:pt idx="3348">
                  <c:v>982.91099999999949</c:v>
                </c:pt>
                <c:pt idx="3349">
                  <c:v>983.101</c:v>
                </c:pt>
                <c:pt idx="3350">
                  <c:v>983.29100000000005</c:v>
                </c:pt>
                <c:pt idx="3351">
                  <c:v>983.48099999999999</c:v>
                </c:pt>
                <c:pt idx="3352">
                  <c:v>983.67000000000053</c:v>
                </c:pt>
                <c:pt idx="3353">
                  <c:v>983.85999999999933</c:v>
                </c:pt>
                <c:pt idx="3354">
                  <c:v>984.05</c:v>
                </c:pt>
                <c:pt idx="3355">
                  <c:v>984.24</c:v>
                </c:pt>
                <c:pt idx="3356">
                  <c:v>984.43</c:v>
                </c:pt>
                <c:pt idx="3357">
                  <c:v>984.62</c:v>
                </c:pt>
                <c:pt idx="3358">
                  <c:v>984.81</c:v>
                </c:pt>
                <c:pt idx="3359">
                  <c:v>985</c:v>
                </c:pt>
                <c:pt idx="3360">
                  <c:v>985.18900000000053</c:v>
                </c:pt>
                <c:pt idx="3361">
                  <c:v>985.37900000000002</c:v>
                </c:pt>
                <c:pt idx="3362">
                  <c:v>985.56899999999996</c:v>
                </c:pt>
                <c:pt idx="3363">
                  <c:v>985.75900000000001</c:v>
                </c:pt>
                <c:pt idx="3364">
                  <c:v>985.94899999999996</c:v>
                </c:pt>
                <c:pt idx="3365">
                  <c:v>986.13900000000001</c:v>
                </c:pt>
                <c:pt idx="3366">
                  <c:v>986.32799999999907</c:v>
                </c:pt>
                <c:pt idx="3367">
                  <c:v>986.51800000000003</c:v>
                </c:pt>
                <c:pt idx="3368">
                  <c:v>986.70799999999997</c:v>
                </c:pt>
                <c:pt idx="3369">
                  <c:v>986.89800000000002</c:v>
                </c:pt>
                <c:pt idx="3370">
                  <c:v>987.08799999999997</c:v>
                </c:pt>
                <c:pt idx="3371">
                  <c:v>987.27800000000082</c:v>
                </c:pt>
                <c:pt idx="3372">
                  <c:v>987.46799999999905</c:v>
                </c:pt>
                <c:pt idx="3373">
                  <c:v>987.65699999999947</c:v>
                </c:pt>
                <c:pt idx="3374">
                  <c:v>987.84699999999907</c:v>
                </c:pt>
                <c:pt idx="3375">
                  <c:v>988.03699999999947</c:v>
                </c:pt>
                <c:pt idx="3376">
                  <c:v>988.22699999999998</c:v>
                </c:pt>
                <c:pt idx="3377">
                  <c:v>988.41699999999946</c:v>
                </c:pt>
                <c:pt idx="3378">
                  <c:v>988.60699999999997</c:v>
                </c:pt>
                <c:pt idx="3379">
                  <c:v>988.79600000000005</c:v>
                </c:pt>
                <c:pt idx="3380">
                  <c:v>988.98599999999999</c:v>
                </c:pt>
                <c:pt idx="3381">
                  <c:v>989.17600000000004</c:v>
                </c:pt>
                <c:pt idx="3382">
                  <c:v>989.36599999999919</c:v>
                </c:pt>
                <c:pt idx="3383">
                  <c:v>989.55599999999947</c:v>
                </c:pt>
                <c:pt idx="3384">
                  <c:v>989.74599999999998</c:v>
                </c:pt>
                <c:pt idx="3385">
                  <c:v>989.93499999999949</c:v>
                </c:pt>
                <c:pt idx="3386">
                  <c:v>990.125</c:v>
                </c:pt>
                <c:pt idx="3387">
                  <c:v>990.31499999999949</c:v>
                </c:pt>
                <c:pt idx="3388">
                  <c:v>990.505</c:v>
                </c:pt>
                <c:pt idx="3389">
                  <c:v>990.69500000000005</c:v>
                </c:pt>
                <c:pt idx="3390">
                  <c:v>990.88499999999999</c:v>
                </c:pt>
                <c:pt idx="3391">
                  <c:v>991.07400000000052</c:v>
                </c:pt>
                <c:pt idx="3392">
                  <c:v>991.26400000000001</c:v>
                </c:pt>
                <c:pt idx="3393">
                  <c:v>991.45399999999938</c:v>
                </c:pt>
                <c:pt idx="3394">
                  <c:v>991.64400000000001</c:v>
                </c:pt>
                <c:pt idx="3395">
                  <c:v>991.83399999999949</c:v>
                </c:pt>
                <c:pt idx="3396">
                  <c:v>992.024</c:v>
                </c:pt>
                <c:pt idx="3397">
                  <c:v>992.21299999999997</c:v>
                </c:pt>
                <c:pt idx="3398">
                  <c:v>992.40300000000002</c:v>
                </c:pt>
                <c:pt idx="3399">
                  <c:v>992.59299999999996</c:v>
                </c:pt>
                <c:pt idx="3400">
                  <c:v>992.78300000000081</c:v>
                </c:pt>
                <c:pt idx="3401">
                  <c:v>992.97299999999996</c:v>
                </c:pt>
                <c:pt idx="3402">
                  <c:v>993.16300000000001</c:v>
                </c:pt>
                <c:pt idx="3403">
                  <c:v>993.35199999999907</c:v>
                </c:pt>
                <c:pt idx="3404">
                  <c:v>993.54199999999946</c:v>
                </c:pt>
                <c:pt idx="3405">
                  <c:v>993.73199999999997</c:v>
                </c:pt>
                <c:pt idx="3406">
                  <c:v>993.92199999999946</c:v>
                </c:pt>
                <c:pt idx="3407">
                  <c:v>994.11199999999997</c:v>
                </c:pt>
                <c:pt idx="3408">
                  <c:v>994.30099999999948</c:v>
                </c:pt>
                <c:pt idx="3409">
                  <c:v>994.49099999999999</c:v>
                </c:pt>
                <c:pt idx="3410">
                  <c:v>994.68100000000004</c:v>
                </c:pt>
                <c:pt idx="3411">
                  <c:v>994.87099999999998</c:v>
                </c:pt>
                <c:pt idx="3412">
                  <c:v>995.06099999999947</c:v>
                </c:pt>
                <c:pt idx="3413">
                  <c:v>995.25</c:v>
                </c:pt>
                <c:pt idx="3414">
                  <c:v>995.43999999999949</c:v>
                </c:pt>
                <c:pt idx="3415">
                  <c:v>995.63</c:v>
                </c:pt>
                <c:pt idx="3416">
                  <c:v>995.81999999999948</c:v>
                </c:pt>
                <c:pt idx="3417">
                  <c:v>996.01</c:v>
                </c:pt>
                <c:pt idx="3418">
                  <c:v>996.2</c:v>
                </c:pt>
                <c:pt idx="3419">
                  <c:v>996.38900000000001</c:v>
                </c:pt>
                <c:pt idx="3420">
                  <c:v>996.57899999999995</c:v>
                </c:pt>
                <c:pt idx="3421">
                  <c:v>996.76900000000001</c:v>
                </c:pt>
                <c:pt idx="3422">
                  <c:v>996.95899999999949</c:v>
                </c:pt>
                <c:pt idx="3423">
                  <c:v>997.149</c:v>
                </c:pt>
                <c:pt idx="3424">
                  <c:v>997.33799999999906</c:v>
                </c:pt>
                <c:pt idx="3425">
                  <c:v>997.52800000000002</c:v>
                </c:pt>
                <c:pt idx="3426">
                  <c:v>997.71799999999996</c:v>
                </c:pt>
                <c:pt idx="3427">
                  <c:v>997.90800000000002</c:v>
                </c:pt>
                <c:pt idx="3428">
                  <c:v>998.09699999999998</c:v>
                </c:pt>
                <c:pt idx="3429">
                  <c:v>998.28700000000003</c:v>
                </c:pt>
                <c:pt idx="3430">
                  <c:v>998.47699999999998</c:v>
                </c:pt>
                <c:pt idx="3431">
                  <c:v>998.66699999999946</c:v>
                </c:pt>
                <c:pt idx="3432">
                  <c:v>998.85699999999906</c:v>
                </c:pt>
                <c:pt idx="3433">
                  <c:v>999.04699999999946</c:v>
                </c:pt>
                <c:pt idx="3434">
                  <c:v>999.23599999999999</c:v>
                </c:pt>
                <c:pt idx="3435">
                  <c:v>999.42599999999948</c:v>
                </c:pt>
                <c:pt idx="3436">
                  <c:v>999.61599999999999</c:v>
                </c:pt>
                <c:pt idx="3437">
                  <c:v>999.80599999999947</c:v>
                </c:pt>
                <c:pt idx="3438">
                  <c:v>999.995</c:v>
                </c:pt>
                <c:pt idx="3439">
                  <c:v>1000.1849999999999</c:v>
                </c:pt>
              </c:numCache>
            </c:numRef>
          </c:xVal>
          <c:yVal>
            <c:numRef>
              <c:f>Data!$L$10:$L$3449</c:f>
              <c:numCache>
                <c:formatCode>General</c:formatCode>
                <c:ptCount val="3440"/>
                <c:pt idx="0">
                  <c:v>0.28316326530612246</c:v>
                </c:pt>
                <c:pt idx="1">
                  <c:v>0.28826530612244933</c:v>
                </c:pt>
                <c:pt idx="2">
                  <c:v>0.28826530612244933</c:v>
                </c:pt>
                <c:pt idx="3">
                  <c:v>0.28316326530612246</c:v>
                </c:pt>
                <c:pt idx="4">
                  <c:v>0.28316326530612246</c:v>
                </c:pt>
                <c:pt idx="5">
                  <c:v>0.28698979591836793</c:v>
                </c:pt>
                <c:pt idx="6">
                  <c:v>0.28061224489795938</c:v>
                </c:pt>
                <c:pt idx="7">
                  <c:v>0.28571428571428614</c:v>
                </c:pt>
                <c:pt idx="8">
                  <c:v>0.28698979591836793</c:v>
                </c:pt>
                <c:pt idx="9">
                  <c:v>0.28316326530612246</c:v>
                </c:pt>
                <c:pt idx="10">
                  <c:v>0.28443877551020452</c:v>
                </c:pt>
                <c:pt idx="11">
                  <c:v>0.28571428571428614</c:v>
                </c:pt>
                <c:pt idx="12">
                  <c:v>0.28316326530612246</c:v>
                </c:pt>
                <c:pt idx="13">
                  <c:v>0.28443877551020452</c:v>
                </c:pt>
                <c:pt idx="14">
                  <c:v>0.28826530612244933</c:v>
                </c:pt>
                <c:pt idx="15">
                  <c:v>0.28571428571428614</c:v>
                </c:pt>
                <c:pt idx="16">
                  <c:v>0.28954081632653061</c:v>
                </c:pt>
                <c:pt idx="17">
                  <c:v>0.29336734693877581</c:v>
                </c:pt>
                <c:pt idx="18">
                  <c:v>0.29081632653061262</c:v>
                </c:pt>
                <c:pt idx="19">
                  <c:v>0.29591836734693938</c:v>
                </c:pt>
                <c:pt idx="20">
                  <c:v>0.29846938775510246</c:v>
                </c:pt>
                <c:pt idx="21">
                  <c:v>0.29336734693877581</c:v>
                </c:pt>
                <c:pt idx="22">
                  <c:v>0.29846938775510246</c:v>
                </c:pt>
                <c:pt idx="23">
                  <c:v>0.29719387755102039</c:v>
                </c:pt>
                <c:pt idx="24">
                  <c:v>0.29846938775510246</c:v>
                </c:pt>
                <c:pt idx="25">
                  <c:v>0.29464285714285776</c:v>
                </c:pt>
                <c:pt idx="26">
                  <c:v>0.29974489795918408</c:v>
                </c:pt>
                <c:pt idx="27">
                  <c:v>0.29336734693877581</c:v>
                </c:pt>
                <c:pt idx="28">
                  <c:v>0.29591836734693938</c:v>
                </c:pt>
                <c:pt idx="29">
                  <c:v>0.29846938775510246</c:v>
                </c:pt>
                <c:pt idx="30">
                  <c:v>0.29336734693877581</c:v>
                </c:pt>
                <c:pt idx="31">
                  <c:v>0.29336734693877581</c:v>
                </c:pt>
                <c:pt idx="32">
                  <c:v>0.29081632653061262</c:v>
                </c:pt>
                <c:pt idx="33">
                  <c:v>0.29081632653061262</c:v>
                </c:pt>
                <c:pt idx="34">
                  <c:v>0.28826530612244933</c:v>
                </c:pt>
                <c:pt idx="35">
                  <c:v>0.29081632653061262</c:v>
                </c:pt>
                <c:pt idx="36">
                  <c:v>0.28571428571428614</c:v>
                </c:pt>
                <c:pt idx="37">
                  <c:v>0.28316326530612246</c:v>
                </c:pt>
                <c:pt idx="38">
                  <c:v>0.28571428571428614</c:v>
                </c:pt>
                <c:pt idx="39">
                  <c:v>0.28061224489795938</c:v>
                </c:pt>
                <c:pt idx="40">
                  <c:v>0.28571428571428614</c:v>
                </c:pt>
                <c:pt idx="41">
                  <c:v>0.28316326530612246</c:v>
                </c:pt>
                <c:pt idx="42">
                  <c:v>0.28316326530612246</c:v>
                </c:pt>
                <c:pt idx="43">
                  <c:v>0.28061224489795938</c:v>
                </c:pt>
                <c:pt idx="44">
                  <c:v>0.28826530612244933</c:v>
                </c:pt>
                <c:pt idx="45">
                  <c:v>0.28061224489795938</c:v>
                </c:pt>
                <c:pt idx="46">
                  <c:v>0.28698979591836793</c:v>
                </c:pt>
                <c:pt idx="47">
                  <c:v>0.29081632653061262</c:v>
                </c:pt>
                <c:pt idx="48">
                  <c:v>0.28826530612244933</c:v>
                </c:pt>
                <c:pt idx="49">
                  <c:v>0.29719387755102039</c:v>
                </c:pt>
                <c:pt idx="50">
                  <c:v>0.30102040816326575</c:v>
                </c:pt>
                <c:pt idx="51">
                  <c:v>0.29846938775510246</c:v>
                </c:pt>
                <c:pt idx="52">
                  <c:v>0.30102040816326575</c:v>
                </c:pt>
                <c:pt idx="53">
                  <c:v>0.30102040816326575</c:v>
                </c:pt>
                <c:pt idx="54">
                  <c:v>0.30102040816326575</c:v>
                </c:pt>
                <c:pt idx="55">
                  <c:v>0.29336734693877581</c:v>
                </c:pt>
                <c:pt idx="56">
                  <c:v>0.29846938775510246</c:v>
                </c:pt>
                <c:pt idx="57">
                  <c:v>0.29081632653061262</c:v>
                </c:pt>
                <c:pt idx="58">
                  <c:v>0.29336734693877581</c:v>
                </c:pt>
                <c:pt idx="59">
                  <c:v>0.29081632653061262</c:v>
                </c:pt>
                <c:pt idx="60">
                  <c:v>0.29081632653061262</c:v>
                </c:pt>
                <c:pt idx="61">
                  <c:v>0.28698979591836793</c:v>
                </c:pt>
                <c:pt idx="62">
                  <c:v>0.29591836734693938</c:v>
                </c:pt>
                <c:pt idx="63">
                  <c:v>0.29209183673469385</c:v>
                </c:pt>
                <c:pt idx="64">
                  <c:v>0.29591836734693938</c:v>
                </c:pt>
                <c:pt idx="65">
                  <c:v>0.29846938775510246</c:v>
                </c:pt>
                <c:pt idx="66">
                  <c:v>0.29846938775510246</c:v>
                </c:pt>
                <c:pt idx="67">
                  <c:v>0.30102040816326575</c:v>
                </c:pt>
                <c:pt idx="68">
                  <c:v>0.30612244897959218</c:v>
                </c:pt>
                <c:pt idx="69">
                  <c:v>0.30229591836734698</c:v>
                </c:pt>
                <c:pt idx="70">
                  <c:v>0.30102040816326575</c:v>
                </c:pt>
                <c:pt idx="71">
                  <c:v>0.30739795918367391</c:v>
                </c:pt>
                <c:pt idx="72">
                  <c:v>0.29846938775510246</c:v>
                </c:pt>
                <c:pt idx="73">
                  <c:v>0.30867346938775586</c:v>
                </c:pt>
                <c:pt idx="74">
                  <c:v>0.29974489795918408</c:v>
                </c:pt>
                <c:pt idx="75">
                  <c:v>0.30612244897959218</c:v>
                </c:pt>
                <c:pt idx="76">
                  <c:v>0.30102040816326575</c:v>
                </c:pt>
                <c:pt idx="77">
                  <c:v>0.31122448979591893</c:v>
                </c:pt>
                <c:pt idx="78">
                  <c:v>0.30357142857142855</c:v>
                </c:pt>
                <c:pt idx="79">
                  <c:v>0.31122448979591893</c:v>
                </c:pt>
                <c:pt idx="80">
                  <c:v>0.30867346938775586</c:v>
                </c:pt>
                <c:pt idx="81">
                  <c:v>0.30994897959183737</c:v>
                </c:pt>
                <c:pt idx="82">
                  <c:v>0.31122448979591893</c:v>
                </c:pt>
                <c:pt idx="83">
                  <c:v>0.31887755102040877</c:v>
                </c:pt>
                <c:pt idx="84">
                  <c:v>0.31505102040816324</c:v>
                </c:pt>
                <c:pt idx="85">
                  <c:v>0.32397959183673514</c:v>
                </c:pt>
                <c:pt idx="86">
                  <c:v>0.32525510204081631</c:v>
                </c:pt>
                <c:pt idx="87">
                  <c:v>0.32397959183673514</c:v>
                </c:pt>
                <c:pt idx="88">
                  <c:v>0.32653061224489854</c:v>
                </c:pt>
                <c:pt idx="89">
                  <c:v>0.32525510204081631</c:v>
                </c:pt>
                <c:pt idx="90">
                  <c:v>0.31887755102040877</c:v>
                </c:pt>
                <c:pt idx="91">
                  <c:v>0.31887755102040877</c:v>
                </c:pt>
                <c:pt idx="92">
                  <c:v>0.32142857142857217</c:v>
                </c:pt>
                <c:pt idx="93">
                  <c:v>0.31505102040816324</c:v>
                </c:pt>
                <c:pt idx="94">
                  <c:v>0.32142857142857217</c:v>
                </c:pt>
                <c:pt idx="95">
                  <c:v>0.32015306122449044</c:v>
                </c:pt>
                <c:pt idx="96">
                  <c:v>0.31760204081632654</c:v>
                </c:pt>
                <c:pt idx="97">
                  <c:v>0.31760204081632654</c:v>
                </c:pt>
                <c:pt idx="98">
                  <c:v>0.32397959183673514</c:v>
                </c:pt>
                <c:pt idx="99">
                  <c:v>0.31760204081632654</c:v>
                </c:pt>
                <c:pt idx="100">
                  <c:v>0.32397959183673514</c:v>
                </c:pt>
                <c:pt idx="101">
                  <c:v>0.32653061224489854</c:v>
                </c:pt>
                <c:pt idx="102">
                  <c:v>0.32653061224489854</c:v>
                </c:pt>
                <c:pt idx="103">
                  <c:v>0.32908163265306162</c:v>
                </c:pt>
                <c:pt idx="104">
                  <c:v>0.33290816326530698</c:v>
                </c:pt>
                <c:pt idx="105">
                  <c:v>0.32908163265306162</c:v>
                </c:pt>
                <c:pt idx="106">
                  <c:v>0.33035714285714324</c:v>
                </c:pt>
                <c:pt idx="107">
                  <c:v>0.33163265306122447</c:v>
                </c:pt>
                <c:pt idx="108">
                  <c:v>0.32653061224489854</c:v>
                </c:pt>
                <c:pt idx="109">
                  <c:v>0.33163265306122447</c:v>
                </c:pt>
                <c:pt idx="110">
                  <c:v>0.32908163265306162</c:v>
                </c:pt>
                <c:pt idx="111">
                  <c:v>0.32908163265306162</c:v>
                </c:pt>
                <c:pt idx="112">
                  <c:v>0.32780612244897994</c:v>
                </c:pt>
                <c:pt idx="113">
                  <c:v>0.33163265306122447</c:v>
                </c:pt>
                <c:pt idx="114">
                  <c:v>0.32653061224489854</c:v>
                </c:pt>
                <c:pt idx="115">
                  <c:v>0.32908163265306162</c:v>
                </c:pt>
                <c:pt idx="116">
                  <c:v>0.32780612244897994</c:v>
                </c:pt>
                <c:pt idx="117">
                  <c:v>0.32653061224489854</c:v>
                </c:pt>
                <c:pt idx="118">
                  <c:v>0.32397959183673514</c:v>
                </c:pt>
                <c:pt idx="119">
                  <c:v>0.32908163265306162</c:v>
                </c:pt>
                <c:pt idx="120">
                  <c:v>0.32015306122449044</c:v>
                </c:pt>
                <c:pt idx="121">
                  <c:v>0.32653061224489854</c:v>
                </c:pt>
                <c:pt idx="122">
                  <c:v>0.32142857142857217</c:v>
                </c:pt>
                <c:pt idx="123">
                  <c:v>0.31887755102040877</c:v>
                </c:pt>
                <c:pt idx="124">
                  <c:v>0.31632653061224569</c:v>
                </c:pt>
                <c:pt idx="125">
                  <c:v>0.31887755102040877</c:v>
                </c:pt>
                <c:pt idx="126">
                  <c:v>0.31505102040816324</c:v>
                </c:pt>
                <c:pt idx="127">
                  <c:v>0.31887755102040877</c:v>
                </c:pt>
                <c:pt idx="128">
                  <c:v>0.31632653061224569</c:v>
                </c:pt>
                <c:pt idx="129">
                  <c:v>0.31505102040816324</c:v>
                </c:pt>
                <c:pt idx="130">
                  <c:v>0.31632653061224569</c:v>
                </c:pt>
                <c:pt idx="131">
                  <c:v>0.32142857142857217</c:v>
                </c:pt>
                <c:pt idx="132">
                  <c:v>0.31887755102040877</c:v>
                </c:pt>
                <c:pt idx="133">
                  <c:v>0.32397959183673514</c:v>
                </c:pt>
                <c:pt idx="134">
                  <c:v>0.32270408163265379</c:v>
                </c:pt>
                <c:pt idx="135">
                  <c:v>0.32397959183673514</c:v>
                </c:pt>
                <c:pt idx="136">
                  <c:v>0.32653061224489854</c:v>
                </c:pt>
                <c:pt idx="137">
                  <c:v>0.33928571428571463</c:v>
                </c:pt>
                <c:pt idx="138">
                  <c:v>0.33035714285714324</c:v>
                </c:pt>
                <c:pt idx="139">
                  <c:v>0.34183673469387782</c:v>
                </c:pt>
                <c:pt idx="140">
                  <c:v>0.32908163265306162</c:v>
                </c:pt>
                <c:pt idx="141">
                  <c:v>0.33801020408163307</c:v>
                </c:pt>
                <c:pt idx="142">
                  <c:v>0.33163265306122447</c:v>
                </c:pt>
                <c:pt idx="143">
                  <c:v>0.3443877551020415</c:v>
                </c:pt>
                <c:pt idx="144">
                  <c:v>0.33928571428571463</c:v>
                </c:pt>
                <c:pt idx="145">
                  <c:v>0.34948979591836793</c:v>
                </c:pt>
                <c:pt idx="146">
                  <c:v>0.35076530612244933</c:v>
                </c:pt>
                <c:pt idx="147">
                  <c:v>0.35714285714285776</c:v>
                </c:pt>
                <c:pt idx="148">
                  <c:v>0.35714285714285776</c:v>
                </c:pt>
                <c:pt idx="149">
                  <c:v>0.36479591836734698</c:v>
                </c:pt>
                <c:pt idx="150">
                  <c:v>0.35714285714285776</c:v>
                </c:pt>
                <c:pt idx="151">
                  <c:v>0.36352040816326575</c:v>
                </c:pt>
                <c:pt idx="152">
                  <c:v>0.35459183673469385</c:v>
                </c:pt>
                <c:pt idx="153">
                  <c:v>0.35459183673469385</c:v>
                </c:pt>
                <c:pt idx="154">
                  <c:v>0.34821428571428614</c:v>
                </c:pt>
                <c:pt idx="155">
                  <c:v>0.34948979591836793</c:v>
                </c:pt>
                <c:pt idx="156">
                  <c:v>0.3443877551020415</c:v>
                </c:pt>
                <c:pt idx="157">
                  <c:v>0.34183673469387782</c:v>
                </c:pt>
                <c:pt idx="158">
                  <c:v>0.34693877551020452</c:v>
                </c:pt>
                <c:pt idx="159">
                  <c:v>0.34183673469387782</c:v>
                </c:pt>
                <c:pt idx="160">
                  <c:v>0.3443877551020415</c:v>
                </c:pt>
                <c:pt idx="161">
                  <c:v>0.35459183673469385</c:v>
                </c:pt>
                <c:pt idx="162">
                  <c:v>0.34693877551020452</c:v>
                </c:pt>
                <c:pt idx="163">
                  <c:v>0.35586734693877581</c:v>
                </c:pt>
                <c:pt idx="164">
                  <c:v>0.35459183673469385</c:v>
                </c:pt>
                <c:pt idx="165">
                  <c:v>0.35204081632653061</c:v>
                </c:pt>
                <c:pt idx="166">
                  <c:v>0.35714285714285776</c:v>
                </c:pt>
                <c:pt idx="167">
                  <c:v>0.35204081632653061</c:v>
                </c:pt>
                <c:pt idx="168">
                  <c:v>0.34693877551020452</c:v>
                </c:pt>
                <c:pt idx="169">
                  <c:v>0.34056122448979576</c:v>
                </c:pt>
                <c:pt idx="170">
                  <c:v>0.33673469387755173</c:v>
                </c:pt>
                <c:pt idx="171">
                  <c:v>0.33163265306122447</c:v>
                </c:pt>
                <c:pt idx="172">
                  <c:v>0.32397959183673514</c:v>
                </c:pt>
                <c:pt idx="173">
                  <c:v>0.32780612244897994</c:v>
                </c:pt>
                <c:pt idx="174">
                  <c:v>0.31377551020408201</c:v>
                </c:pt>
                <c:pt idx="175">
                  <c:v>0.31760204081632654</c:v>
                </c:pt>
                <c:pt idx="176">
                  <c:v>0.31377551020408201</c:v>
                </c:pt>
                <c:pt idx="177">
                  <c:v>0.31377551020408201</c:v>
                </c:pt>
                <c:pt idx="178">
                  <c:v>0.31377551020408201</c:v>
                </c:pt>
                <c:pt idx="179">
                  <c:v>0.31887755102040877</c:v>
                </c:pt>
                <c:pt idx="180">
                  <c:v>0.32142857142857217</c:v>
                </c:pt>
                <c:pt idx="181">
                  <c:v>0.32142857142857217</c:v>
                </c:pt>
                <c:pt idx="182">
                  <c:v>0.33418367346938838</c:v>
                </c:pt>
                <c:pt idx="183">
                  <c:v>0.33290816326530698</c:v>
                </c:pt>
                <c:pt idx="184">
                  <c:v>0.3443877551020415</c:v>
                </c:pt>
                <c:pt idx="185">
                  <c:v>0.34693877551020452</c:v>
                </c:pt>
                <c:pt idx="186">
                  <c:v>0.35459183673469385</c:v>
                </c:pt>
                <c:pt idx="187">
                  <c:v>0.34948979591836793</c:v>
                </c:pt>
                <c:pt idx="188">
                  <c:v>0.35459183673469385</c:v>
                </c:pt>
                <c:pt idx="189">
                  <c:v>0.34821428571428614</c:v>
                </c:pt>
                <c:pt idx="190">
                  <c:v>0.34693877551020452</c:v>
                </c:pt>
                <c:pt idx="191">
                  <c:v>0.35204081632653061</c:v>
                </c:pt>
                <c:pt idx="192">
                  <c:v>0.34311224489795938</c:v>
                </c:pt>
                <c:pt idx="193">
                  <c:v>0.35331632653061262</c:v>
                </c:pt>
                <c:pt idx="194">
                  <c:v>0.34821428571428614</c:v>
                </c:pt>
                <c:pt idx="195">
                  <c:v>0.35076530612244933</c:v>
                </c:pt>
                <c:pt idx="196">
                  <c:v>0.35204081632653061</c:v>
                </c:pt>
                <c:pt idx="197">
                  <c:v>0.35331632653061262</c:v>
                </c:pt>
                <c:pt idx="198">
                  <c:v>0.35459183673469385</c:v>
                </c:pt>
                <c:pt idx="199">
                  <c:v>0.35714285714285776</c:v>
                </c:pt>
                <c:pt idx="200">
                  <c:v>0.35841836734693938</c:v>
                </c:pt>
                <c:pt idx="201">
                  <c:v>0.35969387755102039</c:v>
                </c:pt>
                <c:pt idx="202">
                  <c:v>0.35841836734693938</c:v>
                </c:pt>
                <c:pt idx="203">
                  <c:v>0.36224489795918408</c:v>
                </c:pt>
                <c:pt idx="204">
                  <c:v>0.35714285714285776</c:v>
                </c:pt>
                <c:pt idx="205">
                  <c:v>0.35969387755102039</c:v>
                </c:pt>
                <c:pt idx="206">
                  <c:v>0.36607142857142855</c:v>
                </c:pt>
                <c:pt idx="207">
                  <c:v>0.36734693877551056</c:v>
                </c:pt>
                <c:pt idx="208">
                  <c:v>0.37244897959183737</c:v>
                </c:pt>
                <c:pt idx="209">
                  <c:v>0.37882653061224569</c:v>
                </c:pt>
                <c:pt idx="210">
                  <c:v>0.37755102040816324</c:v>
                </c:pt>
                <c:pt idx="211">
                  <c:v>0.38520408163265379</c:v>
                </c:pt>
                <c:pt idx="212">
                  <c:v>0.39030612244897994</c:v>
                </c:pt>
                <c:pt idx="213">
                  <c:v>0.39285714285714324</c:v>
                </c:pt>
                <c:pt idx="214">
                  <c:v>0.39668367346938838</c:v>
                </c:pt>
                <c:pt idx="215">
                  <c:v>0.4017857142857143</c:v>
                </c:pt>
                <c:pt idx="216">
                  <c:v>0.39795918367347005</c:v>
                </c:pt>
                <c:pt idx="217">
                  <c:v>0.39795918367347005</c:v>
                </c:pt>
                <c:pt idx="218">
                  <c:v>0.40816326530612246</c:v>
                </c:pt>
                <c:pt idx="219">
                  <c:v>0.40051020408163268</c:v>
                </c:pt>
                <c:pt idx="220">
                  <c:v>0.41326530612244933</c:v>
                </c:pt>
                <c:pt idx="221">
                  <c:v>0.41454081632653061</c:v>
                </c:pt>
                <c:pt idx="222">
                  <c:v>0.41454081632653061</c:v>
                </c:pt>
                <c:pt idx="223">
                  <c:v>0.41326530612244933</c:v>
                </c:pt>
                <c:pt idx="224">
                  <c:v>0.40943877551020452</c:v>
                </c:pt>
                <c:pt idx="225">
                  <c:v>0.39795918367347005</c:v>
                </c:pt>
                <c:pt idx="226">
                  <c:v>0.38392857142857217</c:v>
                </c:pt>
                <c:pt idx="227">
                  <c:v>0.37755102040816324</c:v>
                </c:pt>
                <c:pt idx="228">
                  <c:v>0.35586734693877581</c:v>
                </c:pt>
                <c:pt idx="229">
                  <c:v>0.34821428571428614</c:v>
                </c:pt>
                <c:pt idx="230">
                  <c:v>0.33928571428571463</c:v>
                </c:pt>
                <c:pt idx="231">
                  <c:v>0.32908163265306162</c:v>
                </c:pt>
                <c:pt idx="232">
                  <c:v>0.32653061224489854</c:v>
                </c:pt>
                <c:pt idx="233">
                  <c:v>0.33163265306122447</c:v>
                </c:pt>
                <c:pt idx="234">
                  <c:v>0.32908163265306162</c:v>
                </c:pt>
                <c:pt idx="235">
                  <c:v>0.3443877551020415</c:v>
                </c:pt>
                <c:pt idx="236">
                  <c:v>0.35969387755102039</c:v>
                </c:pt>
                <c:pt idx="237">
                  <c:v>0.37117346938775586</c:v>
                </c:pt>
                <c:pt idx="238">
                  <c:v>0.38775510204081631</c:v>
                </c:pt>
                <c:pt idx="239">
                  <c:v>0.40306122448979576</c:v>
                </c:pt>
                <c:pt idx="240">
                  <c:v>0.40816326530612246</c:v>
                </c:pt>
                <c:pt idx="241">
                  <c:v>0.41836734693877581</c:v>
                </c:pt>
                <c:pt idx="242">
                  <c:v>0.42474489795918408</c:v>
                </c:pt>
                <c:pt idx="243">
                  <c:v>0.42091836734693938</c:v>
                </c:pt>
                <c:pt idx="244">
                  <c:v>0.41836734693877581</c:v>
                </c:pt>
                <c:pt idx="245">
                  <c:v>0.41581632653061262</c:v>
                </c:pt>
                <c:pt idx="246">
                  <c:v>0.39795918367347005</c:v>
                </c:pt>
                <c:pt idx="247">
                  <c:v>0.38775510204081631</c:v>
                </c:pt>
                <c:pt idx="248">
                  <c:v>0.37244897959183737</c:v>
                </c:pt>
                <c:pt idx="249">
                  <c:v>0.35969387755102039</c:v>
                </c:pt>
                <c:pt idx="250">
                  <c:v>0.35331632653061262</c:v>
                </c:pt>
                <c:pt idx="251">
                  <c:v>0.35204081632653061</c:v>
                </c:pt>
                <c:pt idx="252">
                  <c:v>0.35841836734693938</c:v>
                </c:pt>
                <c:pt idx="253">
                  <c:v>0.37244897959183737</c:v>
                </c:pt>
                <c:pt idx="254">
                  <c:v>0.39030612244897994</c:v>
                </c:pt>
                <c:pt idx="255">
                  <c:v>0.41326530612244933</c:v>
                </c:pt>
                <c:pt idx="256">
                  <c:v>0.42602040816326575</c:v>
                </c:pt>
                <c:pt idx="257">
                  <c:v>0.45025510204081626</c:v>
                </c:pt>
                <c:pt idx="258">
                  <c:v>0.45408163265306128</c:v>
                </c:pt>
                <c:pt idx="259">
                  <c:v>0.46683673469387782</c:v>
                </c:pt>
                <c:pt idx="260">
                  <c:v>0.47193877551020452</c:v>
                </c:pt>
                <c:pt idx="261">
                  <c:v>0.47448979591836793</c:v>
                </c:pt>
                <c:pt idx="262">
                  <c:v>0.47831632653061262</c:v>
                </c:pt>
                <c:pt idx="263">
                  <c:v>0.48596938775510246</c:v>
                </c:pt>
                <c:pt idx="264">
                  <c:v>0.48979591836734698</c:v>
                </c:pt>
                <c:pt idx="265">
                  <c:v>0.49234693877551056</c:v>
                </c:pt>
                <c:pt idx="266">
                  <c:v>0.49872448979591893</c:v>
                </c:pt>
                <c:pt idx="267">
                  <c:v>0.49107142857142855</c:v>
                </c:pt>
                <c:pt idx="268">
                  <c:v>0.48979591836734698</c:v>
                </c:pt>
                <c:pt idx="269">
                  <c:v>0.49617346938775586</c:v>
                </c:pt>
                <c:pt idx="270">
                  <c:v>0.48724489795918408</c:v>
                </c:pt>
                <c:pt idx="271">
                  <c:v>0.50637755102040816</c:v>
                </c:pt>
                <c:pt idx="272">
                  <c:v>0.5</c:v>
                </c:pt>
                <c:pt idx="273">
                  <c:v>0.51020408163265218</c:v>
                </c:pt>
                <c:pt idx="274">
                  <c:v>0.51020408163265218</c:v>
                </c:pt>
                <c:pt idx="275">
                  <c:v>0.51530612244897955</c:v>
                </c:pt>
                <c:pt idx="276">
                  <c:v>0.51785714285714257</c:v>
                </c:pt>
                <c:pt idx="277">
                  <c:v>0.51785714285714257</c:v>
                </c:pt>
                <c:pt idx="278">
                  <c:v>0.52295918367346961</c:v>
                </c:pt>
                <c:pt idx="279">
                  <c:v>0.52168367346938849</c:v>
                </c:pt>
                <c:pt idx="280">
                  <c:v>0.51785714285714257</c:v>
                </c:pt>
                <c:pt idx="281">
                  <c:v>0.52295918367346961</c:v>
                </c:pt>
                <c:pt idx="282">
                  <c:v>0.51275510204081665</c:v>
                </c:pt>
                <c:pt idx="283">
                  <c:v>0.51530612244897955</c:v>
                </c:pt>
                <c:pt idx="284">
                  <c:v>0.50637755102040816</c:v>
                </c:pt>
                <c:pt idx="285">
                  <c:v>0.51530612244897955</c:v>
                </c:pt>
                <c:pt idx="286">
                  <c:v>0.50765306122448983</c:v>
                </c:pt>
                <c:pt idx="287">
                  <c:v>0.52040816326530559</c:v>
                </c:pt>
                <c:pt idx="288">
                  <c:v>0.51020408163265218</c:v>
                </c:pt>
                <c:pt idx="289">
                  <c:v>0.51275510204081665</c:v>
                </c:pt>
                <c:pt idx="290">
                  <c:v>0.51275510204081665</c:v>
                </c:pt>
                <c:pt idx="291">
                  <c:v>0.51020408163265218</c:v>
                </c:pt>
                <c:pt idx="292">
                  <c:v>0.51020408163265218</c:v>
                </c:pt>
                <c:pt idx="293">
                  <c:v>0.51275510204081665</c:v>
                </c:pt>
                <c:pt idx="294">
                  <c:v>0.51275510204081665</c:v>
                </c:pt>
                <c:pt idx="295">
                  <c:v>0.51020408163265218</c:v>
                </c:pt>
                <c:pt idx="296">
                  <c:v>0.52423469387755106</c:v>
                </c:pt>
                <c:pt idx="297">
                  <c:v>0.50510204081632548</c:v>
                </c:pt>
                <c:pt idx="298">
                  <c:v>0.51658163265306201</c:v>
                </c:pt>
                <c:pt idx="299">
                  <c:v>0.50765306122448983</c:v>
                </c:pt>
                <c:pt idx="300">
                  <c:v>0.51275510204081665</c:v>
                </c:pt>
                <c:pt idx="301">
                  <c:v>0.50892857142857229</c:v>
                </c:pt>
                <c:pt idx="302">
                  <c:v>0.51530612244897955</c:v>
                </c:pt>
                <c:pt idx="303">
                  <c:v>0.51020408163265218</c:v>
                </c:pt>
                <c:pt idx="304">
                  <c:v>0.51020408163265218</c:v>
                </c:pt>
                <c:pt idx="305">
                  <c:v>0.51530612244897955</c:v>
                </c:pt>
                <c:pt idx="306">
                  <c:v>0.51275510204081665</c:v>
                </c:pt>
                <c:pt idx="307">
                  <c:v>0.51530612244897955</c:v>
                </c:pt>
                <c:pt idx="308">
                  <c:v>0.51913265306122447</c:v>
                </c:pt>
                <c:pt idx="309">
                  <c:v>0.52040816326530559</c:v>
                </c:pt>
                <c:pt idx="310">
                  <c:v>0.52551020408163185</c:v>
                </c:pt>
                <c:pt idx="311">
                  <c:v>0.53316326530612246</c:v>
                </c:pt>
                <c:pt idx="312">
                  <c:v>0.53571428571428559</c:v>
                </c:pt>
                <c:pt idx="313">
                  <c:v>0.54336734693877553</c:v>
                </c:pt>
                <c:pt idx="314">
                  <c:v>0.55102040816326525</c:v>
                </c:pt>
                <c:pt idx="315">
                  <c:v>0.54846938775510157</c:v>
                </c:pt>
                <c:pt idx="316">
                  <c:v>0.55102040816326525</c:v>
                </c:pt>
                <c:pt idx="317">
                  <c:v>0.55102040816326525</c:v>
                </c:pt>
                <c:pt idx="318">
                  <c:v>0.53571428571428559</c:v>
                </c:pt>
                <c:pt idx="319">
                  <c:v>0.53571428571428559</c:v>
                </c:pt>
                <c:pt idx="320">
                  <c:v>0.52295918367346961</c:v>
                </c:pt>
                <c:pt idx="321">
                  <c:v>0.52168367346938849</c:v>
                </c:pt>
                <c:pt idx="322">
                  <c:v>0.51658163265306201</c:v>
                </c:pt>
                <c:pt idx="323">
                  <c:v>0.52806122448979653</c:v>
                </c:pt>
                <c:pt idx="324">
                  <c:v>0.52423469387755106</c:v>
                </c:pt>
                <c:pt idx="325">
                  <c:v>0.53571428571428559</c:v>
                </c:pt>
                <c:pt idx="326">
                  <c:v>0.54336734693877553</c:v>
                </c:pt>
                <c:pt idx="327">
                  <c:v>0.55102040816326525</c:v>
                </c:pt>
                <c:pt idx="328">
                  <c:v>0.5625</c:v>
                </c:pt>
                <c:pt idx="329">
                  <c:v>0.56760204081632648</c:v>
                </c:pt>
                <c:pt idx="330">
                  <c:v>0.56760204081632648</c:v>
                </c:pt>
                <c:pt idx="331">
                  <c:v>0.57142857142857229</c:v>
                </c:pt>
                <c:pt idx="332">
                  <c:v>0.57525510204081665</c:v>
                </c:pt>
                <c:pt idx="333">
                  <c:v>0.5688775510204086</c:v>
                </c:pt>
                <c:pt idx="334">
                  <c:v>0.57397959183673453</c:v>
                </c:pt>
                <c:pt idx="335">
                  <c:v>0.56505102040816402</c:v>
                </c:pt>
                <c:pt idx="336">
                  <c:v>0.56632653061224458</c:v>
                </c:pt>
                <c:pt idx="337">
                  <c:v>0.56632653061224458</c:v>
                </c:pt>
                <c:pt idx="338">
                  <c:v>0.56632653061224458</c:v>
                </c:pt>
                <c:pt idx="339">
                  <c:v>0.57270408163265307</c:v>
                </c:pt>
                <c:pt idx="340">
                  <c:v>0.57270408163265307</c:v>
                </c:pt>
                <c:pt idx="341">
                  <c:v>0.58035714285714168</c:v>
                </c:pt>
                <c:pt idx="342">
                  <c:v>0.58163265306122447</c:v>
                </c:pt>
                <c:pt idx="343">
                  <c:v>0.57908163265306256</c:v>
                </c:pt>
                <c:pt idx="344">
                  <c:v>0.58418367346938771</c:v>
                </c:pt>
                <c:pt idx="345">
                  <c:v>0.57653061224489921</c:v>
                </c:pt>
                <c:pt idx="346">
                  <c:v>0.57653061224489921</c:v>
                </c:pt>
                <c:pt idx="347">
                  <c:v>0.57780612244898022</c:v>
                </c:pt>
                <c:pt idx="348">
                  <c:v>0.57397959183673453</c:v>
                </c:pt>
                <c:pt idx="349">
                  <c:v>0.57653061224489921</c:v>
                </c:pt>
                <c:pt idx="350">
                  <c:v>0.58163265306122447</c:v>
                </c:pt>
                <c:pt idx="351">
                  <c:v>0.58673469387755106</c:v>
                </c:pt>
                <c:pt idx="352">
                  <c:v>0.5892857142857143</c:v>
                </c:pt>
                <c:pt idx="353">
                  <c:v>0.59821428571428459</c:v>
                </c:pt>
                <c:pt idx="354">
                  <c:v>0.59311224489795722</c:v>
                </c:pt>
                <c:pt idx="355">
                  <c:v>0.60076530612244894</c:v>
                </c:pt>
                <c:pt idx="356">
                  <c:v>0.59693877551020358</c:v>
                </c:pt>
                <c:pt idx="357">
                  <c:v>0.59183673469387765</c:v>
                </c:pt>
                <c:pt idx="358">
                  <c:v>0.58673469387755106</c:v>
                </c:pt>
                <c:pt idx="359">
                  <c:v>0.58801020408163185</c:v>
                </c:pt>
                <c:pt idx="360">
                  <c:v>0.58163265306122447</c:v>
                </c:pt>
                <c:pt idx="361">
                  <c:v>0.58163265306122447</c:v>
                </c:pt>
                <c:pt idx="362">
                  <c:v>0.58163265306122447</c:v>
                </c:pt>
                <c:pt idx="363">
                  <c:v>0.57908163265306256</c:v>
                </c:pt>
                <c:pt idx="364">
                  <c:v>0.58163265306122447</c:v>
                </c:pt>
                <c:pt idx="365">
                  <c:v>0.58673469387755106</c:v>
                </c:pt>
                <c:pt idx="366">
                  <c:v>0.58673469387755106</c:v>
                </c:pt>
                <c:pt idx="367">
                  <c:v>0.5892857142857143</c:v>
                </c:pt>
                <c:pt idx="368">
                  <c:v>0.59693877551020358</c:v>
                </c:pt>
                <c:pt idx="369">
                  <c:v>0.59693877551020358</c:v>
                </c:pt>
                <c:pt idx="370">
                  <c:v>0.59693877551020358</c:v>
                </c:pt>
                <c:pt idx="371">
                  <c:v>0.59693877551020358</c:v>
                </c:pt>
                <c:pt idx="372">
                  <c:v>0.59056122448979587</c:v>
                </c:pt>
                <c:pt idx="373">
                  <c:v>0.5892857142857143</c:v>
                </c:pt>
                <c:pt idx="374">
                  <c:v>0.59438775510203956</c:v>
                </c:pt>
                <c:pt idx="375">
                  <c:v>0.59438775510203956</c:v>
                </c:pt>
                <c:pt idx="376">
                  <c:v>0.59693877551020358</c:v>
                </c:pt>
                <c:pt idx="377">
                  <c:v>0.60586734693877564</c:v>
                </c:pt>
                <c:pt idx="378">
                  <c:v>0.60969387755102189</c:v>
                </c:pt>
                <c:pt idx="379">
                  <c:v>0.61479591836734782</c:v>
                </c:pt>
                <c:pt idx="380">
                  <c:v>0.62500000000000078</c:v>
                </c:pt>
                <c:pt idx="381">
                  <c:v>0.62882653061224492</c:v>
                </c:pt>
                <c:pt idx="382">
                  <c:v>0.6313775510204086</c:v>
                </c:pt>
                <c:pt idx="383">
                  <c:v>0.63265306122449072</c:v>
                </c:pt>
                <c:pt idx="384">
                  <c:v>0.62882653061224492</c:v>
                </c:pt>
                <c:pt idx="385">
                  <c:v>0.61352040816326525</c:v>
                </c:pt>
                <c:pt idx="386">
                  <c:v>0.61096938775510201</c:v>
                </c:pt>
                <c:pt idx="387">
                  <c:v>0.59948979591836637</c:v>
                </c:pt>
                <c:pt idx="388">
                  <c:v>0.59948979591836637</c:v>
                </c:pt>
                <c:pt idx="389">
                  <c:v>0.60204081632653217</c:v>
                </c:pt>
                <c:pt idx="390">
                  <c:v>0.59948979591836637</c:v>
                </c:pt>
                <c:pt idx="391">
                  <c:v>0.60204081632653217</c:v>
                </c:pt>
                <c:pt idx="392">
                  <c:v>0.60714285714285765</c:v>
                </c:pt>
                <c:pt idx="393">
                  <c:v>0.60331632653061229</c:v>
                </c:pt>
                <c:pt idx="394">
                  <c:v>0.61479591836734782</c:v>
                </c:pt>
                <c:pt idx="395">
                  <c:v>0.60969387755102189</c:v>
                </c:pt>
                <c:pt idx="396">
                  <c:v>0.61734693877551061</c:v>
                </c:pt>
                <c:pt idx="397">
                  <c:v>0.61479591836734782</c:v>
                </c:pt>
                <c:pt idx="398">
                  <c:v>0.62244897959183743</c:v>
                </c:pt>
                <c:pt idx="399">
                  <c:v>0.61734693877551061</c:v>
                </c:pt>
                <c:pt idx="400">
                  <c:v>0.61479591836734782</c:v>
                </c:pt>
                <c:pt idx="401">
                  <c:v>0.62244897959183743</c:v>
                </c:pt>
                <c:pt idx="402">
                  <c:v>0.61479591836734782</c:v>
                </c:pt>
                <c:pt idx="403">
                  <c:v>0.61607142857142938</c:v>
                </c:pt>
                <c:pt idx="404">
                  <c:v>0.61479591836734782</c:v>
                </c:pt>
                <c:pt idx="405">
                  <c:v>0.61479591836734782</c:v>
                </c:pt>
                <c:pt idx="406">
                  <c:v>0.61224489795918513</c:v>
                </c:pt>
                <c:pt idx="407">
                  <c:v>0.62500000000000078</c:v>
                </c:pt>
                <c:pt idx="408">
                  <c:v>0.61734693877551061</c:v>
                </c:pt>
                <c:pt idx="409">
                  <c:v>0.61734693877551061</c:v>
                </c:pt>
                <c:pt idx="410">
                  <c:v>0.61607142857142938</c:v>
                </c:pt>
                <c:pt idx="411">
                  <c:v>0.60459183673469485</c:v>
                </c:pt>
                <c:pt idx="412">
                  <c:v>0.60459183673469485</c:v>
                </c:pt>
                <c:pt idx="413">
                  <c:v>0.59948979591836637</c:v>
                </c:pt>
                <c:pt idx="414">
                  <c:v>0.59948979591836637</c:v>
                </c:pt>
                <c:pt idx="415">
                  <c:v>0.59566326530612246</c:v>
                </c:pt>
                <c:pt idx="416">
                  <c:v>0.60969387755102189</c:v>
                </c:pt>
                <c:pt idx="417">
                  <c:v>0.60714285714285765</c:v>
                </c:pt>
                <c:pt idx="418">
                  <c:v>0.61479591836734782</c:v>
                </c:pt>
                <c:pt idx="419">
                  <c:v>0.61479591836734782</c:v>
                </c:pt>
                <c:pt idx="420">
                  <c:v>0.60586734693877564</c:v>
                </c:pt>
                <c:pt idx="421">
                  <c:v>0.60331632653061229</c:v>
                </c:pt>
                <c:pt idx="422">
                  <c:v>0.59693877551020358</c:v>
                </c:pt>
                <c:pt idx="423">
                  <c:v>0.59566326530612246</c:v>
                </c:pt>
                <c:pt idx="424">
                  <c:v>0.58418367346938771</c:v>
                </c:pt>
                <c:pt idx="425">
                  <c:v>0.58163265306122447</c:v>
                </c:pt>
                <c:pt idx="426">
                  <c:v>0.55867346938775508</c:v>
                </c:pt>
                <c:pt idx="427">
                  <c:v>0.54846938775510157</c:v>
                </c:pt>
                <c:pt idx="428">
                  <c:v>0.5395408163265315</c:v>
                </c:pt>
                <c:pt idx="429">
                  <c:v>0.52168367346938849</c:v>
                </c:pt>
                <c:pt idx="430">
                  <c:v>0.51785714285714257</c:v>
                </c:pt>
                <c:pt idx="431">
                  <c:v>0.51658163265306201</c:v>
                </c:pt>
                <c:pt idx="432">
                  <c:v>0.51020408163265218</c:v>
                </c:pt>
                <c:pt idx="433">
                  <c:v>0.53061224489795789</c:v>
                </c:pt>
                <c:pt idx="434">
                  <c:v>0.55102040816326525</c:v>
                </c:pt>
                <c:pt idx="435">
                  <c:v>0.57780612244898022</c:v>
                </c:pt>
                <c:pt idx="436">
                  <c:v>0.60459183673469485</c:v>
                </c:pt>
                <c:pt idx="437">
                  <c:v>0.62627551020408312</c:v>
                </c:pt>
                <c:pt idx="438">
                  <c:v>0.63010204081632648</c:v>
                </c:pt>
                <c:pt idx="439">
                  <c:v>0.63775510204081765</c:v>
                </c:pt>
                <c:pt idx="440">
                  <c:v>0.64540816326530615</c:v>
                </c:pt>
                <c:pt idx="441">
                  <c:v>0.63520408163265307</c:v>
                </c:pt>
                <c:pt idx="442">
                  <c:v>0.64413265306122469</c:v>
                </c:pt>
                <c:pt idx="443">
                  <c:v>0.64540816326530615</c:v>
                </c:pt>
                <c:pt idx="444">
                  <c:v>0.6428571428571429</c:v>
                </c:pt>
                <c:pt idx="445">
                  <c:v>0.65306122448979709</c:v>
                </c:pt>
                <c:pt idx="446">
                  <c:v>0.64540816326530615</c:v>
                </c:pt>
                <c:pt idx="447">
                  <c:v>0.63392857142857306</c:v>
                </c:pt>
                <c:pt idx="448">
                  <c:v>0.62500000000000078</c:v>
                </c:pt>
                <c:pt idx="449">
                  <c:v>0.62117346938775508</c:v>
                </c:pt>
                <c:pt idx="450">
                  <c:v>0.60969387755102189</c:v>
                </c:pt>
                <c:pt idx="451">
                  <c:v>0.61989795918367463</c:v>
                </c:pt>
                <c:pt idx="452">
                  <c:v>0.61989795918367463</c:v>
                </c:pt>
                <c:pt idx="453">
                  <c:v>0.6313775510204086</c:v>
                </c:pt>
                <c:pt idx="454">
                  <c:v>0.64030612244898022</c:v>
                </c:pt>
                <c:pt idx="455">
                  <c:v>0.65178571428571552</c:v>
                </c:pt>
                <c:pt idx="456">
                  <c:v>0.6607142857142857</c:v>
                </c:pt>
                <c:pt idx="457">
                  <c:v>0.66326530612244894</c:v>
                </c:pt>
                <c:pt idx="458">
                  <c:v>0.67091836734693877</c:v>
                </c:pt>
                <c:pt idx="459">
                  <c:v>0.67091836734693877</c:v>
                </c:pt>
                <c:pt idx="460">
                  <c:v>0.67602040816326614</c:v>
                </c:pt>
                <c:pt idx="461">
                  <c:v>0.68112244897959184</c:v>
                </c:pt>
                <c:pt idx="462">
                  <c:v>0.6875</c:v>
                </c:pt>
                <c:pt idx="463">
                  <c:v>0.68494897959183743</c:v>
                </c:pt>
                <c:pt idx="464">
                  <c:v>0.69642857142857229</c:v>
                </c:pt>
                <c:pt idx="465">
                  <c:v>0.67602040816326614</c:v>
                </c:pt>
                <c:pt idx="466">
                  <c:v>0.68239795918367363</c:v>
                </c:pt>
                <c:pt idx="467">
                  <c:v>0.67091836734693877</c:v>
                </c:pt>
                <c:pt idx="468">
                  <c:v>0.66709183673469563</c:v>
                </c:pt>
                <c:pt idx="469">
                  <c:v>0.65943877551020413</c:v>
                </c:pt>
                <c:pt idx="470">
                  <c:v>0.65816326530612268</c:v>
                </c:pt>
                <c:pt idx="471">
                  <c:v>0.63775510204081765</c:v>
                </c:pt>
                <c:pt idx="472">
                  <c:v>0.64030612244898022</c:v>
                </c:pt>
                <c:pt idx="473">
                  <c:v>0.63010204081632648</c:v>
                </c:pt>
                <c:pt idx="474">
                  <c:v>0.63265306122449072</c:v>
                </c:pt>
                <c:pt idx="475">
                  <c:v>0.63903061224489988</c:v>
                </c:pt>
                <c:pt idx="476">
                  <c:v>0.64540816326530615</c:v>
                </c:pt>
                <c:pt idx="477">
                  <c:v>0.65306122448979709</c:v>
                </c:pt>
                <c:pt idx="478">
                  <c:v>0.65816326530612268</c:v>
                </c:pt>
                <c:pt idx="479">
                  <c:v>0.66709183673469563</c:v>
                </c:pt>
                <c:pt idx="480">
                  <c:v>0.67219387755102189</c:v>
                </c:pt>
                <c:pt idx="481">
                  <c:v>0.66581632653061262</c:v>
                </c:pt>
                <c:pt idx="482">
                  <c:v>0.67346938775510201</c:v>
                </c:pt>
                <c:pt idx="483">
                  <c:v>0.66836734693877564</c:v>
                </c:pt>
                <c:pt idx="484">
                  <c:v>0.67091836734693877</c:v>
                </c:pt>
                <c:pt idx="485">
                  <c:v>0.68367346938775508</c:v>
                </c:pt>
                <c:pt idx="486">
                  <c:v>0.68622448979591766</c:v>
                </c:pt>
                <c:pt idx="487">
                  <c:v>0.69897959183673453</c:v>
                </c:pt>
                <c:pt idx="488">
                  <c:v>0.70663265306122469</c:v>
                </c:pt>
                <c:pt idx="489">
                  <c:v>0.71173469387755162</c:v>
                </c:pt>
                <c:pt idx="490">
                  <c:v>0.71173469387755162</c:v>
                </c:pt>
                <c:pt idx="491">
                  <c:v>0.72066326530612268</c:v>
                </c:pt>
                <c:pt idx="492">
                  <c:v>0.71683673469387876</c:v>
                </c:pt>
                <c:pt idx="493">
                  <c:v>0.72959183673469485</c:v>
                </c:pt>
                <c:pt idx="494">
                  <c:v>0.73214285714285765</c:v>
                </c:pt>
                <c:pt idx="495">
                  <c:v>0.73852040816326525</c:v>
                </c:pt>
                <c:pt idx="496">
                  <c:v>0.73596938775510201</c:v>
                </c:pt>
                <c:pt idx="497">
                  <c:v>0.73596938775510201</c:v>
                </c:pt>
                <c:pt idx="498">
                  <c:v>0.73469387755102189</c:v>
                </c:pt>
                <c:pt idx="499">
                  <c:v>0.73469387755102189</c:v>
                </c:pt>
                <c:pt idx="500">
                  <c:v>0.73596938775510201</c:v>
                </c:pt>
                <c:pt idx="501">
                  <c:v>0.73852040816326525</c:v>
                </c:pt>
                <c:pt idx="502">
                  <c:v>0.73724489795918513</c:v>
                </c:pt>
                <c:pt idx="503">
                  <c:v>0.74234693877551061</c:v>
                </c:pt>
                <c:pt idx="504">
                  <c:v>0.74489795918367463</c:v>
                </c:pt>
                <c:pt idx="505">
                  <c:v>0.74744897959183743</c:v>
                </c:pt>
                <c:pt idx="506">
                  <c:v>0.75765306122449072</c:v>
                </c:pt>
                <c:pt idx="507">
                  <c:v>0.75000000000000078</c:v>
                </c:pt>
                <c:pt idx="508">
                  <c:v>0.75510204081632648</c:v>
                </c:pt>
                <c:pt idx="509">
                  <c:v>0.74234693877551061</c:v>
                </c:pt>
                <c:pt idx="510">
                  <c:v>0.73979591836734782</c:v>
                </c:pt>
                <c:pt idx="511">
                  <c:v>0.72704081632653217</c:v>
                </c:pt>
                <c:pt idx="512">
                  <c:v>0.72576530612244894</c:v>
                </c:pt>
                <c:pt idx="513">
                  <c:v>0.72448979591836737</c:v>
                </c:pt>
                <c:pt idx="514">
                  <c:v>0.72321428571428559</c:v>
                </c:pt>
                <c:pt idx="515">
                  <c:v>0.73469387755102189</c:v>
                </c:pt>
                <c:pt idx="516">
                  <c:v>0.73469387755102189</c:v>
                </c:pt>
                <c:pt idx="517">
                  <c:v>0.75000000000000078</c:v>
                </c:pt>
                <c:pt idx="518">
                  <c:v>0.76020408163265307</c:v>
                </c:pt>
                <c:pt idx="519">
                  <c:v>0.7678571428571429</c:v>
                </c:pt>
                <c:pt idx="520">
                  <c:v>0.77806122448979709</c:v>
                </c:pt>
                <c:pt idx="521">
                  <c:v>0.78061224489795789</c:v>
                </c:pt>
                <c:pt idx="522">
                  <c:v>0.78061224489795789</c:v>
                </c:pt>
                <c:pt idx="523">
                  <c:v>0.77806122448979709</c:v>
                </c:pt>
                <c:pt idx="524">
                  <c:v>0.78826530612244849</c:v>
                </c:pt>
                <c:pt idx="525">
                  <c:v>0.78316326530612246</c:v>
                </c:pt>
                <c:pt idx="526">
                  <c:v>0.79336734693877553</c:v>
                </c:pt>
                <c:pt idx="527">
                  <c:v>0.7895408163265315</c:v>
                </c:pt>
                <c:pt idx="528">
                  <c:v>0.7895408163265315</c:v>
                </c:pt>
                <c:pt idx="529">
                  <c:v>0.79081632653061229</c:v>
                </c:pt>
                <c:pt idx="530">
                  <c:v>0.80102040816326525</c:v>
                </c:pt>
                <c:pt idx="531">
                  <c:v>0.7959183673469381</c:v>
                </c:pt>
                <c:pt idx="532">
                  <c:v>0.8035714285714286</c:v>
                </c:pt>
                <c:pt idx="533">
                  <c:v>0.80612244897959184</c:v>
                </c:pt>
                <c:pt idx="534">
                  <c:v>0.8125</c:v>
                </c:pt>
                <c:pt idx="535">
                  <c:v>0.82653061224489921</c:v>
                </c:pt>
                <c:pt idx="536">
                  <c:v>0.83673469387755162</c:v>
                </c:pt>
                <c:pt idx="537">
                  <c:v>0.84693877551020413</c:v>
                </c:pt>
                <c:pt idx="538">
                  <c:v>0.85204081632653217</c:v>
                </c:pt>
                <c:pt idx="539">
                  <c:v>0.8584183673469381</c:v>
                </c:pt>
                <c:pt idx="540">
                  <c:v>0.84948979591836737</c:v>
                </c:pt>
                <c:pt idx="541">
                  <c:v>0.85331632653061229</c:v>
                </c:pt>
                <c:pt idx="542">
                  <c:v>0.84438775510204056</c:v>
                </c:pt>
                <c:pt idx="543">
                  <c:v>0.84056122448979653</c:v>
                </c:pt>
                <c:pt idx="544">
                  <c:v>0.83163265306122469</c:v>
                </c:pt>
                <c:pt idx="545">
                  <c:v>0.83163265306122469</c:v>
                </c:pt>
                <c:pt idx="546">
                  <c:v>0.81505102040816402</c:v>
                </c:pt>
                <c:pt idx="547">
                  <c:v>0.8188775510204086</c:v>
                </c:pt>
                <c:pt idx="548">
                  <c:v>0.80867346938775508</c:v>
                </c:pt>
                <c:pt idx="549">
                  <c:v>0.8035714285714286</c:v>
                </c:pt>
                <c:pt idx="550">
                  <c:v>0.7959183673469381</c:v>
                </c:pt>
                <c:pt idx="551">
                  <c:v>0.79336734693877553</c:v>
                </c:pt>
                <c:pt idx="552">
                  <c:v>0.79209183673469485</c:v>
                </c:pt>
                <c:pt idx="553">
                  <c:v>0.7959183673469381</c:v>
                </c:pt>
                <c:pt idx="554">
                  <c:v>0.81377551020408312</c:v>
                </c:pt>
                <c:pt idx="555">
                  <c:v>0.81377551020408312</c:v>
                </c:pt>
                <c:pt idx="556">
                  <c:v>0.82780612244898022</c:v>
                </c:pt>
                <c:pt idx="557">
                  <c:v>0.82908163265306256</c:v>
                </c:pt>
                <c:pt idx="558">
                  <c:v>0.82908163265306256</c:v>
                </c:pt>
                <c:pt idx="559">
                  <c:v>0.82653061224489921</c:v>
                </c:pt>
                <c:pt idx="560">
                  <c:v>0.82653061224489921</c:v>
                </c:pt>
                <c:pt idx="561">
                  <c:v>0.8188775510204086</c:v>
                </c:pt>
                <c:pt idx="562">
                  <c:v>0.82142857142857229</c:v>
                </c:pt>
                <c:pt idx="563">
                  <c:v>0.82142857142857229</c:v>
                </c:pt>
                <c:pt idx="564">
                  <c:v>0.82908163265306256</c:v>
                </c:pt>
                <c:pt idx="565">
                  <c:v>0.82908163265306256</c:v>
                </c:pt>
                <c:pt idx="566">
                  <c:v>0.84438775510204056</c:v>
                </c:pt>
                <c:pt idx="567">
                  <c:v>0.84183673469387876</c:v>
                </c:pt>
                <c:pt idx="568">
                  <c:v>0.84693877551020413</c:v>
                </c:pt>
                <c:pt idx="569">
                  <c:v>0.85459183673469485</c:v>
                </c:pt>
                <c:pt idx="570">
                  <c:v>0.84948979591836737</c:v>
                </c:pt>
                <c:pt idx="571">
                  <c:v>0.85714285714285765</c:v>
                </c:pt>
                <c:pt idx="572">
                  <c:v>0.85204081632653217</c:v>
                </c:pt>
                <c:pt idx="573">
                  <c:v>0.85714285714285765</c:v>
                </c:pt>
                <c:pt idx="574">
                  <c:v>0.85586734693877564</c:v>
                </c:pt>
                <c:pt idx="575">
                  <c:v>0.85586734693877564</c:v>
                </c:pt>
                <c:pt idx="576">
                  <c:v>0.84948979591836737</c:v>
                </c:pt>
                <c:pt idx="577">
                  <c:v>0.84438775510204056</c:v>
                </c:pt>
                <c:pt idx="578">
                  <c:v>0.83928571428571463</c:v>
                </c:pt>
                <c:pt idx="579">
                  <c:v>0.83418367346938849</c:v>
                </c:pt>
                <c:pt idx="580">
                  <c:v>0.83545918367346961</c:v>
                </c:pt>
                <c:pt idx="581">
                  <c:v>0.83418367346938849</c:v>
                </c:pt>
                <c:pt idx="582">
                  <c:v>0.83418367346938849</c:v>
                </c:pt>
                <c:pt idx="583">
                  <c:v>0.83290816326530615</c:v>
                </c:pt>
                <c:pt idx="584">
                  <c:v>0.83928571428571463</c:v>
                </c:pt>
                <c:pt idx="585">
                  <c:v>0.83418367346938849</c:v>
                </c:pt>
                <c:pt idx="586">
                  <c:v>0.84056122448979653</c:v>
                </c:pt>
                <c:pt idx="587">
                  <c:v>0.84693877551020413</c:v>
                </c:pt>
                <c:pt idx="588">
                  <c:v>0.84438775510204056</c:v>
                </c:pt>
                <c:pt idx="589">
                  <c:v>0.84948979591836737</c:v>
                </c:pt>
                <c:pt idx="590">
                  <c:v>0.85204081632653217</c:v>
                </c:pt>
                <c:pt idx="591">
                  <c:v>0.85459183673469485</c:v>
                </c:pt>
                <c:pt idx="592">
                  <c:v>0.85714285714285765</c:v>
                </c:pt>
                <c:pt idx="593">
                  <c:v>0.86224489795918513</c:v>
                </c:pt>
                <c:pt idx="594">
                  <c:v>0.86224489795918513</c:v>
                </c:pt>
                <c:pt idx="595">
                  <c:v>0.85969387755102189</c:v>
                </c:pt>
                <c:pt idx="596">
                  <c:v>0.86224489795918513</c:v>
                </c:pt>
                <c:pt idx="597">
                  <c:v>0.86989795918367463</c:v>
                </c:pt>
                <c:pt idx="598">
                  <c:v>0.8584183673469381</c:v>
                </c:pt>
                <c:pt idx="599">
                  <c:v>0.87500000000000078</c:v>
                </c:pt>
                <c:pt idx="600">
                  <c:v>0.86734693877551061</c:v>
                </c:pt>
                <c:pt idx="601">
                  <c:v>0.86352040816326525</c:v>
                </c:pt>
                <c:pt idx="602">
                  <c:v>0.87500000000000078</c:v>
                </c:pt>
                <c:pt idx="603">
                  <c:v>0.86734693877551061</c:v>
                </c:pt>
                <c:pt idx="604">
                  <c:v>0.86989795918367463</c:v>
                </c:pt>
                <c:pt idx="605">
                  <c:v>0.86734693877551061</c:v>
                </c:pt>
                <c:pt idx="606">
                  <c:v>0.85969387755102189</c:v>
                </c:pt>
                <c:pt idx="607">
                  <c:v>0.85714285714285765</c:v>
                </c:pt>
                <c:pt idx="608">
                  <c:v>0.85969387755102189</c:v>
                </c:pt>
                <c:pt idx="609">
                  <c:v>0.85331632653061229</c:v>
                </c:pt>
                <c:pt idx="610">
                  <c:v>0.85204081632653217</c:v>
                </c:pt>
                <c:pt idx="611">
                  <c:v>0.83928571428571463</c:v>
                </c:pt>
                <c:pt idx="612">
                  <c:v>0.84438775510204056</c:v>
                </c:pt>
                <c:pt idx="613">
                  <c:v>0.83418367346938849</c:v>
                </c:pt>
                <c:pt idx="614">
                  <c:v>0.84948979591836737</c:v>
                </c:pt>
                <c:pt idx="615">
                  <c:v>0.84183673469387876</c:v>
                </c:pt>
                <c:pt idx="616">
                  <c:v>0.84821428571428559</c:v>
                </c:pt>
                <c:pt idx="617">
                  <c:v>0.84693877551020413</c:v>
                </c:pt>
                <c:pt idx="618">
                  <c:v>0.85076530612244894</c:v>
                </c:pt>
                <c:pt idx="619">
                  <c:v>0.84948979591836737</c:v>
                </c:pt>
                <c:pt idx="620">
                  <c:v>0.84948979591836737</c:v>
                </c:pt>
                <c:pt idx="621">
                  <c:v>0.84183673469387876</c:v>
                </c:pt>
                <c:pt idx="622">
                  <c:v>0.83290816326530615</c:v>
                </c:pt>
                <c:pt idx="623">
                  <c:v>0.83290816326530615</c:v>
                </c:pt>
                <c:pt idx="624">
                  <c:v>0.82653061224489921</c:v>
                </c:pt>
                <c:pt idx="625">
                  <c:v>0.82397959183673453</c:v>
                </c:pt>
                <c:pt idx="626">
                  <c:v>0.83928571428571463</c:v>
                </c:pt>
                <c:pt idx="627">
                  <c:v>0.83163265306122469</c:v>
                </c:pt>
                <c:pt idx="628">
                  <c:v>0.84311224489795789</c:v>
                </c:pt>
                <c:pt idx="629">
                  <c:v>0.83928571428571463</c:v>
                </c:pt>
                <c:pt idx="630">
                  <c:v>0.84693877551020413</c:v>
                </c:pt>
                <c:pt idx="631">
                  <c:v>0.84693877551020413</c:v>
                </c:pt>
                <c:pt idx="632">
                  <c:v>0.85204081632653217</c:v>
                </c:pt>
                <c:pt idx="633">
                  <c:v>0.84948979591836737</c:v>
                </c:pt>
                <c:pt idx="634">
                  <c:v>0.85076530612244894</c:v>
                </c:pt>
                <c:pt idx="635">
                  <c:v>0.84311224489795789</c:v>
                </c:pt>
                <c:pt idx="636">
                  <c:v>0.85204081632653217</c:v>
                </c:pt>
                <c:pt idx="637">
                  <c:v>0.84438775510204056</c:v>
                </c:pt>
                <c:pt idx="638">
                  <c:v>0.85204081632653217</c:v>
                </c:pt>
                <c:pt idx="639">
                  <c:v>0.84438775510204056</c:v>
                </c:pt>
                <c:pt idx="640">
                  <c:v>0.84438775510204056</c:v>
                </c:pt>
                <c:pt idx="641">
                  <c:v>0.83290816326530615</c:v>
                </c:pt>
                <c:pt idx="642">
                  <c:v>0.83290816326530615</c:v>
                </c:pt>
                <c:pt idx="643">
                  <c:v>0.82142857142857229</c:v>
                </c:pt>
                <c:pt idx="644">
                  <c:v>0.82397959183673453</c:v>
                </c:pt>
                <c:pt idx="645">
                  <c:v>0.82397959183673453</c:v>
                </c:pt>
                <c:pt idx="646">
                  <c:v>0.82142857142857229</c:v>
                </c:pt>
                <c:pt idx="647">
                  <c:v>0.83418367346938849</c:v>
                </c:pt>
                <c:pt idx="648">
                  <c:v>0.83801020408163251</c:v>
                </c:pt>
                <c:pt idx="649">
                  <c:v>0.85204081632653217</c:v>
                </c:pt>
                <c:pt idx="650">
                  <c:v>0.86479591836734782</c:v>
                </c:pt>
                <c:pt idx="651">
                  <c:v>0.87627551020408312</c:v>
                </c:pt>
                <c:pt idx="652">
                  <c:v>0.87244897959183743</c:v>
                </c:pt>
                <c:pt idx="653">
                  <c:v>0.88647959183673397</c:v>
                </c:pt>
                <c:pt idx="654">
                  <c:v>0.87372448979591832</c:v>
                </c:pt>
                <c:pt idx="655">
                  <c:v>0.87627551020408312</c:v>
                </c:pt>
                <c:pt idx="656">
                  <c:v>0.87500000000000078</c:v>
                </c:pt>
                <c:pt idx="657">
                  <c:v>0.87244897959183743</c:v>
                </c:pt>
                <c:pt idx="658">
                  <c:v>0.85969387755102189</c:v>
                </c:pt>
                <c:pt idx="659">
                  <c:v>0.87244897959183743</c:v>
                </c:pt>
                <c:pt idx="660">
                  <c:v>0.85459183673469485</c:v>
                </c:pt>
                <c:pt idx="661">
                  <c:v>0.86607142857142938</c:v>
                </c:pt>
                <c:pt idx="662">
                  <c:v>0.86479591836734782</c:v>
                </c:pt>
                <c:pt idx="663">
                  <c:v>0.87755102040816402</c:v>
                </c:pt>
                <c:pt idx="664">
                  <c:v>0.87500000000000078</c:v>
                </c:pt>
                <c:pt idx="665">
                  <c:v>0.88775510204081665</c:v>
                </c:pt>
                <c:pt idx="666">
                  <c:v>0.89030612244897955</c:v>
                </c:pt>
                <c:pt idx="667">
                  <c:v>0.88520408163265218</c:v>
                </c:pt>
                <c:pt idx="668">
                  <c:v>0.89285714285714257</c:v>
                </c:pt>
                <c:pt idx="669">
                  <c:v>0.88265306122448983</c:v>
                </c:pt>
                <c:pt idx="670">
                  <c:v>0.87627551020408312</c:v>
                </c:pt>
                <c:pt idx="671">
                  <c:v>0.88010204081632548</c:v>
                </c:pt>
                <c:pt idx="672">
                  <c:v>0.87500000000000078</c:v>
                </c:pt>
                <c:pt idx="673">
                  <c:v>0.87372448979591832</c:v>
                </c:pt>
                <c:pt idx="674">
                  <c:v>0.87244897959183743</c:v>
                </c:pt>
                <c:pt idx="675">
                  <c:v>0.87244897959183743</c:v>
                </c:pt>
                <c:pt idx="676">
                  <c:v>0.86989795918367463</c:v>
                </c:pt>
                <c:pt idx="677">
                  <c:v>0.88520408163265218</c:v>
                </c:pt>
                <c:pt idx="678">
                  <c:v>0.87755102040816402</c:v>
                </c:pt>
                <c:pt idx="679">
                  <c:v>0.89158163265306201</c:v>
                </c:pt>
                <c:pt idx="680">
                  <c:v>0.89795918367346961</c:v>
                </c:pt>
                <c:pt idx="681">
                  <c:v>0.90306122448979653</c:v>
                </c:pt>
                <c:pt idx="682">
                  <c:v>0.91071428571428559</c:v>
                </c:pt>
                <c:pt idx="683">
                  <c:v>0.91326530612244849</c:v>
                </c:pt>
                <c:pt idx="684">
                  <c:v>0.91326530612244849</c:v>
                </c:pt>
                <c:pt idx="685">
                  <c:v>0.90816326530612246</c:v>
                </c:pt>
                <c:pt idx="686">
                  <c:v>0.91071428571428559</c:v>
                </c:pt>
                <c:pt idx="687">
                  <c:v>0.90051020408163185</c:v>
                </c:pt>
                <c:pt idx="688">
                  <c:v>0.89285714285714257</c:v>
                </c:pt>
                <c:pt idx="689">
                  <c:v>0.90433673469387765</c:v>
                </c:pt>
                <c:pt idx="690">
                  <c:v>0.89795918367346961</c:v>
                </c:pt>
                <c:pt idx="691">
                  <c:v>0.9145408163265315</c:v>
                </c:pt>
                <c:pt idx="692">
                  <c:v>0.91581632653061229</c:v>
                </c:pt>
                <c:pt idx="693">
                  <c:v>0.92346938775510157</c:v>
                </c:pt>
                <c:pt idx="694">
                  <c:v>0.91836734693877553</c:v>
                </c:pt>
                <c:pt idx="695">
                  <c:v>0.92346938775510157</c:v>
                </c:pt>
                <c:pt idx="696">
                  <c:v>0.91964285714285765</c:v>
                </c:pt>
                <c:pt idx="697">
                  <c:v>0.90816326530612246</c:v>
                </c:pt>
                <c:pt idx="698">
                  <c:v>0.91836734693877553</c:v>
                </c:pt>
                <c:pt idx="699">
                  <c:v>0.90816326530612246</c:v>
                </c:pt>
                <c:pt idx="700">
                  <c:v>0.91709183673469485</c:v>
                </c:pt>
                <c:pt idx="701">
                  <c:v>0.92729591836734693</c:v>
                </c:pt>
                <c:pt idx="702">
                  <c:v>0.9285714285714286</c:v>
                </c:pt>
                <c:pt idx="703">
                  <c:v>0.9285714285714286</c:v>
                </c:pt>
                <c:pt idx="704">
                  <c:v>0.93877551020408312</c:v>
                </c:pt>
                <c:pt idx="705">
                  <c:v>0.93112244897959184</c:v>
                </c:pt>
                <c:pt idx="706">
                  <c:v>0.93367346938775508</c:v>
                </c:pt>
                <c:pt idx="707">
                  <c:v>0.93367346938775508</c:v>
                </c:pt>
                <c:pt idx="708">
                  <c:v>0.93112244897959184</c:v>
                </c:pt>
                <c:pt idx="709">
                  <c:v>0.92346938775510157</c:v>
                </c:pt>
                <c:pt idx="710">
                  <c:v>0.93112244897959184</c:v>
                </c:pt>
                <c:pt idx="711">
                  <c:v>0.9285714285714286</c:v>
                </c:pt>
                <c:pt idx="712">
                  <c:v>0.9285714285714286</c:v>
                </c:pt>
                <c:pt idx="713">
                  <c:v>0.93239795918367363</c:v>
                </c:pt>
                <c:pt idx="714">
                  <c:v>0.92474489795918513</c:v>
                </c:pt>
                <c:pt idx="715">
                  <c:v>0.91709183673469485</c:v>
                </c:pt>
                <c:pt idx="716">
                  <c:v>0.92602040816326525</c:v>
                </c:pt>
                <c:pt idx="717">
                  <c:v>0.91581632653061229</c:v>
                </c:pt>
                <c:pt idx="718">
                  <c:v>0.92346938775510157</c:v>
                </c:pt>
                <c:pt idx="719">
                  <c:v>0.92346938775510157</c:v>
                </c:pt>
                <c:pt idx="720">
                  <c:v>0.9145408163265315</c:v>
                </c:pt>
                <c:pt idx="721">
                  <c:v>0.91071428571428559</c:v>
                </c:pt>
                <c:pt idx="722">
                  <c:v>0.90051020408163185</c:v>
                </c:pt>
                <c:pt idx="723">
                  <c:v>0.88520408163265218</c:v>
                </c:pt>
                <c:pt idx="724">
                  <c:v>0.86607142857142938</c:v>
                </c:pt>
                <c:pt idx="725">
                  <c:v>0.83163265306122469</c:v>
                </c:pt>
                <c:pt idx="726">
                  <c:v>0.8125</c:v>
                </c:pt>
                <c:pt idx="727">
                  <c:v>0.79209183673469485</c:v>
                </c:pt>
                <c:pt idx="728">
                  <c:v>0.8035714285714286</c:v>
                </c:pt>
                <c:pt idx="729">
                  <c:v>0.81377551020408312</c:v>
                </c:pt>
                <c:pt idx="730">
                  <c:v>0.82908163265306256</c:v>
                </c:pt>
                <c:pt idx="731">
                  <c:v>0.84693877551020413</c:v>
                </c:pt>
                <c:pt idx="732">
                  <c:v>0.84693877551020413</c:v>
                </c:pt>
                <c:pt idx="733">
                  <c:v>0.85969387755102189</c:v>
                </c:pt>
                <c:pt idx="734">
                  <c:v>0.87755102040816402</c:v>
                </c:pt>
                <c:pt idx="735">
                  <c:v>0.88392857142857229</c:v>
                </c:pt>
                <c:pt idx="736">
                  <c:v>0.90051020408163185</c:v>
                </c:pt>
                <c:pt idx="737">
                  <c:v>0.91581632653061229</c:v>
                </c:pt>
                <c:pt idx="738">
                  <c:v>0.90943877551020358</c:v>
                </c:pt>
                <c:pt idx="739">
                  <c:v>0.90816326530612246</c:v>
                </c:pt>
                <c:pt idx="740">
                  <c:v>0.90178571428571463</c:v>
                </c:pt>
                <c:pt idx="741">
                  <c:v>0.89030612244897955</c:v>
                </c:pt>
                <c:pt idx="742">
                  <c:v>0.89540816326530559</c:v>
                </c:pt>
                <c:pt idx="743">
                  <c:v>0.90561224489795789</c:v>
                </c:pt>
                <c:pt idx="744">
                  <c:v>0.91836734693877553</c:v>
                </c:pt>
                <c:pt idx="745">
                  <c:v>0.92474489795918513</c:v>
                </c:pt>
                <c:pt idx="746">
                  <c:v>0.94897959183673453</c:v>
                </c:pt>
                <c:pt idx="747">
                  <c:v>0.94642857142857229</c:v>
                </c:pt>
                <c:pt idx="748">
                  <c:v>0.95408163265306256</c:v>
                </c:pt>
                <c:pt idx="749">
                  <c:v>0.95535714285714257</c:v>
                </c:pt>
                <c:pt idx="750">
                  <c:v>0.9438775510204086</c:v>
                </c:pt>
                <c:pt idx="751">
                  <c:v>0.93622448979591766</c:v>
                </c:pt>
                <c:pt idx="752">
                  <c:v>0.93622448979591766</c:v>
                </c:pt>
                <c:pt idx="753">
                  <c:v>0.93367346938775508</c:v>
                </c:pt>
                <c:pt idx="754">
                  <c:v>0.92729591836734693</c:v>
                </c:pt>
                <c:pt idx="755">
                  <c:v>0.93112244897959184</c:v>
                </c:pt>
                <c:pt idx="756">
                  <c:v>0.91326530612244849</c:v>
                </c:pt>
                <c:pt idx="757">
                  <c:v>0.89540816326530559</c:v>
                </c:pt>
                <c:pt idx="758">
                  <c:v>0.89540816326530559</c:v>
                </c:pt>
                <c:pt idx="759">
                  <c:v>0.89030612244897955</c:v>
                </c:pt>
                <c:pt idx="760">
                  <c:v>0.88775510204081665</c:v>
                </c:pt>
                <c:pt idx="761">
                  <c:v>0.9145408163265315</c:v>
                </c:pt>
                <c:pt idx="762">
                  <c:v>0.90943877551020358</c:v>
                </c:pt>
                <c:pt idx="763">
                  <c:v>0.9285714285714286</c:v>
                </c:pt>
                <c:pt idx="764">
                  <c:v>0.93367346938775508</c:v>
                </c:pt>
                <c:pt idx="765">
                  <c:v>0.93367346938775508</c:v>
                </c:pt>
                <c:pt idx="766">
                  <c:v>0.9209183673469381</c:v>
                </c:pt>
                <c:pt idx="767">
                  <c:v>0.92602040816326525</c:v>
                </c:pt>
                <c:pt idx="768">
                  <c:v>0.91964285714285765</c:v>
                </c:pt>
                <c:pt idx="769">
                  <c:v>0.93112244897959184</c:v>
                </c:pt>
                <c:pt idx="770">
                  <c:v>0.9438775510204086</c:v>
                </c:pt>
                <c:pt idx="771">
                  <c:v>0.93877551020408312</c:v>
                </c:pt>
                <c:pt idx="772">
                  <c:v>0.95153061224489921</c:v>
                </c:pt>
                <c:pt idx="773">
                  <c:v>0.94515306122448983</c:v>
                </c:pt>
                <c:pt idx="774">
                  <c:v>0.95790816326530615</c:v>
                </c:pt>
                <c:pt idx="775">
                  <c:v>0.95153061224489921</c:v>
                </c:pt>
                <c:pt idx="776">
                  <c:v>0.94642857142857229</c:v>
                </c:pt>
                <c:pt idx="777">
                  <c:v>0.93494897959183743</c:v>
                </c:pt>
                <c:pt idx="778">
                  <c:v>0.93622448979591766</c:v>
                </c:pt>
                <c:pt idx="779">
                  <c:v>0.93367346938775508</c:v>
                </c:pt>
                <c:pt idx="780">
                  <c:v>0.94515306122448983</c:v>
                </c:pt>
                <c:pt idx="781">
                  <c:v>0.93494897959183743</c:v>
                </c:pt>
                <c:pt idx="782">
                  <c:v>0.95025510204081665</c:v>
                </c:pt>
                <c:pt idx="783">
                  <c:v>0.93239795918367363</c:v>
                </c:pt>
                <c:pt idx="784">
                  <c:v>0.94897959183673453</c:v>
                </c:pt>
                <c:pt idx="785">
                  <c:v>0.94770408163265307</c:v>
                </c:pt>
                <c:pt idx="786">
                  <c:v>0.94132653061224458</c:v>
                </c:pt>
                <c:pt idx="787">
                  <c:v>0.95153061224489921</c:v>
                </c:pt>
                <c:pt idx="788">
                  <c:v>0.94132653061224458</c:v>
                </c:pt>
                <c:pt idx="789">
                  <c:v>0.93367346938775508</c:v>
                </c:pt>
                <c:pt idx="790">
                  <c:v>0.91709183673469485</c:v>
                </c:pt>
                <c:pt idx="791">
                  <c:v>0.90816326530612246</c:v>
                </c:pt>
                <c:pt idx="792">
                  <c:v>0.89030612244897955</c:v>
                </c:pt>
                <c:pt idx="793">
                  <c:v>0.89795918367346961</c:v>
                </c:pt>
                <c:pt idx="794">
                  <c:v>0.90178571428571463</c:v>
                </c:pt>
                <c:pt idx="795">
                  <c:v>0.90816326530612246</c:v>
                </c:pt>
                <c:pt idx="796">
                  <c:v>0.91836734693877553</c:v>
                </c:pt>
                <c:pt idx="797">
                  <c:v>0.9285714285714286</c:v>
                </c:pt>
                <c:pt idx="798">
                  <c:v>0.9285714285714286</c:v>
                </c:pt>
                <c:pt idx="799">
                  <c:v>0.9285714285714286</c:v>
                </c:pt>
                <c:pt idx="800">
                  <c:v>0.92219387755102122</c:v>
                </c:pt>
                <c:pt idx="801">
                  <c:v>0.91326530612244849</c:v>
                </c:pt>
                <c:pt idx="802">
                  <c:v>0.89668367346938849</c:v>
                </c:pt>
                <c:pt idx="803">
                  <c:v>0.89285714285714257</c:v>
                </c:pt>
                <c:pt idx="804">
                  <c:v>0.89030612244897955</c:v>
                </c:pt>
                <c:pt idx="805">
                  <c:v>0.88265306122448983</c:v>
                </c:pt>
                <c:pt idx="806">
                  <c:v>0.88775510204081665</c:v>
                </c:pt>
                <c:pt idx="807">
                  <c:v>0.88010204081632548</c:v>
                </c:pt>
                <c:pt idx="808">
                  <c:v>0.87244897959183743</c:v>
                </c:pt>
                <c:pt idx="809">
                  <c:v>0.87882653061224492</c:v>
                </c:pt>
                <c:pt idx="810">
                  <c:v>0.87117346938775508</c:v>
                </c:pt>
                <c:pt idx="811">
                  <c:v>0.87500000000000078</c:v>
                </c:pt>
                <c:pt idx="812">
                  <c:v>0.88010204081632548</c:v>
                </c:pt>
                <c:pt idx="813">
                  <c:v>0.88010204081632548</c:v>
                </c:pt>
                <c:pt idx="814">
                  <c:v>0.89285714285714257</c:v>
                </c:pt>
                <c:pt idx="815">
                  <c:v>0.90051020408163185</c:v>
                </c:pt>
                <c:pt idx="816">
                  <c:v>0.90561224489795789</c:v>
                </c:pt>
                <c:pt idx="817">
                  <c:v>0.91198979591836737</c:v>
                </c:pt>
                <c:pt idx="818">
                  <c:v>0.91326530612244849</c:v>
                </c:pt>
                <c:pt idx="819">
                  <c:v>0.90561224489795789</c:v>
                </c:pt>
                <c:pt idx="820">
                  <c:v>0.90178571428571463</c:v>
                </c:pt>
                <c:pt idx="821">
                  <c:v>0.89540816326530559</c:v>
                </c:pt>
                <c:pt idx="822">
                  <c:v>0.88265306122448983</c:v>
                </c:pt>
                <c:pt idx="823">
                  <c:v>0.88775510204081665</c:v>
                </c:pt>
                <c:pt idx="824">
                  <c:v>0.88775510204081665</c:v>
                </c:pt>
                <c:pt idx="825">
                  <c:v>0.89030612244897955</c:v>
                </c:pt>
                <c:pt idx="826">
                  <c:v>0.89795918367346961</c:v>
                </c:pt>
                <c:pt idx="827">
                  <c:v>0.90051020408163185</c:v>
                </c:pt>
                <c:pt idx="828">
                  <c:v>0.90816326530612246</c:v>
                </c:pt>
                <c:pt idx="829">
                  <c:v>0.91581632653061229</c:v>
                </c:pt>
                <c:pt idx="830">
                  <c:v>0.92346938775510157</c:v>
                </c:pt>
                <c:pt idx="831">
                  <c:v>0.93367346938775508</c:v>
                </c:pt>
                <c:pt idx="832">
                  <c:v>0.93367346938775508</c:v>
                </c:pt>
                <c:pt idx="833">
                  <c:v>0.94132653061224458</c:v>
                </c:pt>
                <c:pt idx="834">
                  <c:v>0.93622448979591766</c:v>
                </c:pt>
                <c:pt idx="835">
                  <c:v>0.93367346938775508</c:v>
                </c:pt>
                <c:pt idx="836">
                  <c:v>0.92729591836734693</c:v>
                </c:pt>
                <c:pt idx="837">
                  <c:v>0.9209183673469381</c:v>
                </c:pt>
                <c:pt idx="838">
                  <c:v>0.91581632653061229</c:v>
                </c:pt>
                <c:pt idx="839">
                  <c:v>0.91581632653061229</c:v>
                </c:pt>
                <c:pt idx="840">
                  <c:v>0.91071428571428559</c:v>
                </c:pt>
                <c:pt idx="841">
                  <c:v>0.90051020408163185</c:v>
                </c:pt>
                <c:pt idx="842">
                  <c:v>0.90306122448979653</c:v>
                </c:pt>
                <c:pt idx="843">
                  <c:v>0.88520408163265218</c:v>
                </c:pt>
                <c:pt idx="844">
                  <c:v>0.89540816326530559</c:v>
                </c:pt>
                <c:pt idx="845">
                  <c:v>0.89285714285714257</c:v>
                </c:pt>
                <c:pt idx="846">
                  <c:v>0.90306122448979653</c:v>
                </c:pt>
                <c:pt idx="847">
                  <c:v>0.90433673469387765</c:v>
                </c:pt>
                <c:pt idx="848">
                  <c:v>0.91836734693877553</c:v>
                </c:pt>
                <c:pt idx="849">
                  <c:v>0.92602040816326525</c:v>
                </c:pt>
                <c:pt idx="850">
                  <c:v>0.9285714285714286</c:v>
                </c:pt>
                <c:pt idx="851">
                  <c:v>0.93367346938775508</c:v>
                </c:pt>
                <c:pt idx="852">
                  <c:v>0.91836734693877553</c:v>
                </c:pt>
                <c:pt idx="853">
                  <c:v>0.9145408163265315</c:v>
                </c:pt>
                <c:pt idx="854">
                  <c:v>0.91071428571428559</c:v>
                </c:pt>
                <c:pt idx="855">
                  <c:v>0.91071428571428559</c:v>
                </c:pt>
                <c:pt idx="856">
                  <c:v>0.90943877551020358</c:v>
                </c:pt>
                <c:pt idx="857">
                  <c:v>0.90816326530612246</c:v>
                </c:pt>
                <c:pt idx="858">
                  <c:v>0.9145408163265315</c:v>
                </c:pt>
                <c:pt idx="859">
                  <c:v>0.90816326530612246</c:v>
                </c:pt>
                <c:pt idx="860">
                  <c:v>0.92474489795918513</c:v>
                </c:pt>
                <c:pt idx="861">
                  <c:v>0.91964285714285765</c:v>
                </c:pt>
                <c:pt idx="862">
                  <c:v>0.93367346938775508</c:v>
                </c:pt>
                <c:pt idx="863">
                  <c:v>0.93112244897959184</c:v>
                </c:pt>
                <c:pt idx="864">
                  <c:v>0.93877551020408312</c:v>
                </c:pt>
                <c:pt idx="865">
                  <c:v>0.9285714285714286</c:v>
                </c:pt>
                <c:pt idx="866">
                  <c:v>0.9285714285714286</c:v>
                </c:pt>
                <c:pt idx="867">
                  <c:v>0.91198979591836737</c:v>
                </c:pt>
                <c:pt idx="868">
                  <c:v>0.90306122448979653</c:v>
                </c:pt>
                <c:pt idx="869">
                  <c:v>0.90306122448979653</c:v>
                </c:pt>
                <c:pt idx="870">
                  <c:v>0.89540816326530559</c:v>
                </c:pt>
                <c:pt idx="871">
                  <c:v>0.90561224489795789</c:v>
                </c:pt>
                <c:pt idx="872">
                  <c:v>0.90561224489795789</c:v>
                </c:pt>
                <c:pt idx="873">
                  <c:v>0.90178571428571463</c:v>
                </c:pt>
                <c:pt idx="874">
                  <c:v>0.89540816326530559</c:v>
                </c:pt>
                <c:pt idx="875">
                  <c:v>0.89923469387755106</c:v>
                </c:pt>
                <c:pt idx="876">
                  <c:v>0.88775510204081665</c:v>
                </c:pt>
                <c:pt idx="877">
                  <c:v>0.89030612244897955</c:v>
                </c:pt>
                <c:pt idx="878">
                  <c:v>0.89540816326530559</c:v>
                </c:pt>
                <c:pt idx="879">
                  <c:v>0.88775510204081665</c:v>
                </c:pt>
                <c:pt idx="880">
                  <c:v>0.89540816326530559</c:v>
                </c:pt>
                <c:pt idx="881">
                  <c:v>0.90178571428571463</c:v>
                </c:pt>
                <c:pt idx="882">
                  <c:v>0.90306122448979653</c:v>
                </c:pt>
                <c:pt idx="883">
                  <c:v>0.90816326530612246</c:v>
                </c:pt>
                <c:pt idx="884">
                  <c:v>0.9209183673469381</c:v>
                </c:pt>
                <c:pt idx="885">
                  <c:v>0.91581632653061229</c:v>
                </c:pt>
                <c:pt idx="886">
                  <c:v>0.91581632653061229</c:v>
                </c:pt>
                <c:pt idx="887">
                  <c:v>0.90178571428571463</c:v>
                </c:pt>
                <c:pt idx="888">
                  <c:v>0.87372448979591832</c:v>
                </c:pt>
                <c:pt idx="889">
                  <c:v>0.84311224489795789</c:v>
                </c:pt>
                <c:pt idx="890">
                  <c:v>0.82653061224489921</c:v>
                </c:pt>
                <c:pt idx="891">
                  <c:v>0.80102040816326525</c:v>
                </c:pt>
                <c:pt idx="892">
                  <c:v>0.7959183673469381</c:v>
                </c:pt>
                <c:pt idx="893">
                  <c:v>0.81632653061224458</c:v>
                </c:pt>
                <c:pt idx="894">
                  <c:v>0.83163265306122469</c:v>
                </c:pt>
                <c:pt idx="895">
                  <c:v>0.85586734693877564</c:v>
                </c:pt>
                <c:pt idx="896">
                  <c:v>0.87117346938775508</c:v>
                </c:pt>
                <c:pt idx="897">
                  <c:v>0.85204081632653217</c:v>
                </c:pt>
                <c:pt idx="898">
                  <c:v>0.85331632653061229</c:v>
                </c:pt>
                <c:pt idx="899">
                  <c:v>0.84948979591836737</c:v>
                </c:pt>
                <c:pt idx="900">
                  <c:v>0.85204081632653217</c:v>
                </c:pt>
                <c:pt idx="901">
                  <c:v>0.85969387755102189</c:v>
                </c:pt>
                <c:pt idx="902">
                  <c:v>0.87244897959183743</c:v>
                </c:pt>
                <c:pt idx="903">
                  <c:v>0.88010204081632548</c:v>
                </c:pt>
                <c:pt idx="904">
                  <c:v>0.89030612244897955</c:v>
                </c:pt>
                <c:pt idx="905">
                  <c:v>0.91581632653061229</c:v>
                </c:pt>
                <c:pt idx="906">
                  <c:v>0.91326530612244849</c:v>
                </c:pt>
                <c:pt idx="907">
                  <c:v>0.9209183673469381</c:v>
                </c:pt>
                <c:pt idx="908">
                  <c:v>0.92602040816326525</c:v>
                </c:pt>
                <c:pt idx="909">
                  <c:v>0.9145408163265315</c:v>
                </c:pt>
                <c:pt idx="910">
                  <c:v>0.90688775510204056</c:v>
                </c:pt>
                <c:pt idx="911">
                  <c:v>0.91326530612244849</c:v>
                </c:pt>
                <c:pt idx="912">
                  <c:v>0.90816326530612246</c:v>
                </c:pt>
                <c:pt idx="913">
                  <c:v>0.91836734693877553</c:v>
                </c:pt>
                <c:pt idx="914">
                  <c:v>0.92602040816326525</c:v>
                </c:pt>
                <c:pt idx="915">
                  <c:v>0.92474489795918513</c:v>
                </c:pt>
                <c:pt idx="916">
                  <c:v>0.92602040816326525</c:v>
                </c:pt>
                <c:pt idx="917">
                  <c:v>0.94132653061224458</c:v>
                </c:pt>
                <c:pt idx="918">
                  <c:v>0.93367346938775508</c:v>
                </c:pt>
                <c:pt idx="919">
                  <c:v>0.93239795918367363</c:v>
                </c:pt>
                <c:pt idx="920">
                  <c:v>0.9285714285714286</c:v>
                </c:pt>
                <c:pt idx="921">
                  <c:v>0.90943877551020358</c:v>
                </c:pt>
                <c:pt idx="922">
                  <c:v>0.90306122448979653</c:v>
                </c:pt>
                <c:pt idx="923">
                  <c:v>0.90816326530612246</c:v>
                </c:pt>
                <c:pt idx="924">
                  <c:v>0.89795918367346961</c:v>
                </c:pt>
                <c:pt idx="925">
                  <c:v>0.91836734693877553</c:v>
                </c:pt>
                <c:pt idx="926">
                  <c:v>0.92346938775510157</c:v>
                </c:pt>
                <c:pt idx="927">
                  <c:v>0.94005102040816402</c:v>
                </c:pt>
                <c:pt idx="928">
                  <c:v>0.9438775510204086</c:v>
                </c:pt>
                <c:pt idx="929">
                  <c:v>0.95153061224489921</c:v>
                </c:pt>
                <c:pt idx="930">
                  <c:v>0.95408163265306256</c:v>
                </c:pt>
                <c:pt idx="931">
                  <c:v>0.95408163265306256</c:v>
                </c:pt>
                <c:pt idx="932">
                  <c:v>0.96428571428571463</c:v>
                </c:pt>
                <c:pt idx="933">
                  <c:v>0.94642857142857229</c:v>
                </c:pt>
                <c:pt idx="934">
                  <c:v>0.96173469387755162</c:v>
                </c:pt>
                <c:pt idx="935">
                  <c:v>0.94642857142857229</c:v>
                </c:pt>
                <c:pt idx="936">
                  <c:v>0.95153061224489921</c:v>
                </c:pt>
                <c:pt idx="937">
                  <c:v>0.95408163265306256</c:v>
                </c:pt>
                <c:pt idx="938">
                  <c:v>0.94132653061224458</c:v>
                </c:pt>
                <c:pt idx="939">
                  <c:v>0.9375</c:v>
                </c:pt>
                <c:pt idx="940">
                  <c:v>0.91836734693877553</c:v>
                </c:pt>
                <c:pt idx="941">
                  <c:v>0.90816326530612246</c:v>
                </c:pt>
                <c:pt idx="942">
                  <c:v>0.88010204081632548</c:v>
                </c:pt>
                <c:pt idx="943">
                  <c:v>0.87500000000000078</c:v>
                </c:pt>
                <c:pt idx="944">
                  <c:v>0.86479591836734782</c:v>
                </c:pt>
                <c:pt idx="945">
                  <c:v>0.86989795918367463</c:v>
                </c:pt>
                <c:pt idx="946">
                  <c:v>0.88010204081632548</c:v>
                </c:pt>
                <c:pt idx="947">
                  <c:v>0.90051020408163185</c:v>
                </c:pt>
                <c:pt idx="948">
                  <c:v>0.91581632653061229</c:v>
                </c:pt>
                <c:pt idx="949">
                  <c:v>0.9285714285714286</c:v>
                </c:pt>
                <c:pt idx="950">
                  <c:v>0.93877551020408312</c:v>
                </c:pt>
                <c:pt idx="951">
                  <c:v>0.94642857142857229</c:v>
                </c:pt>
                <c:pt idx="952">
                  <c:v>0.95408163265306256</c:v>
                </c:pt>
                <c:pt idx="953">
                  <c:v>0.96811224489795789</c:v>
                </c:pt>
                <c:pt idx="954">
                  <c:v>0.97448979591836737</c:v>
                </c:pt>
                <c:pt idx="955">
                  <c:v>0.98341836734693744</c:v>
                </c:pt>
                <c:pt idx="956">
                  <c:v>0.97959183673469485</c:v>
                </c:pt>
                <c:pt idx="957">
                  <c:v>0.97448979591836737</c:v>
                </c:pt>
                <c:pt idx="958">
                  <c:v>0.95918367346938849</c:v>
                </c:pt>
                <c:pt idx="959">
                  <c:v>0.95535714285714257</c:v>
                </c:pt>
                <c:pt idx="960">
                  <c:v>0.95408163265306256</c:v>
                </c:pt>
                <c:pt idx="961">
                  <c:v>0.96173469387755162</c:v>
                </c:pt>
                <c:pt idx="962">
                  <c:v>0.96683673469387876</c:v>
                </c:pt>
                <c:pt idx="963">
                  <c:v>0.96683673469387876</c:v>
                </c:pt>
                <c:pt idx="964">
                  <c:v>0.98724489795918435</c:v>
                </c:pt>
                <c:pt idx="965">
                  <c:v>0.9821428571428571</c:v>
                </c:pt>
                <c:pt idx="966">
                  <c:v>1</c:v>
                </c:pt>
                <c:pt idx="967">
                  <c:v>0.98979591836734693</c:v>
                </c:pt>
                <c:pt idx="968">
                  <c:v>0.98341836734693744</c:v>
                </c:pt>
                <c:pt idx="969">
                  <c:v>0.97704081632653217</c:v>
                </c:pt>
                <c:pt idx="970">
                  <c:v>0.96938775510204056</c:v>
                </c:pt>
                <c:pt idx="971">
                  <c:v>0.96301020408163251</c:v>
                </c:pt>
                <c:pt idx="972">
                  <c:v>0.95408163265306256</c:v>
                </c:pt>
                <c:pt idx="973">
                  <c:v>0.9375</c:v>
                </c:pt>
                <c:pt idx="974">
                  <c:v>0.92602040816326525</c:v>
                </c:pt>
                <c:pt idx="975">
                  <c:v>0.92474489795918513</c:v>
                </c:pt>
                <c:pt idx="976">
                  <c:v>0.91709183673469485</c:v>
                </c:pt>
                <c:pt idx="977">
                  <c:v>0.93239795918367363</c:v>
                </c:pt>
                <c:pt idx="978">
                  <c:v>0.93622448979591766</c:v>
                </c:pt>
                <c:pt idx="979">
                  <c:v>0.95280612244898022</c:v>
                </c:pt>
                <c:pt idx="980">
                  <c:v>0.95663265306122469</c:v>
                </c:pt>
                <c:pt idx="981">
                  <c:v>0.95408163265306256</c:v>
                </c:pt>
                <c:pt idx="982">
                  <c:v>0.95918367346938849</c:v>
                </c:pt>
                <c:pt idx="983">
                  <c:v>0.94642857142857229</c:v>
                </c:pt>
                <c:pt idx="984">
                  <c:v>0.95535714285714257</c:v>
                </c:pt>
                <c:pt idx="985">
                  <c:v>0.95663265306122469</c:v>
                </c:pt>
                <c:pt idx="986">
                  <c:v>0.96173469387755162</c:v>
                </c:pt>
                <c:pt idx="987">
                  <c:v>0.96428571428571463</c:v>
                </c:pt>
                <c:pt idx="988">
                  <c:v>0.97066326530612268</c:v>
                </c:pt>
                <c:pt idx="989">
                  <c:v>0.97704081632653217</c:v>
                </c:pt>
                <c:pt idx="990">
                  <c:v>0.98469387755102122</c:v>
                </c:pt>
                <c:pt idx="991">
                  <c:v>1</c:v>
                </c:pt>
                <c:pt idx="992">
                  <c:v>0.99489795918367363</c:v>
                </c:pt>
                <c:pt idx="993">
                  <c:v>0.9910714285714286</c:v>
                </c:pt>
                <c:pt idx="994">
                  <c:v>0.97959183673469485</c:v>
                </c:pt>
                <c:pt idx="995">
                  <c:v>0.96173469387755162</c:v>
                </c:pt>
                <c:pt idx="996">
                  <c:v>0.95280612244898022</c:v>
                </c:pt>
                <c:pt idx="997">
                  <c:v>0.93622448979591766</c:v>
                </c:pt>
                <c:pt idx="998">
                  <c:v>0.94770408163265307</c:v>
                </c:pt>
                <c:pt idx="999">
                  <c:v>0.9438775510204086</c:v>
                </c:pt>
                <c:pt idx="1000">
                  <c:v>0.96173469387755162</c:v>
                </c:pt>
                <c:pt idx="1001">
                  <c:v>0.96428571428571463</c:v>
                </c:pt>
                <c:pt idx="1002">
                  <c:v>0.96173469387755162</c:v>
                </c:pt>
                <c:pt idx="1003">
                  <c:v>0.96045918367346961</c:v>
                </c:pt>
                <c:pt idx="1004">
                  <c:v>0.96173469387755162</c:v>
                </c:pt>
                <c:pt idx="1005">
                  <c:v>0.95663265306122469</c:v>
                </c:pt>
                <c:pt idx="1006">
                  <c:v>0.96428571428571463</c:v>
                </c:pt>
                <c:pt idx="1007">
                  <c:v>0.96173469387755162</c:v>
                </c:pt>
                <c:pt idx="1008">
                  <c:v>0.96173469387755162</c:v>
                </c:pt>
                <c:pt idx="1009">
                  <c:v>0.95663265306122469</c:v>
                </c:pt>
                <c:pt idx="1010">
                  <c:v>0.95408163265306256</c:v>
                </c:pt>
                <c:pt idx="1011">
                  <c:v>0.94770408163265307</c:v>
                </c:pt>
                <c:pt idx="1012">
                  <c:v>0.94260204081632648</c:v>
                </c:pt>
                <c:pt idx="1013">
                  <c:v>0.94132653061224458</c:v>
                </c:pt>
                <c:pt idx="1014">
                  <c:v>0.93112244897959184</c:v>
                </c:pt>
                <c:pt idx="1015">
                  <c:v>0.92729591836734693</c:v>
                </c:pt>
                <c:pt idx="1016">
                  <c:v>0.91326530612244849</c:v>
                </c:pt>
                <c:pt idx="1017">
                  <c:v>0.91836734693877553</c:v>
                </c:pt>
                <c:pt idx="1018">
                  <c:v>0.91326530612244849</c:v>
                </c:pt>
                <c:pt idx="1019">
                  <c:v>0.93367346938775508</c:v>
                </c:pt>
                <c:pt idx="1020">
                  <c:v>0.93367346938775508</c:v>
                </c:pt>
                <c:pt idx="1021">
                  <c:v>0.95535714285714257</c:v>
                </c:pt>
                <c:pt idx="1022">
                  <c:v>0.94770408163265307</c:v>
                </c:pt>
                <c:pt idx="1023">
                  <c:v>0.95408163265306256</c:v>
                </c:pt>
                <c:pt idx="1024">
                  <c:v>0.95025510204081665</c:v>
                </c:pt>
                <c:pt idx="1025">
                  <c:v>0.95025510204081665</c:v>
                </c:pt>
                <c:pt idx="1026">
                  <c:v>0.95663265306122469</c:v>
                </c:pt>
                <c:pt idx="1027">
                  <c:v>0.94897959183673453</c:v>
                </c:pt>
                <c:pt idx="1028">
                  <c:v>0.95408163265306256</c:v>
                </c:pt>
                <c:pt idx="1029">
                  <c:v>0.94005102040816402</c:v>
                </c:pt>
                <c:pt idx="1030">
                  <c:v>0.94770408163265307</c:v>
                </c:pt>
                <c:pt idx="1031">
                  <c:v>0.94132653061224458</c:v>
                </c:pt>
                <c:pt idx="1032">
                  <c:v>0.9438775510204086</c:v>
                </c:pt>
                <c:pt idx="1033">
                  <c:v>0.95663265306122469</c:v>
                </c:pt>
                <c:pt idx="1034">
                  <c:v>0.96428571428571463</c:v>
                </c:pt>
                <c:pt idx="1035">
                  <c:v>0.96683673469387876</c:v>
                </c:pt>
                <c:pt idx="1036">
                  <c:v>0.96938775510204056</c:v>
                </c:pt>
                <c:pt idx="1037">
                  <c:v>0.96428571428571463</c:v>
                </c:pt>
                <c:pt idx="1038">
                  <c:v>0.95663265306122469</c:v>
                </c:pt>
                <c:pt idx="1039">
                  <c:v>0.95663265306122469</c:v>
                </c:pt>
                <c:pt idx="1040">
                  <c:v>0.96938775510204056</c:v>
                </c:pt>
                <c:pt idx="1041">
                  <c:v>0.95408163265306256</c:v>
                </c:pt>
                <c:pt idx="1042">
                  <c:v>0.96428571428571463</c:v>
                </c:pt>
                <c:pt idx="1043">
                  <c:v>0.96045918367346961</c:v>
                </c:pt>
                <c:pt idx="1044">
                  <c:v>0.95790816326530615</c:v>
                </c:pt>
                <c:pt idx="1045">
                  <c:v>0.96173469387755162</c:v>
                </c:pt>
                <c:pt idx="1046">
                  <c:v>0.96428571428571463</c:v>
                </c:pt>
                <c:pt idx="1047">
                  <c:v>0.96428571428571463</c:v>
                </c:pt>
                <c:pt idx="1048">
                  <c:v>0.96173469387755162</c:v>
                </c:pt>
                <c:pt idx="1049">
                  <c:v>0.96556122448979653</c:v>
                </c:pt>
                <c:pt idx="1050">
                  <c:v>0.96173469387755162</c:v>
                </c:pt>
                <c:pt idx="1051">
                  <c:v>0.95663265306122469</c:v>
                </c:pt>
                <c:pt idx="1052">
                  <c:v>0.95153061224489921</c:v>
                </c:pt>
                <c:pt idx="1053">
                  <c:v>0.94260204081632648</c:v>
                </c:pt>
                <c:pt idx="1054">
                  <c:v>0.93367346938775508</c:v>
                </c:pt>
                <c:pt idx="1055">
                  <c:v>0.93877551020408312</c:v>
                </c:pt>
                <c:pt idx="1056">
                  <c:v>0.93877551020408312</c:v>
                </c:pt>
                <c:pt idx="1057">
                  <c:v>0.94132653061224458</c:v>
                </c:pt>
                <c:pt idx="1058">
                  <c:v>0.95408163265306256</c:v>
                </c:pt>
                <c:pt idx="1059">
                  <c:v>0.9438775510204086</c:v>
                </c:pt>
                <c:pt idx="1060">
                  <c:v>0.96173469387755162</c:v>
                </c:pt>
                <c:pt idx="1061">
                  <c:v>0.95918367346938849</c:v>
                </c:pt>
                <c:pt idx="1062">
                  <c:v>0.95663265306122469</c:v>
                </c:pt>
                <c:pt idx="1063">
                  <c:v>0.96938775510204056</c:v>
                </c:pt>
                <c:pt idx="1064">
                  <c:v>0.95663265306122469</c:v>
                </c:pt>
                <c:pt idx="1065">
                  <c:v>0.96683673469387876</c:v>
                </c:pt>
                <c:pt idx="1066">
                  <c:v>0.95918367346938849</c:v>
                </c:pt>
                <c:pt idx="1067">
                  <c:v>0.96301020408163251</c:v>
                </c:pt>
                <c:pt idx="1068">
                  <c:v>0.95918367346938849</c:v>
                </c:pt>
                <c:pt idx="1069">
                  <c:v>0.95408163265306256</c:v>
                </c:pt>
                <c:pt idx="1070">
                  <c:v>0.96173469387755162</c:v>
                </c:pt>
                <c:pt idx="1071">
                  <c:v>0.94897959183673453</c:v>
                </c:pt>
                <c:pt idx="1072">
                  <c:v>0.94897959183673453</c:v>
                </c:pt>
                <c:pt idx="1073">
                  <c:v>0.95535714285714257</c:v>
                </c:pt>
                <c:pt idx="1074">
                  <c:v>0.94897959183673453</c:v>
                </c:pt>
                <c:pt idx="1075">
                  <c:v>0.96173469387755162</c:v>
                </c:pt>
                <c:pt idx="1076">
                  <c:v>0.96428571428571463</c:v>
                </c:pt>
                <c:pt idx="1077">
                  <c:v>0.96045918367346961</c:v>
                </c:pt>
                <c:pt idx="1078">
                  <c:v>0.96428571428571463</c:v>
                </c:pt>
                <c:pt idx="1079">
                  <c:v>0.94642857142857229</c:v>
                </c:pt>
                <c:pt idx="1080">
                  <c:v>0.94132653061224458</c:v>
                </c:pt>
                <c:pt idx="1081">
                  <c:v>0.93112244897959184</c:v>
                </c:pt>
                <c:pt idx="1082">
                  <c:v>0.92346938775510157</c:v>
                </c:pt>
                <c:pt idx="1083">
                  <c:v>0.92346938775510157</c:v>
                </c:pt>
                <c:pt idx="1084">
                  <c:v>0.92346938775510157</c:v>
                </c:pt>
                <c:pt idx="1085">
                  <c:v>0.9285714285714286</c:v>
                </c:pt>
                <c:pt idx="1086">
                  <c:v>0.9209183673469381</c:v>
                </c:pt>
                <c:pt idx="1087">
                  <c:v>0.9285714285714286</c:v>
                </c:pt>
                <c:pt idx="1088">
                  <c:v>0.9209183673469381</c:v>
                </c:pt>
                <c:pt idx="1089">
                  <c:v>0.92602040816326525</c:v>
                </c:pt>
                <c:pt idx="1090">
                  <c:v>0.9209183673469381</c:v>
                </c:pt>
                <c:pt idx="1091">
                  <c:v>0.93877551020408312</c:v>
                </c:pt>
                <c:pt idx="1092">
                  <c:v>0.92602040816326525</c:v>
                </c:pt>
                <c:pt idx="1093">
                  <c:v>0.94005102040816402</c:v>
                </c:pt>
                <c:pt idx="1094">
                  <c:v>0.93367346938775508</c:v>
                </c:pt>
                <c:pt idx="1095">
                  <c:v>0.92729591836734693</c:v>
                </c:pt>
                <c:pt idx="1096">
                  <c:v>0.92602040816326525</c:v>
                </c:pt>
                <c:pt idx="1097">
                  <c:v>0.9209183673469381</c:v>
                </c:pt>
                <c:pt idx="1098">
                  <c:v>0.9209183673469381</c:v>
                </c:pt>
                <c:pt idx="1099">
                  <c:v>0.91709183673469485</c:v>
                </c:pt>
                <c:pt idx="1100">
                  <c:v>0.91198979591836737</c:v>
                </c:pt>
                <c:pt idx="1101">
                  <c:v>0.91071428571428559</c:v>
                </c:pt>
                <c:pt idx="1102">
                  <c:v>0.89540816326530559</c:v>
                </c:pt>
                <c:pt idx="1103">
                  <c:v>0.90688775510204056</c:v>
                </c:pt>
                <c:pt idx="1104">
                  <c:v>0.89413265306122447</c:v>
                </c:pt>
                <c:pt idx="1105">
                  <c:v>0.89285714285714257</c:v>
                </c:pt>
                <c:pt idx="1106">
                  <c:v>0.90051020408163185</c:v>
                </c:pt>
                <c:pt idx="1107">
                  <c:v>0.89285714285714257</c:v>
                </c:pt>
                <c:pt idx="1108">
                  <c:v>0.90561224489795789</c:v>
                </c:pt>
                <c:pt idx="1109">
                  <c:v>0.90816326530612246</c:v>
                </c:pt>
                <c:pt idx="1110">
                  <c:v>0.90178571428571463</c:v>
                </c:pt>
                <c:pt idx="1111">
                  <c:v>0.89285714285714257</c:v>
                </c:pt>
                <c:pt idx="1112">
                  <c:v>0.88775510204081665</c:v>
                </c:pt>
                <c:pt idx="1113">
                  <c:v>0.87755102040816402</c:v>
                </c:pt>
                <c:pt idx="1114">
                  <c:v>0.87244897959183743</c:v>
                </c:pt>
                <c:pt idx="1115">
                  <c:v>0.87882653061224492</c:v>
                </c:pt>
                <c:pt idx="1116">
                  <c:v>0.87244897959183743</c:v>
                </c:pt>
                <c:pt idx="1117">
                  <c:v>0.88392857142857229</c:v>
                </c:pt>
                <c:pt idx="1118">
                  <c:v>0.88137755102040816</c:v>
                </c:pt>
                <c:pt idx="1119">
                  <c:v>0.88265306122448983</c:v>
                </c:pt>
                <c:pt idx="1120">
                  <c:v>0.88392857142857229</c:v>
                </c:pt>
                <c:pt idx="1121">
                  <c:v>0.88775510204081665</c:v>
                </c:pt>
                <c:pt idx="1122">
                  <c:v>0.89795918367346961</c:v>
                </c:pt>
                <c:pt idx="1123">
                  <c:v>0.89795918367346961</c:v>
                </c:pt>
                <c:pt idx="1124">
                  <c:v>0.91836734693877553</c:v>
                </c:pt>
                <c:pt idx="1125">
                  <c:v>0.90816326530612246</c:v>
                </c:pt>
                <c:pt idx="1126">
                  <c:v>0.90688775510204056</c:v>
                </c:pt>
                <c:pt idx="1127">
                  <c:v>0.90561224489795789</c:v>
                </c:pt>
                <c:pt idx="1128">
                  <c:v>0.89030612244897955</c:v>
                </c:pt>
                <c:pt idx="1129">
                  <c:v>0.88520408163265218</c:v>
                </c:pt>
                <c:pt idx="1130">
                  <c:v>0.88903061224489921</c:v>
                </c:pt>
                <c:pt idx="1131">
                  <c:v>0.88647959183673397</c:v>
                </c:pt>
                <c:pt idx="1132">
                  <c:v>0.88265306122448983</c:v>
                </c:pt>
                <c:pt idx="1133">
                  <c:v>0.89285714285714257</c:v>
                </c:pt>
                <c:pt idx="1134">
                  <c:v>0.89158163265306201</c:v>
                </c:pt>
                <c:pt idx="1135">
                  <c:v>0.89285714285714257</c:v>
                </c:pt>
                <c:pt idx="1136">
                  <c:v>0.90306122448979653</c:v>
                </c:pt>
                <c:pt idx="1137">
                  <c:v>0.90433673469387765</c:v>
                </c:pt>
                <c:pt idx="1138">
                  <c:v>0.90688775510204056</c:v>
                </c:pt>
                <c:pt idx="1139">
                  <c:v>0.91326530612244849</c:v>
                </c:pt>
                <c:pt idx="1140">
                  <c:v>0.90816326530612246</c:v>
                </c:pt>
                <c:pt idx="1141">
                  <c:v>0.90816326530612246</c:v>
                </c:pt>
                <c:pt idx="1142">
                  <c:v>0.91836734693877553</c:v>
                </c:pt>
                <c:pt idx="1143">
                  <c:v>0.91071428571428559</c:v>
                </c:pt>
                <c:pt idx="1144">
                  <c:v>0.9209183673469381</c:v>
                </c:pt>
                <c:pt idx="1145">
                  <c:v>0.9285714285714286</c:v>
                </c:pt>
                <c:pt idx="1146">
                  <c:v>0.91326530612244849</c:v>
                </c:pt>
                <c:pt idx="1147">
                  <c:v>0.93112244897959184</c:v>
                </c:pt>
                <c:pt idx="1148">
                  <c:v>0.91071428571428559</c:v>
                </c:pt>
                <c:pt idx="1149">
                  <c:v>0.90816326530612246</c:v>
                </c:pt>
                <c:pt idx="1150">
                  <c:v>0.90306122448979653</c:v>
                </c:pt>
                <c:pt idx="1151">
                  <c:v>0.90306122448979653</c:v>
                </c:pt>
                <c:pt idx="1152">
                  <c:v>0.89285714285714257</c:v>
                </c:pt>
                <c:pt idx="1153">
                  <c:v>0.90561224489795789</c:v>
                </c:pt>
                <c:pt idx="1154">
                  <c:v>0.90306122448979653</c:v>
                </c:pt>
                <c:pt idx="1155">
                  <c:v>0.90561224489795789</c:v>
                </c:pt>
                <c:pt idx="1156">
                  <c:v>0.9209183673469381</c:v>
                </c:pt>
                <c:pt idx="1157">
                  <c:v>0.91581632653061229</c:v>
                </c:pt>
                <c:pt idx="1158">
                  <c:v>0.92602040816326525</c:v>
                </c:pt>
                <c:pt idx="1159">
                  <c:v>0.92729591836734693</c:v>
                </c:pt>
                <c:pt idx="1160">
                  <c:v>0.9285714285714286</c:v>
                </c:pt>
                <c:pt idx="1161">
                  <c:v>0.93112244897959184</c:v>
                </c:pt>
                <c:pt idx="1162">
                  <c:v>0.9145408163265315</c:v>
                </c:pt>
                <c:pt idx="1163">
                  <c:v>0.9209183673469381</c:v>
                </c:pt>
                <c:pt idx="1164">
                  <c:v>0.90051020408163185</c:v>
                </c:pt>
                <c:pt idx="1165">
                  <c:v>0.90688775510204056</c:v>
                </c:pt>
                <c:pt idx="1166">
                  <c:v>0.90306122448979653</c:v>
                </c:pt>
                <c:pt idx="1167">
                  <c:v>0.90306122448979653</c:v>
                </c:pt>
                <c:pt idx="1168">
                  <c:v>0.91581632653061229</c:v>
                </c:pt>
                <c:pt idx="1169">
                  <c:v>0.92729591836734693</c:v>
                </c:pt>
                <c:pt idx="1170">
                  <c:v>0.94132653061224458</c:v>
                </c:pt>
                <c:pt idx="1171">
                  <c:v>0.93494897959183743</c:v>
                </c:pt>
                <c:pt idx="1172">
                  <c:v>0.93367346938775508</c:v>
                </c:pt>
                <c:pt idx="1173">
                  <c:v>0.91326530612244849</c:v>
                </c:pt>
                <c:pt idx="1174">
                  <c:v>0.90051020408163185</c:v>
                </c:pt>
                <c:pt idx="1175">
                  <c:v>0.90051020408163185</c:v>
                </c:pt>
                <c:pt idx="1176">
                  <c:v>0.88392857142857229</c:v>
                </c:pt>
                <c:pt idx="1177">
                  <c:v>0.88010204081632548</c:v>
                </c:pt>
                <c:pt idx="1178">
                  <c:v>0.88010204081632548</c:v>
                </c:pt>
                <c:pt idx="1179">
                  <c:v>0.88265306122448983</c:v>
                </c:pt>
                <c:pt idx="1180">
                  <c:v>0.89540816326530559</c:v>
                </c:pt>
                <c:pt idx="1181">
                  <c:v>0.90561224489795789</c:v>
                </c:pt>
                <c:pt idx="1182">
                  <c:v>0.91071428571428559</c:v>
                </c:pt>
                <c:pt idx="1183">
                  <c:v>0.91326530612244849</c:v>
                </c:pt>
                <c:pt idx="1184">
                  <c:v>0.9209183673469381</c:v>
                </c:pt>
                <c:pt idx="1185">
                  <c:v>0.92346938775510157</c:v>
                </c:pt>
                <c:pt idx="1186">
                  <c:v>0.92346938775510157</c:v>
                </c:pt>
                <c:pt idx="1187">
                  <c:v>0.92602040816326525</c:v>
                </c:pt>
                <c:pt idx="1188">
                  <c:v>0.91836734693877553</c:v>
                </c:pt>
                <c:pt idx="1189">
                  <c:v>0.91836734693877553</c:v>
                </c:pt>
                <c:pt idx="1190">
                  <c:v>0.92474489795918513</c:v>
                </c:pt>
                <c:pt idx="1191">
                  <c:v>0.91836734693877553</c:v>
                </c:pt>
                <c:pt idx="1192">
                  <c:v>0.92346938775510157</c:v>
                </c:pt>
                <c:pt idx="1193">
                  <c:v>0.9285714285714286</c:v>
                </c:pt>
                <c:pt idx="1194">
                  <c:v>0.91326530612244849</c:v>
                </c:pt>
                <c:pt idx="1195">
                  <c:v>0.91836734693877553</c:v>
                </c:pt>
                <c:pt idx="1196">
                  <c:v>0.91581632653061229</c:v>
                </c:pt>
                <c:pt idx="1197">
                  <c:v>0.90178571428571463</c:v>
                </c:pt>
                <c:pt idx="1198">
                  <c:v>0.90816326530612246</c:v>
                </c:pt>
                <c:pt idx="1199">
                  <c:v>0.90051020408163185</c:v>
                </c:pt>
                <c:pt idx="1200">
                  <c:v>0.90051020408163185</c:v>
                </c:pt>
                <c:pt idx="1201">
                  <c:v>0.90306122448979653</c:v>
                </c:pt>
                <c:pt idx="1202">
                  <c:v>0.90306122448979653</c:v>
                </c:pt>
                <c:pt idx="1203">
                  <c:v>0.90561224489795789</c:v>
                </c:pt>
                <c:pt idx="1204">
                  <c:v>0.89923469387755106</c:v>
                </c:pt>
                <c:pt idx="1205">
                  <c:v>0.90051020408163185</c:v>
                </c:pt>
                <c:pt idx="1206">
                  <c:v>0.89668367346938849</c:v>
                </c:pt>
                <c:pt idx="1207">
                  <c:v>0.90051020408163185</c:v>
                </c:pt>
                <c:pt idx="1208">
                  <c:v>0.90816326530612246</c:v>
                </c:pt>
                <c:pt idx="1209">
                  <c:v>0.90561224489795789</c:v>
                </c:pt>
                <c:pt idx="1210">
                  <c:v>0.91071428571428559</c:v>
                </c:pt>
                <c:pt idx="1211">
                  <c:v>0.91071428571428559</c:v>
                </c:pt>
                <c:pt idx="1212">
                  <c:v>0.90561224489795789</c:v>
                </c:pt>
                <c:pt idx="1213">
                  <c:v>0.90561224489795789</c:v>
                </c:pt>
                <c:pt idx="1214">
                  <c:v>0.89030612244897955</c:v>
                </c:pt>
                <c:pt idx="1215">
                  <c:v>0.89795918367346961</c:v>
                </c:pt>
                <c:pt idx="1216">
                  <c:v>0.88520408163265218</c:v>
                </c:pt>
                <c:pt idx="1217">
                  <c:v>0.89795918367346961</c:v>
                </c:pt>
                <c:pt idx="1218">
                  <c:v>0.89030612244897955</c:v>
                </c:pt>
                <c:pt idx="1219">
                  <c:v>0.89795918367346961</c:v>
                </c:pt>
                <c:pt idx="1220">
                  <c:v>0.89795918367346961</c:v>
                </c:pt>
                <c:pt idx="1221">
                  <c:v>0.89285714285714257</c:v>
                </c:pt>
                <c:pt idx="1222">
                  <c:v>0.90688775510204056</c:v>
                </c:pt>
                <c:pt idx="1223">
                  <c:v>0.89285714285714257</c:v>
                </c:pt>
                <c:pt idx="1224">
                  <c:v>0.90816326530612246</c:v>
                </c:pt>
                <c:pt idx="1225">
                  <c:v>0.89540816326530559</c:v>
                </c:pt>
                <c:pt idx="1226">
                  <c:v>0.90816326530612246</c:v>
                </c:pt>
                <c:pt idx="1227">
                  <c:v>0.90051020408163185</c:v>
                </c:pt>
                <c:pt idx="1228">
                  <c:v>0.90561224489795789</c:v>
                </c:pt>
                <c:pt idx="1229">
                  <c:v>0.90561224489795789</c:v>
                </c:pt>
                <c:pt idx="1230">
                  <c:v>0.90051020408163185</c:v>
                </c:pt>
                <c:pt idx="1231">
                  <c:v>0.90433673469387765</c:v>
                </c:pt>
                <c:pt idx="1232">
                  <c:v>0.90561224489795789</c:v>
                </c:pt>
                <c:pt idx="1233">
                  <c:v>0.90306122448979653</c:v>
                </c:pt>
                <c:pt idx="1234">
                  <c:v>0.90433673469387765</c:v>
                </c:pt>
                <c:pt idx="1235">
                  <c:v>0.90816326530612246</c:v>
                </c:pt>
                <c:pt idx="1236">
                  <c:v>0.90306122448979653</c:v>
                </c:pt>
                <c:pt idx="1237">
                  <c:v>0.90306122448979653</c:v>
                </c:pt>
                <c:pt idx="1238">
                  <c:v>0.91326530612244849</c:v>
                </c:pt>
                <c:pt idx="1239">
                  <c:v>0.90561224489795789</c:v>
                </c:pt>
                <c:pt idx="1240">
                  <c:v>0.91709183673469485</c:v>
                </c:pt>
                <c:pt idx="1241">
                  <c:v>0.90688775510204056</c:v>
                </c:pt>
                <c:pt idx="1242">
                  <c:v>0.91326530612244849</c:v>
                </c:pt>
                <c:pt idx="1243">
                  <c:v>0.89158163265306201</c:v>
                </c:pt>
                <c:pt idx="1244">
                  <c:v>0.90561224489795789</c:v>
                </c:pt>
                <c:pt idx="1245">
                  <c:v>0.89795918367346961</c:v>
                </c:pt>
                <c:pt idx="1246">
                  <c:v>0.90051020408163185</c:v>
                </c:pt>
                <c:pt idx="1247">
                  <c:v>0.91326530612244849</c:v>
                </c:pt>
                <c:pt idx="1248">
                  <c:v>0.90051020408163185</c:v>
                </c:pt>
                <c:pt idx="1249">
                  <c:v>0.90943877551020358</c:v>
                </c:pt>
                <c:pt idx="1250">
                  <c:v>0.89795918367346961</c:v>
                </c:pt>
                <c:pt idx="1251">
                  <c:v>0.90306122448979653</c:v>
                </c:pt>
                <c:pt idx="1252">
                  <c:v>0.89540816326530559</c:v>
                </c:pt>
                <c:pt idx="1253">
                  <c:v>0.89795918367346961</c:v>
                </c:pt>
                <c:pt idx="1254">
                  <c:v>0.89030612244897955</c:v>
                </c:pt>
                <c:pt idx="1255">
                  <c:v>0.88520408163265218</c:v>
                </c:pt>
                <c:pt idx="1256">
                  <c:v>0.88137755102040816</c:v>
                </c:pt>
                <c:pt idx="1257">
                  <c:v>0.88392857142857229</c:v>
                </c:pt>
                <c:pt idx="1258">
                  <c:v>0.87882653061224492</c:v>
                </c:pt>
                <c:pt idx="1259">
                  <c:v>0.88520408163265218</c:v>
                </c:pt>
                <c:pt idx="1260">
                  <c:v>0.88137755102040816</c:v>
                </c:pt>
                <c:pt idx="1261">
                  <c:v>0.88265306122448983</c:v>
                </c:pt>
                <c:pt idx="1262">
                  <c:v>0.89540816326530559</c:v>
                </c:pt>
                <c:pt idx="1263">
                  <c:v>0.89668367346938849</c:v>
                </c:pt>
                <c:pt idx="1264">
                  <c:v>0.90943877551020358</c:v>
                </c:pt>
                <c:pt idx="1265">
                  <c:v>0.90051020408163185</c:v>
                </c:pt>
                <c:pt idx="1266">
                  <c:v>0.90306122448979653</c:v>
                </c:pt>
                <c:pt idx="1267">
                  <c:v>0.89668367346938849</c:v>
                </c:pt>
                <c:pt idx="1268">
                  <c:v>0.89030612244897955</c:v>
                </c:pt>
                <c:pt idx="1269">
                  <c:v>0.89413265306122447</c:v>
                </c:pt>
                <c:pt idx="1270">
                  <c:v>0.87755102040816402</c:v>
                </c:pt>
                <c:pt idx="1271">
                  <c:v>0.86734693877551061</c:v>
                </c:pt>
                <c:pt idx="1272">
                  <c:v>0.84438775510204056</c:v>
                </c:pt>
                <c:pt idx="1273">
                  <c:v>0.83673469387755162</c:v>
                </c:pt>
                <c:pt idx="1274">
                  <c:v>0.81632653061224458</c:v>
                </c:pt>
                <c:pt idx="1275">
                  <c:v>0.82525510204081665</c:v>
                </c:pt>
                <c:pt idx="1276">
                  <c:v>0.81505102040816402</c:v>
                </c:pt>
                <c:pt idx="1277">
                  <c:v>0.83545918367346961</c:v>
                </c:pt>
                <c:pt idx="1278">
                  <c:v>0.84183673469387876</c:v>
                </c:pt>
                <c:pt idx="1279">
                  <c:v>0.85969387755102189</c:v>
                </c:pt>
                <c:pt idx="1280">
                  <c:v>0.86479591836734782</c:v>
                </c:pt>
                <c:pt idx="1281">
                  <c:v>0.87627551020408312</c:v>
                </c:pt>
                <c:pt idx="1282">
                  <c:v>0.87627551020408312</c:v>
                </c:pt>
                <c:pt idx="1283">
                  <c:v>0.88010204081632548</c:v>
                </c:pt>
                <c:pt idx="1284">
                  <c:v>0.88265306122448983</c:v>
                </c:pt>
                <c:pt idx="1285">
                  <c:v>0.88010204081632548</c:v>
                </c:pt>
                <c:pt idx="1286">
                  <c:v>0.88010204081632548</c:v>
                </c:pt>
                <c:pt idx="1287">
                  <c:v>0.87755102040816402</c:v>
                </c:pt>
                <c:pt idx="1288">
                  <c:v>0.88010204081632548</c:v>
                </c:pt>
                <c:pt idx="1289">
                  <c:v>0.88392857142857229</c:v>
                </c:pt>
                <c:pt idx="1290">
                  <c:v>0.88265306122448983</c:v>
                </c:pt>
                <c:pt idx="1291">
                  <c:v>0.89285714285714257</c:v>
                </c:pt>
                <c:pt idx="1292">
                  <c:v>0.88520408163265218</c:v>
                </c:pt>
                <c:pt idx="1293">
                  <c:v>0.88775510204081665</c:v>
                </c:pt>
                <c:pt idx="1294">
                  <c:v>0.88010204081632548</c:v>
                </c:pt>
                <c:pt idx="1295">
                  <c:v>0.87627551020408312</c:v>
                </c:pt>
                <c:pt idx="1296">
                  <c:v>0.88265306122448983</c:v>
                </c:pt>
                <c:pt idx="1297">
                  <c:v>0.87244897959183743</c:v>
                </c:pt>
                <c:pt idx="1298">
                  <c:v>0.88265306122448983</c:v>
                </c:pt>
                <c:pt idx="1299">
                  <c:v>0.88265306122448983</c:v>
                </c:pt>
                <c:pt idx="1300">
                  <c:v>0.88265306122448983</c:v>
                </c:pt>
                <c:pt idx="1301">
                  <c:v>0.88775510204081665</c:v>
                </c:pt>
                <c:pt idx="1302">
                  <c:v>0.88647959183673397</c:v>
                </c:pt>
                <c:pt idx="1303">
                  <c:v>0.88137755102040816</c:v>
                </c:pt>
                <c:pt idx="1304">
                  <c:v>0.87755102040816402</c:v>
                </c:pt>
                <c:pt idx="1305">
                  <c:v>0.86989795918367463</c:v>
                </c:pt>
                <c:pt idx="1306">
                  <c:v>0.87627551020408312</c:v>
                </c:pt>
                <c:pt idx="1307">
                  <c:v>0.87500000000000078</c:v>
                </c:pt>
                <c:pt idx="1308">
                  <c:v>0.87500000000000078</c:v>
                </c:pt>
                <c:pt idx="1309">
                  <c:v>0.88392857142857229</c:v>
                </c:pt>
                <c:pt idx="1310">
                  <c:v>0.87244897959183743</c:v>
                </c:pt>
                <c:pt idx="1311">
                  <c:v>0.87882653061224492</c:v>
                </c:pt>
                <c:pt idx="1312">
                  <c:v>0.87755102040816402</c:v>
                </c:pt>
                <c:pt idx="1313">
                  <c:v>0.87755102040816402</c:v>
                </c:pt>
                <c:pt idx="1314">
                  <c:v>0.88137755102040816</c:v>
                </c:pt>
                <c:pt idx="1315">
                  <c:v>0.88265306122448983</c:v>
                </c:pt>
                <c:pt idx="1316">
                  <c:v>0.88010204081632548</c:v>
                </c:pt>
                <c:pt idx="1317">
                  <c:v>0.88137755102040816</c:v>
                </c:pt>
                <c:pt idx="1318">
                  <c:v>0.87500000000000078</c:v>
                </c:pt>
                <c:pt idx="1319">
                  <c:v>0.87244897959183743</c:v>
                </c:pt>
                <c:pt idx="1320">
                  <c:v>0.87244897959183743</c:v>
                </c:pt>
                <c:pt idx="1321">
                  <c:v>0.86734693877551061</c:v>
                </c:pt>
                <c:pt idx="1322">
                  <c:v>0.86989795918367463</c:v>
                </c:pt>
                <c:pt idx="1323">
                  <c:v>0.86734693877551061</c:v>
                </c:pt>
                <c:pt idx="1324">
                  <c:v>0.86224489795918513</c:v>
                </c:pt>
                <c:pt idx="1325">
                  <c:v>0.86734693877551061</c:v>
                </c:pt>
                <c:pt idx="1326">
                  <c:v>0.86989795918367463</c:v>
                </c:pt>
                <c:pt idx="1327">
                  <c:v>0.86734693877551061</c:v>
                </c:pt>
                <c:pt idx="1328">
                  <c:v>0.87500000000000078</c:v>
                </c:pt>
                <c:pt idx="1329">
                  <c:v>0.86607142857142938</c:v>
                </c:pt>
                <c:pt idx="1330">
                  <c:v>0.86734693877551061</c:v>
                </c:pt>
                <c:pt idx="1331">
                  <c:v>0.87244897959183743</c:v>
                </c:pt>
                <c:pt idx="1332">
                  <c:v>0.86096938775510201</c:v>
                </c:pt>
                <c:pt idx="1333">
                  <c:v>0.86989795918367463</c:v>
                </c:pt>
                <c:pt idx="1334">
                  <c:v>0.85714285714285765</c:v>
                </c:pt>
                <c:pt idx="1335">
                  <c:v>0.86096938775510201</c:v>
                </c:pt>
                <c:pt idx="1336">
                  <c:v>0.85969387755102189</c:v>
                </c:pt>
                <c:pt idx="1337">
                  <c:v>0.86352040816326525</c:v>
                </c:pt>
                <c:pt idx="1338">
                  <c:v>0.85969387755102189</c:v>
                </c:pt>
                <c:pt idx="1339">
                  <c:v>0.85586734693877564</c:v>
                </c:pt>
                <c:pt idx="1340">
                  <c:v>0.85714285714285765</c:v>
                </c:pt>
                <c:pt idx="1341">
                  <c:v>0.85076530612244894</c:v>
                </c:pt>
                <c:pt idx="1342">
                  <c:v>0.84566326530612268</c:v>
                </c:pt>
                <c:pt idx="1343">
                  <c:v>0.84821428571428559</c:v>
                </c:pt>
                <c:pt idx="1344">
                  <c:v>0.84693877551020413</c:v>
                </c:pt>
                <c:pt idx="1345">
                  <c:v>0.84948979591836737</c:v>
                </c:pt>
                <c:pt idx="1346">
                  <c:v>0.86224489795918513</c:v>
                </c:pt>
                <c:pt idx="1347">
                  <c:v>0.86096938775510201</c:v>
                </c:pt>
                <c:pt idx="1348">
                  <c:v>0.86734693877551061</c:v>
                </c:pt>
                <c:pt idx="1349">
                  <c:v>0.87244897959183743</c:v>
                </c:pt>
                <c:pt idx="1350">
                  <c:v>0.87117346938775508</c:v>
                </c:pt>
                <c:pt idx="1351">
                  <c:v>0.86862244897959284</c:v>
                </c:pt>
                <c:pt idx="1352">
                  <c:v>0.87500000000000078</c:v>
                </c:pt>
                <c:pt idx="1353">
                  <c:v>0.86352040816326525</c:v>
                </c:pt>
                <c:pt idx="1354">
                  <c:v>0.86862244897959284</c:v>
                </c:pt>
                <c:pt idx="1355">
                  <c:v>0.87117346938775508</c:v>
                </c:pt>
                <c:pt idx="1356">
                  <c:v>0.86096938775510201</c:v>
                </c:pt>
                <c:pt idx="1357">
                  <c:v>0.87500000000000078</c:v>
                </c:pt>
                <c:pt idx="1358">
                  <c:v>0.86224489795918513</c:v>
                </c:pt>
                <c:pt idx="1359">
                  <c:v>0.87117346938775508</c:v>
                </c:pt>
                <c:pt idx="1360">
                  <c:v>0.86607142857142938</c:v>
                </c:pt>
                <c:pt idx="1361">
                  <c:v>0.87117346938775508</c:v>
                </c:pt>
                <c:pt idx="1362">
                  <c:v>0.8584183673469381</c:v>
                </c:pt>
                <c:pt idx="1363">
                  <c:v>0.85969387755102189</c:v>
                </c:pt>
                <c:pt idx="1364">
                  <c:v>0.85204081632653217</c:v>
                </c:pt>
                <c:pt idx="1365">
                  <c:v>0.84693877551020413</c:v>
                </c:pt>
                <c:pt idx="1366">
                  <c:v>0.85204081632653217</c:v>
                </c:pt>
                <c:pt idx="1367">
                  <c:v>0.85204081632653217</c:v>
                </c:pt>
                <c:pt idx="1368">
                  <c:v>0.84693877551020413</c:v>
                </c:pt>
                <c:pt idx="1369">
                  <c:v>0.85331632653061229</c:v>
                </c:pt>
                <c:pt idx="1370">
                  <c:v>0.84948979591836737</c:v>
                </c:pt>
                <c:pt idx="1371">
                  <c:v>0.85204081632653217</c:v>
                </c:pt>
                <c:pt idx="1372">
                  <c:v>0.85459183673469485</c:v>
                </c:pt>
                <c:pt idx="1373">
                  <c:v>0.84948979591836737</c:v>
                </c:pt>
                <c:pt idx="1374">
                  <c:v>0.85204081632653217</c:v>
                </c:pt>
                <c:pt idx="1375">
                  <c:v>0.84948979591836737</c:v>
                </c:pt>
                <c:pt idx="1376">
                  <c:v>0.84948979591836737</c:v>
                </c:pt>
                <c:pt idx="1377">
                  <c:v>0.84948979591836737</c:v>
                </c:pt>
                <c:pt idx="1378">
                  <c:v>0.84056122448979653</c:v>
                </c:pt>
                <c:pt idx="1379">
                  <c:v>0.84438775510204056</c:v>
                </c:pt>
                <c:pt idx="1380">
                  <c:v>0.84438775510204056</c:v>
                </c:pt>
                <c:pt idx="1381">
                  <c:v>0.84438775510204056</c:v>
                </c:pt>
                <c:pt idx="1382">
                  <c:v>0.85714285714285765</c:v>
                </c:pt>
                <c:pt idx="1383">
                  <c:v>0.84948979591836737</c:v>
                </c:pt>
                <c:pt idx="1384">
                  <c:v>0.84693877551020413</c:v>
                </c:pt>
                <c:pt idx="1385">
                  <c:v>0.84438775510204056</c:v>
                </c:pt>
                <c:pt idx="1386">
                  <c:v>0.83418367346938849</c:v>
                </c:pt>
                <c:pt idx="1387">
                  <c:v>0.83801020408163251</c:v>
                </c:pt>
                <c:pt idx="1388">
                  <c:v>0.83928571428571463</c:v>
                </c:pt>
                <c:pt idx="1389">
                  <c:v>0.84438775510204056</c:v>
                </c:pt>
                <c:pt idx="1390">
                  <c:v>0.84438775510204056</c:v>
                </c:pt>
                <c:pt idx="1391">
                  <c:v>0.84693877551020413</c:v>
                </c:pt>
                <c:pt idx="1392">
                  <c:v>0.84693877551020413</c:v>
                </c:pt>
                <c:pt idx="1393">
                  <c:v>0.84183673469387876</c:v>
                </c:pt>
                <c:pt idx="1394">
                  <c:v>0.84693877551020413</c:v>
                </c:pt>
                <c:pt idx="1395">
                  <c:v>0.84311224489795789</c:v>
                </c:pt>
                <c:pt idx="1396">
                  <c:v>0.83673469387755162</c:v>
                </c:pt>
                <c:pt idx="1397">
                  <c:v>0.83928571428571463</c:v>
                </c:pt>
                <c:pt idx="1398">
                  <c:v>0.83418367346938849</c:v>
                </c:pt>
                <c:pt idx="1399">
                  <c:v>0.83418367346938849</c:v>
                </c:pt>
                <c:pt idx="1400">
                  <c:v>0.83928571428571463</c:v>
                </c:pt>
                <c:pt idx="1401">
                  <c:v>0.83418367346938849</c:v>
                </c:pt>
                <c:pt idx="1402">
                  <c:v>0.82397959183673453</c:v>
                </c:pt>
                <c:pt idx="1403">
                  <c:v>0.82908163265306256</c:v>
                </c:pt>
                <c:pt idx="1404">
                  <c:v>0.81505102040816402</c:v>
                </c:pt>
                <c:pt idx="1405">
                  <c:v>0.82397959183673453</c:v>
                </c:pt>
                <c:pt idx="1406">
                  <c:v>0.82270408163265307</c:v>
                </c:pt>
                <c:pt idx="1407">
                  <c:v>0.82525510204081665</c:v>
                </c:pt>
                <c:pt idx="1408">
                  <c:v>0.82908163265306256</c:v>
                </c:pt>
                <c:pt idx="1409">
                  <c:v>0.83418367346938849</c:v>
                </c:pt>
                <c:pt idx="1410">
                  <c:v>0.83163265306122469</c:v>
                </c:pt>
                <c:pt idx="1411">
                  <c:v>0.83545918367346961</c:v>
                </c:pt>
                <c:pt idx="1412">
                  <c:v>0.83418367346938849</c:v>
                </c:pt>
                <c:pt idx="1413">
                  <c:v>0.82908163265306256</c:v>
                </c:pt>
                <c:pt idx="1414">
                  <c:v>0.82653061224489921</c:v>
                </c:pt>
                <c:pt idx="1415">
                  <c:v>0.8125</c:v>
                </c:pt>
                <c:pt idx="1416">
                  <c:v>0.8035714285714286</c:v>
                </c:pt>
                <c:pt idx="1417">
                  <c:v>0.79846938775510157</c:v>
                </c:pt>
                <c:pt idx="1418">
                  <c:v>0.79336734693877553</c:v>
                </c:pt>
                <c:pt idx="1419">
                  <c:v>0.7959183673469381</c:v>
                </c:pt>
                <c:pt idx="1420">
                  <c:v>0.7959183673469381</c:v>
                </c:pt>
                <c:pt idx="1421">
                  <c:v>0.80739795918367363</c:v>
                </c:pt>
                <c:pt idx="1422">
                  <c:v>0.8035714285714286</c:v>
                </c:pt>
                <c:pt idx="1423">
                  <c:v>0.81632653061224458</c:v>
                </c:pt>
                <c:pt idx="1424">
                  <c:v>0.8125</c:v>
                </c:pt>
                <c:pt idx="1425">
                  <c:v>0.82142857142857229</c:v>
                </c:pt>
                <c:pt idx="1426">
                  <c:v>0.82397959183673453</c:v>
                </c:pt>
                <c:pt idx="1427">
                  <c:v>0.82397959183673453</c:v>
                </c:pt>
                <c:pt idx="1428">
                  <c:v>0.82525510204081665</c:v>
                </c:pt>
                <c:pt idx="1429">
                  <c:v>0.8188775510204086</c:v>
                </c:pt>
                <c:pt idx="1430">
                  <c:v>0.8188775510204086</c:v>
                </c:pt>
                <c:pt idx="1431">
                  <c:v>0.80867346938775508</c:v>
                </c:pt>
                <c:pt idx="1432">
                  <c:v>0.81377551020408312</c:v>
                </c:pt>
                <c:pt idx="1433">
                  <c:v>0.80867346938775508</c:v>
                </c:pt>
                <c:pt idx="1434">
                  <c:v>0.81377551020408312</c:v>
                </c:pt>
                <c:pt idx="1435">
                  <c:v>0.81760204081632648</c:v>
                </c:pt>
                <c:pt idx="1436">
                  <c:v>0.82142857142857229</c:v>
                </c:pt>
                <c:pt idx="1437">
                  <c:v>0.82142857142857229</c:v>
                </c:pt>
                <c:pt idx="1438">
                  <c:v>0.82142857142857229</c:v>
                </c:pt>
                <c:pt idx="1439">
                  <c:v>0.82142857142857229</c:v>
                </c:pt>
                <c:pt idx="1440">
                  <c:v>0.82142857142857229</c:v>
                </c:pt>
                <c:pt idx="1441">
                  <c:v>0.8188775510204086</c:v>
                </c:pt>
                <c:pt idx="1442">
                  <c:v>0.81632653061224458</c:v>
                </c:pt>
                <c:pt idx="1443">
                  <c:v>0.81122448979591766</c:v>
                </c:pt>
                <c:pt idx="1444">
                  <c:v>0.80484693877551061</c:v>
                </c:pt>
                <c:pt idx="1445">
                  <c:v>0.8035714285714286</c:v>
                </c:pt>
                <c:pt idx="1446">
                  <c:v>0.79719387755102122</c:v>
                </c:pt>
                <c:pt idx="1447">
                  <c:v>0.81377551020408312</c:v>
                </c:pt>
                <c:pt idx="1448">
                  <c:v>0.80484693877551061</c:v>
                </c:pt>
                <c:pt idx="1449">
                  <c:v>0.82015306122448983</c:v>
                </c:pt>
                <c:pt idx="1450">
                  <c:v>0.81122448979591766</c:v>
                </c:pt>
                <c:pt idx="1451">
                  <c:v>0.80867346938775508</c:v>
                </c:pt>
                <c:pt idx="1452">
                  <c:v>0.80229591836734693</c:v>
                </c:pt>
                <c:pt idx="1453">
                  <c:v>0.79336734693877553</c:v>
                </c:pt>
                <c:pt idx="1454">
                  <c:v>0.79464285714285765</c:v>
                </c:pt>
                <c:pt idx="1455">
                  <c:v>0.7895408163265315</c:v>
                </c:pt>
                <c:pt idx="1456">
                  <c:v>0.79719387755102122</c:v>
                </c:pt>
                <c:pt idx="1457">
                  <c:v>0.79081632653061229</c:v>
                </c:pt>
                <c:pt idx="1458">
                  <c:v>0.7959183673469381</c:v>
                </c:pt>
                <c:pt idx="1459">
                  <c:v>0.78826530612244849</c:v>
                </c:pt>
                <c:pt idx="1460">
                  <c:v>0.78571428571428559</c:v>
                </c:pt>
                <c:pt idx="1461">
                  <c:v>0.78571428571428559</c:v>
                </c:pt>
                <c:pt idx="1462">
                  <c:v>0.78316326530612246</c:v>
                </c:pt>
                <c:pt idx="1463">
                  <c:v>0.79081632653061229</c:v>
                </c:pt>
                <c:pt idx="1464">
                  <c:v>0.78316326530612246</c:v>
                </c:pt>
                <c:pt idx="1465">
                  <c:v>0.78826530612244849</c:v>
                </c:pt>
                <c:pt idx="1466">
                  <c:v>0.77551020408163251</c:v>
                </c:pt>
                <c:pt idx="1467">
                  <c:v>0.77933673469387876</c:v>
                </c:pt>
                <c:pt idx="1468">
                  <c:v>0.78698979591836737</c:v>
                </c:pt>
                <c:pt idx="1469">
                  <c:v>0.78826530612244849</c:v>
                </c:pt>
                <c:pt idx="1470">
                  <c:v>0.79846938775510157</c:v>
                </c:pt>
                <c:pt idx="1471">
                  <c:v>0.7959183673469381</c:v>
                </c:pt>
                <c:pt idx="1472">
                  <c:v>0.80484693877551061</c:v>
                </c:pt>
                <c:pt idx="1473">
                  <c:v>0.79336734693877553</c:v>
                </c:pt>
                <c:pt idx="1474">
                  <c:v>0.8035714285714286</c:v>
                </c:pt>
                <c:pt idx="1475">
                  <c:v>0.79846938775510157</c:v>
                </c:pt>
                <c:pt idx="1476">
                  <c:v>0.80102040816326525</c:v>
                </c:pt>
                <c:pt idx="1477">
                  <c:v>0.79464285714285765</c:v>
                </c:pt>
                <c:pt idx="1478">
                  <c:v>0.79846938775510157</c:v>
                </c:pt>
                <c:pt idx="1479">
                  <c:v>0.77933673469387876</c:v>
                </c:pt>
                <c:pt idx="1480">
                  <c:v>0.79081632653061229</c:v>
                </c:pt>
                <c:pt idx="1481">
                  <c:v>0.78698979591836737</c:v>
                </c:pt>
                <c:pt idx="1482">
                  <c:v>0.79081632653061229</c:v>
                </c:pt>
                <c:pt idx="1483">
                  <c:v>0.79081632653061229</c:v>
                </c:pt>
                <c:pt idx="1484">
                  <c:v>0.79336734693877553</c:v>
                </c:pt>
                <c:pt idx="1485">
                  <c:v>0.78571428571428559</c:v>
                </c:pt>
                <c:pt idx="1486">
                  <c:v>0.79719387755102122</c:v>
                </c:pt>
                <c:pt idx="1487">
                  <c:v>0.79081632653061229</c:v>
                </c:pt>
                <c:pt idx="1488">
                  <c:v>0.7959183673469381</c:v>
                </c:pt>
                <c:pt idx="1489">
                  <c:v>0.78316326530612246</c:v>
                </c:pt>
                <c:pt idx="1490">
                  <c:v>0.78571428571428559</c:v>
                </c:pt>
                <c:pt idx="1491">
                  <c:v>0.78061224489795789</c:v>
                </c:pt>
                <c:pt idx="1492">
                  <c:v>0.77806122448979709</c:v>
                </c:pt>
                <c:pt idx="1493">
                  <c:v>0.79081632653061229</c:v>
                </c:pt>
                <c:pt idx="1494">
                  <c:v>0.78571428571428559</c:v>
                </c:pt>
                <c:pt idx="1495">
                  <c:v>0.7959183673469381</c:v>
                </c:pt>
                <c:pt idx="1496">
                  <c:v>0.79081632653061229</c:v>
                </c:pt>
                <c:pt idx="1497">
                  <c:v>0.7895408163265315</c:v>
                </c:pt>
                <c:pt idx="1498">
                  <c:v>0.78061224489795789</c:v>
                </c:pt>
                <c:pt idx="1499">
                  <c:v>0.77806122448979709</c:v>
                </c:pt>
                <c:pt idx="1500">
                  <c:v>0.77295918367347027</c:v>
                </c:pt>
                <c:pt idx="1501">
                  <c:v>0.77551020408163251</c:v>
                </c:pt>
                <c:pt idx="1502">
                  <c:v>0.77806122448979709</c:v>
                </c:pt>
                <c:pt idx="1503">
                  <c:v>0.78316326530612246</c:v>
                </c:pt>
                <c:pt idx="1504">
                  <c:v>0.79081632653061229</c:v>
                </c:pt>
                <c:pt idx="1505">
                  <c:v>0.79336734693877553</c:v>
                </c:pt>
                <c:pt idx="1506">
                  <c:v>0.79081632653061229</c:v>
                </c:pt>
                <c:pt idx="1507">
                  <c:v>0.79081632653061229</c:v>
                </c:pt>
                <c:pt idx="1508">
                  <c:v>0.77295918367347027</c:v>
                </c:pt>
                <c:pt idx="1509">
                  <c:v>0.78061224489795789</c:v>
                </c:pt>
                <c:pt idx="1510">
                  <c:v>0.76530612244898022</c:v>
                </c:pt>
                <c:pt idx="1511">
                  <c:v>0.77806122448979709</c:v>
                </c:pt>
                <c:pt idx="1512">
                  <c:v>0.77295918367347027</c:v>
                </c:pt>
                <c:pt idx="1513">
                  <c:v>0.77806122448979709</c:v>
                </c:pt>
                <c:pt idx="1514">
                  <c:v>0.77933673469387876</c:v>
                </c:pt>
                <c:pt idx="1515">
                  <c:v>0.78188775510204056</c:v>
                </c:pt>
                <c:pt idx="1516">
                  <c:v>0.78061224489795789</c:v>
                </c:pt>
                <c:pt idx="1517">
                  <c:v>0.78698979591836737</c:v>
                </c:pt>
                <c:pt idx="1518">
                  <c:v>0.78061224489795789</c:v>
                </c:pt>
                <c:pt idx="1519">
                  <c:v>0.78061224489795789</c:v>
                </c:pt>
                <c:pt idx="1520">
                  <c:v>0.78443877551020358</c:v>
                </c:pt>
                <c:pt idx="1521">
                  <c:v>0.77168367346938915</c:v>
                </c:pt>
                <c:pt idx="1522">
                  <c:v>0.77040816326530615</c:v>
                </c:pt>
                <c:pt idx="1523">
                  <c:v>0.77295918367347027</c:v>
                </c:pt>
                <c:pt idx="1524">
                  <c:v>0.76147959183673453</c:v>
                </c:pt>
                <c:pt idx="1525">
                  <c:v>0.77040816326530615</c:v>
                </c:pt>
                <c:pt idx="1526">
                  <c:v>0.77040816326530615</c:v>
                </c:pt>
                <c:pt idx="1527">
                  <c:v>0.77806122448979709</c:v>
                </c:pt>
                <c:pt idx="1528">
                  <c:v>0.77806122448979709</c:v>
                </c:pt>
                <c:pt idx="1529">
                  <c:v>0.78826530612244849</c:v>
                </c:pt>
                <c:pt idx="1530">
                  <c:v>0.77806122448979709</c:v>
                </c:pt>
                <c:pt idx="1531">
                  <c:v>0.78443877551020358</c:v>
                </c:pt>
                <c:pt idx="1532">
                  <c:v>0.77806122448979709</c:v>
                </c:pt>
                <c:pt idx="1533">
                  <c:v>0.78316326530612246</c:v>
                </c:pt>
                <c:pt idx="1534">
                  <c:v>0.77806122448979709</c:v>
                </c:pt>
                <c:pt idx="1535">
                  <c:v>0.78061224489795789</c:v>
                </c:pt>
                <c:pt idx="1536">
                  <c:v>0.77806122448979709</c:v>
                </c:pt>
                <c:pt idx="1537">
                  <c:v>0.78316326530612246</c:v>
                </c:pt>
                <c:pt idx="1538">
                  <c:v>0.77806122448979709</c:v>
                </c:pt>
                <c:pt idx="1539">
                  <c:v>0.77551020408163251</c:v>
                </c:pt>
                <c:pt idx="1540">
                  <c:v>0.77551020408163251</c:v>
                </c:pt>
                <c:pt idx="1541">
                  <c:v>0.7678571428571429</c:v>
                </c:pt>
                <c:pt idx="1542">
                  <c:v>0.77040816326530615</c:v>
                </c:pt>
                <c:pt idx="1543">
                  <c:v>0.76530612244898022</c:v>
                </c:pt>
                <c:pt idx="1544">
                  <c:v>0.77295918367347027</c:v>
                </c:pt>
                <c:pt idx="1545">
                  <c:v>0.76403061224489988</c:v>
                </c:pt>
                <c:pt idx="1546">
                  <c:v>0.77551020408163251</c:v>
                </c:pt>
                <c:pt idx="1547">
                  <c:v>0.76147959183673453</c:v>
                </c:pt>
                <c:pt idx="1548">
                  <c:v>0.76913265306122469</c:v>
                </c:pt>
                <c:pt idx="1549">
                  <c:v>0.75765306122449072</c:v>
                </c:pt>
                <c:pt idx="1550">
                  <c:v>0.77040816326530615</c:v>
                </c:pt>
                <c:pt idx="1551">
                  <c:v>0.75765306122449072</c:v>
                </c:pt>
                <c:pt idx="1552">
                  <c:v>0.75765306122449072</c:v>
                </c:pt>
                <c:pt idx="1553">
                  <c:v>0.75510204081632648</c:v>
                </c:pt>
                <c:pt idx="1554">
                  <c:v>0.75127551020408312</c:v>
                </c:pt>
                <c:pt idx="1555">
                  <c:v>0.75765306122449072</c:v>
                </c:pt>
                <c:pt idx="1556">
                  <c:v>0.7678571428571429</c:v>
                </c:pt>
                <c:pt idx="1557">
                  <c:v>0.7678571428571429</c:v>
                </c:pt>
                <c:pt idx="1558">
                  <c:v>0.76530612244898022</c:v>
                </c:pt>
                <c:pt idx="1559">
                  <c:v>0.76530612244898022</c:v>
                </c:pt>
                <c:pt idx="1560">
                  <c:v>0.75510204081632648</c:v>
                </c:pt>
                <c:pt idx="1561">
                  <c:v>0.75510204081632648</c:v>
                </c:pt>
                <c:pt idx="1562">
                  <c:v>0.75382653061224492</c:v>
                </c:pt>
                <c:pt idx="1563">
                  <c:v>0.75765306122449072</c:v>
                </c:pt>
                <c:pt idx="1564">
                  <c:v>0.75510204081632648</c:v>
                </c:pt>
                <c:pt idx="1565">
                  <c:v>0.76658163265306256</c:v>
                </c:pt>
                <c:pt idx="1566">
                  <c:v>0.77040816326530615</c:v>
                </c:pt>
                <c:pt idx="1567">
                  <c:v>0.76403061224489988</c:v>
                </c:pt>
                <c:pt idx="1568">
                  <c:v>0.77295918367347027</c:v>
                </c:pt>
                <c:pt idx="1569">
                  <c:v>0.76147959183673453</c:v>
                </c:pt>
                <c:pt idx="1570">
                  <c:v>0.76020408163265307</c:v>
                </c:pt>
                <c:pt idx="1571">
                  <c:v>0.75765306122449072</c:v>
                </c:pt>
                <c:pt idx="1572">
                  <c:v>0.75765306122449072</c:v>
                </c:pt>
                <c:pt idx="1573">
                  <c:v>0.74872448979591832</c:v>
                </c:pt>
                <c:pt idx="1574">
                  <c:v>0.75892857142857306</c:v>
                </c:pt>
                <c:pt idx="1575">
                  <c:v>0.74234693877551061</c:v>
                </c:pt>
                <c:pt idx="1576">
                  <c:v>0.75255102040816402</c:v>
                </c:pt>
                <c:pt idx="1577">
                  <c:v>0.74617346938775508</c:v>
                </c:pt>
                <c:pt idx="1578">
                  <c:v>0.75127551020408312</c:v>
                </c:pt>
                <c:pt idx="1579">
                  <c:v>0.75000000000000078</c:v>
                </c:pt>
                <c:pt idx="1580">
                  <c:v>0.75000000000000078</c:v>
                </c:pt>
                <c:pt idx="1581">
                  <c:v>0.75127551020408312</c:v>
                </c:pt>
                <c:pt idx="1582">
                  <c:v>0.75000000000000078</c:v>
                </c:pt>
                <c:pt idx="1583">
                  <c:v>0.75892857142857306</c:v>
                </c:pt>
                <c:pt idx="1584">
                  <c:v>0.75765306122449072</c:v>
                </c:pt>
                <c:pt idx="1585">
                  <c:v>0.7563775510204086</c:v>
                </c:pt>
                <c:pt idx="1586">
                  <c:v>0.76020408163265307</c:v>
                </c:pt>
                <c:pt idx="1587">
                  <c:v>0.76147959183673453</c:v>
                </c:pt>
                <c:pt idx="1588">
                  <c:v>0.76020408163265307</c:v>
                </c:pt>
                <c:pt idx="1589">
                  <c:v>0.76403061224489988</c:v>
                </c:pt>
                <c:pt idx="1590">
                  <c:v>0.75000000000000078</c:v>
                </c:pt>
                <c:pt idx="1591">
                  <c:v>0.74744897959183743</c:v>
                </c:pt>
                <c:pt idx="1592">
                  <c:v>0.73469387755102189</c:v>
                </c:pt>
                <c:pt idx="1593">
                  <c:v>0.72704081632653217</c:v>
                </c:pt>
                <c:pt idx="1594">
                  <c:v>0.72704081632653217</c:v>
                </c:pt>
                <c:pt idx="1595">
                  <c:v>0.72831632653061229</c:v>
                </c:pt>
                <c:pt idx="1596">
                  <c:v>0.73724489795918513</c:v>
                </c:pt>
                <c:pt idx="1597">
                  <c:v>0.74744897959183743</c:v>
                </c:pt>
                <c:pt idx="1598">
                  <c:v>0.74744897959183743</c:v>
                </c:pt>
                <c:pt idx="1599">
                  <c:v>0.75000000000000078</c:v>
                </c:pt>
                <c:pt idx="1600">
                  <c:v>0.75000000000000078</c:v>
                </c:pt>
                <c:pt idx="1601">
                  <c:v>0.74744897959183743</c:v>
                </c:pt>
                <c:pt idx="1602">
                  <c:v>0.74489795918367463</c:v>
                </c:pt>
                <c:pt idx="1603">
                  <c:v>0.74489795918367463</c:v>
                </c:pt>
                <c:pt idx="1604">
                  <c:v>0.74489795918367463</c:v>
                </c:pt>
                <c:pt idx="1605">
                  <c:v>0.74489795918367463</c:v>
                </c:pt>
                <c:pt idx="1606">
                  <c:v>0.74744897959183743</c:v>
                </c:pt>
                <c:pt idx="1607">
                  <c:v>0.74107142857142938</c:v>
                </c:pt>
                <c:pt idx="1608">
                  <c:v>0.75127551020408312</c:v>
                </c:pt>
                <c:pt idx="1609">
                  <c:v>0.73724489795918513</c:v>
                </c:pt>
                <c:pt idx="1610">
                  <c:v>0.75127551020408312</c:v>
                </c:pt>
                <c:pt idx="1611">
                  <c:v>0.73852040816326525</c:v>
                </c:pt>
                <c:pt idx="1612">
                  <c:v>0.73979591836734782</c:v>
                </c:pt>
                <c:pt idx="1613">
                  <c:v>0.74489795918367463</c:v>
                </c:pt>
                <c:pt idx="1614">
                  <c:v>0.73596938775510201</c:v>
                </c:pt>
                <c:pt idx="1615">
                  <c:v>0.74489795918367463</c:v>
                </c:pt>
                <c:pt idx="1616">
                  <c:v>0.74234693877551061</c:v>
                </c:pt>
                <c:pt idx="1617">
                  <c:v>0.74234693877551061</c:v>
                </c:pt>
                <c:pt idx="1618">
                  <c:v>0.73852040816326525</c:v>
                </c:pt>
                <c:pt idx="1619">
                  <c:v>0.74362244897959284</c:v>
                </c:pt>
                <c:pt idx="1620">
                  <c:v>0.72959183673469485</c:v>
                </c:pt>
                <c:pt idx="1621">
                  <c:v>0.7334183673469381</c:v>
                </c:pt>
                <c:pt idx="1622">
                  <c:v>0.72576530612244894</c:v>
                </c:pt>
                <c:pt idx="1623">
                  <c:v>0.71556122448979653</c:v>
                </c:pt>
                <c:pt idx="1624">
                  <c:v>0.71428571428571463</c:v>
                </c:pt>
                <c:pt idx="1625">
                  <c:v>0.70025510204081665</c:v>
                </c:pt>
                <c:pt idx="1626">
                  <c:v>0.68622448979591766</c:v>
                </c:pt>
                <c:pt idx="1627">
                  <c:v>0.65306122448979709</c:v>
                </c:pt>
                <c:pt idx="1628">
                  <c:v>0.64030612244898022</c:v>
                </c:pt>
                <c:pt idx="1629">
                  <c:v>0.62500000000000078</c:v>
                </c:pt>
                <c:pt idx="1630">
                  <c:v>0.63775510204081765</c:v>
                </c:pt>
                <c:pt idx="1631">
                  <c:v>0.66326530612244894</c:v>
                </c:pt>
                <c:pt idx="1632">
                  <c:v>0.67857142857142938</c:v>
                </c:pt>
                <c:pt idx="1633">
                  <c:v>0.69770408163265307</c:v>
                </c:pt>
                <c:pt idx="1634">
                  <c:v>0.70408163265306256</c:v>
                </c:pt>
                <c:pt idx="1635">
                  <c:v>0.71428571428571463</c:v>
                </c:pt>
                <c:pt idx="1636">
                  <c:v>0.72448979591836737</c:v>
                </c:pt>
                <c:pt idx="1637">
                  <c:v>0.72576530612244894</c:v>
                </c:pt>
                <c:pt idx="1638">
                  <c:v>0.73086734693877564</c:v>
                </c:pt>
                <c:pt idx="1639">
                  <c:v>0.73469387755102189</c:v>
                </c:pt>
                <c:pt idx="1640">
                  <c:v>0.71938775510204056</c:v>
                </c:pt>
                <c:pt idx="1641">
                  <c:v>0.7334183673469381</c:v>
                </c:pt>
                <c:pt idx="1642">
                  <c:v>0.71811224489795789</c:v>
                </c:pt>
                <c:pt idx="1643">
                  <c:v>0.72321428571428559</c:v>
                </c:pt>
                <c:pt idx="1644">
                  <c:v>0.72193877551020413</c:v>
                </c:pt>
                <c:pt idx="1645">
                  <c:v>0.72193877551020413</c:v>
                </c:pt>
                <c:pt idx="1646">
                  <c:v>0.72193877551020413</c:v>
                </c:pt>
                <c:pt idx="1647">
                  <c:v>0.72576530612244894</c:v>
                </c:pt>
                <c:pt idx="1648">
                  <c:v>0.72193877551020413</c:v>
                </c:pt>
                <c:pt idx="1649">
                  <c:v>0.72704081632653217</c:v>
                </c:pt>
                <c:pt idx="1650">
                  <c:v>0.72193877551020413</c:v>
                </c:pt>
                <c:pt idx="1651">
                  <c:v>0.72704081632653217</c:v>
                </c:pt>
                <c:pt idx="1652">
                  <c:v>0.72193877551020413</c:v>
                </c:pt>
                <c:pt idx="1653">
                  <c:v>0.72831632653061229</c:v>
                </c:pt>
                <c:pt idx="1654">
                  <c:v>0.72448979591836737</c:v>
                </c:pt>
                <c:pt idx="1655">
                  <c:v>0.73214285714285765</c:v>
                </c:pt>
                <c:pt idx="1656">
                  <c:v>0.72704081632653217</c:v>
                </c:pt>
                <c:pt idx="1657">
                  <c:v>0.72576530612244894</c:v>
                </c:pt>
                <c:pt idx="1658">
                  <c:v>0.73086734693877564</c:v>
                </c:pt>
                <c:pt idx="1659">
                  <c:v>0.72704081632653217</c:v>
                </c:pt>
                <c:pt idx="1660">
                  <c:v>0.72959183673469485</c:v>
                </c:pt>
                <c:pt idx="1661">
                  <c:v>0.72959183673469485</c:v>
                </c:pt>
                <c:pt idx="1662">
                  <c:v>0.72959183673469485</c:v>
                </c:pt>
                <c:pt idx="1663">
                  <c:v>0.72448979591836737</c:v>
                </c:pt>
                <c:pt idx="1664">
                  <c:v>0.73086734693877564</c:v>
                </c:pt>
                <c:pt idx="1665">
                  <c:v>0.72193877551020413</c:v>
                </c:pt>
                <c:pt idx="1666">
                  <c:v>0.71938775510204056</c:v>
                </c:pt>
                <c:pt idx="1667">
                  <c:v>0.71938775510204056</c:v>
                </c:pt>
                <c:pt idx="1668">
                  <c:v>0.71428571428571463</c:v>
                </c:pt>
                <c:pt idx="1669">
                  <c:v>0.71938775510204056</c:v>
                </c:pt>
                <c:pt idx="1670">
                  <c:v>0.71683673469387876</c:v>
                </c:pt>
                <c:pt idx="1671">
                  <c:v>0.71683673469387876</c:v>
                </c:pt>
                <c:pt idx="1672">
                  <c:v>0.70918367346938849</c:v>
                </c:pt>
                <c:pt idx="1673">
                  <c:v>0.72193877551020413</c:v>
                </c:pt>
                <c:pt idx="1674">
                  <c:v>0.71556122448979653</c:v>
                </c:pt>
                <c:pt idx="1675">
                  <c:v>0.72704081632653217</c:v>
                </c:pt>
                <c:pt idx="1676">
                  <c:v>0.71683673469387876</c:v>
                </c:pt>
                <c:pt idx="1677">
                  <c:v>0.72704081632653217</c:v>
                </c:pt>
                <c:pt idx="1678">
                  <c:v>0.70918367346938849</c:v>
                </c:pt>
                <c:pt idx="1679">
                  <c:v>0.72959183673469485</c:v>
                </c:pt>
                <c:pt idx="1680">
                  <c:v>0.71683673469387876</c:v>
                </c:pt>
                <c:pt idx="1681">
                  <c:v>0.72448979591836737</c:v>
                </c:pt>
                <c:pt idx="1682">
                  <c:v>0.71938775510204056</c:v>
                </c:pt>
                <c:pt idx="1683">
                  <c:v>0.71428571428571463</c:v>
                </c:pt>
                <c:pt idx="1684">
                  <c:v>0.71045918367346961</c:v>
                </c:pt>
                <c:pt idx="1685">
                  <c:v>0.71683673469387876</c:v>
                </c:pt>
                <c:pt idx="1686">
                  <c:v>0.71428571428571463</c:v>
                </c:pt>
                <c:pt idx="1687">
                  <c:v>0.71938775510204056</c:v>
                </c:pt>
                <c:pt idx="1688">
                  <c:v>0.71683673469387876</c:v>
                </c:pt>
                <c:pt idx="1689">
                  <c:v>0.71301020408163251</c:v>
                </c:pt>
                <c:pt idx="1690">
                  <c:v>0.71173469387755162</c:v>
                </c:pt>
                <c:pt idx="1691">
                  <c:v>0.70790816326530615</c:v>
                </c:pt>
                <c:pt idx="1692">
                  <c:v>0.71811224489795789</c:v>
                </c:pt>
                <c:pt idx="1693">
                  <c:v>0.70535714285714257</c:v>
                </c:pt>
                <c:pt idx="1694">
                  <c:v>0.72448979591836737</c:v>
                </c:pt>
                <c:pt idx="1695">
                  <c:v>0.71173469387755162</c:v>
                </c:pt>
                <c:pt idx="1696">
                  <c:v>0.71938775510204056</c:v>
                </c:pt>
                <c:pt idx="1697">
                  <c:v>0.71556122448979653</c:v>
                </c:pt>
                <c:pt idx="1698">
                  <c:v>0.70918367346938849</c:v>
                </c:pt>
                <c:pt idx="1699">
                  <c:v>0.70408163265306256</c:v>
                </c:pt>
                <c:pt idx="1700">
                  <c:v>0.70918367346938849</c:v>
                </c:pt>
                <c:pt idx="1701">
                  <c:v>0.70408163265306256</c:v>
                </c:pt>
                <c:pt idx="1702">
                  <c:v>0.71045918367346961</c:v>
                </c:pt>
                <c:pt idx="1703">
                  <c:v>0.70663265306122469</c:v>
                </c:pt>
                <c:pt idx="1704">
                  <c:v>0.71045918367346961</c:v>
                </c:pt>
                <c:pt idx="1705">
                  <c:v>0.70408163265306256</c:v>
                </c:pt>
                <c:pt idx="1706">
                  <c:v>0.71301020408163251</c:v>
                </c:pt>
                <c:pt idx="1707">
                  <c:v>0.70408163265306256</c:v>
                </c:pt>
                <c:pt idx="1708">
                  <c:v>0.69642857142857229</c:v>
                </c:pt>
                <c:pt idx="1709">
                  <c:v>0.69642857142857229</c:v>
                </c:pt>
                <c:pt idx="1710">
                  <c:v>0.68622448979591766</c:v>
                </c:pt>
                <c:pt idx="1711">
                  <c:v>0.69897959183673453</c:v>
                </c:pt>
                <c:pt idx="1712">
                  <c:v>0.69642857142857229</c:v>
                </c:pt>
                <c:pt idx="1713">
                  <c:v>0.70408163265306256</c:v>
                </c:pt>
                <c:pt idx="1714">
                  <c:v>0.70408163265306256</c:v>
                </c:pt>
                <c:pt idx="1715">
                  <c:v>0.70918367346938849</c:v>
                </c:pt>
                <c:pt idx="1716">
                  <c:v>0.70918367346938849</c:v>
                </c:pt>
                <c:pt idx="1717">
                  <c:v>0.71173469387755162</c:v>
                </c:pt>
                <c:pt idx="1718">
                  <c:v>0.71173469387755162</c:v>
                </c:pt>
                <c:pt idx="1719">
                  <c:v>0.70790816326530615</c:v>
                </c:pt>
                <c:pt idx="1720">
                  <c:v>0.70408163265306256</c:v>
                </c:pt>
                <c:pt idx="1721">
                  <c:v>0.70918367346938849</c:v>
                </c:pt>
                <c:pt idx="1722">
                  <c:v>0.69897959183673453</c:v>
                </c:pt>
                <c:pt idx="1723">
                  <c:v>0.70790816326530615</c:v>
                </c:pt>
                <c:pt idx="1724">
                  <c:v>0.70408163265306256</c:v>
                </c:pt>
                <c:pt idx="1725">
                  <c:v>0.70408163265306256</c:v>
                </c:pt>
                <c:pt idx="1726">
                  <c:v>0.70408163265306256</c:v>
                </c:pt>
                <c:pt idx="1727">
                  <c:v>0.69897959183673453</c:v>
                </c:pt>
                <c:pt idx="1728">
                  <c:v>0.70025510204081665</c:v>
                </c:pt>
                <c:pt idx="1729">
                  <c:v>0.6938775510204086</c:v>
                </c:pt>
                <c:pt idx="1730">
                  <c:v>0.69897959183673453</c:v>
                </c:pt>
                <c:pt idx="1731">
                  <c:v>0.69642857142857229</c:v>
                </c:pt>
                <c:pt idx="1732">
                  <c:v>0.70153061224489921</c:v>
                </c:pt>
                <c:pt idx="1733">
                  <c:v>0.69897959183673453</c:v>
                </c:pt>
                <c:pt idx="1734">
                  <c:v>0.69897959183673453</c:v>
                </c:pt>
                <c:pt idx="1735">
                  <c:v>0.69132653061224458</c:v>
                </c:pt>
                <c:pt idx="1736">
                  <c:v>0.69132653061224458</c:v>
                </c:pt>
                <c:pt idx="1737">
                  <c:v>0.68367346938775508</c:v>
                </c:pt>
                <c:pt idx="1738">
                  <c:v>0.68877551020408312</c:v>
                </c:pt>
                <c:pt idx="1739">
                  <c:v>0.68622448979591766</c:v>
                </c:pt>
                <c:pt idx="1740">
                  <c:v>0.6938775510204086</c:v>
                </c:pt>
                <c:pt idx="1741">
                  <c:v>0.69642857142857229</c:v>
                </c:pt>
                <c:pt idx="1742">
                  <c:v>0.70025510204081665</c:v>
                </c:pt>
                <c:pt idx="1743">
                  <c:v>0.69005102040816402</c:v>
                </c:pt>
                <c:pt idx="1744">
                  <c:v>0.6938775510204086</c:v>
                </c:pt>
                <c:pt idx="1745">
                  <c:v>0.6875</c:v>
                </c:pt>
                <c:pt idx="1746">
                  <c:v>0.68112244897959184</c:v>
                </c:pt>
                <c:pt idx="1747">
                  <c:v>0.68622448979591766</c:v>
                </c:pt>
                <c:pt idx="1748">
                  <c:v>0.68112244897959184</c:v>
                </c:pt>
                <c:pt idx="1749">
                  <c:v>0.68877551020408312</c:v>
                </c:pt>
                <c:pt idx="1750">
                  <c:v>0.68622448979591766</c:v>
                </c:pt>
                <c:pt idx="1751">
                  <c:v>0.69132653061224458</c:v>
                </c:pt>
                <c:pt idx="1752">
                  <c:v>0.6875</c:v>
                </c:pt>
                <c:pt idx="1753">
                  <c:v>0.6938775510204086</c:v>
                </c:pt>
                <c:pt idx="1754">
                  <c:v>0.69132653061224458</c:v>
                </c:pt>
                <c:pt idx="1755">
                  <c:v>0.6875</c:v>
                </c:pt>
                <c:pt idx="1756">
                  <c:v>0.68622448979591766</c:v>
                </c:pt>
                <c:pt idx="1757">
                  <c:v>0.68112244897959184</c:v>
                </c:pt>
                <c:pt idx="1758">
                  <c:v>0.67857142857142938</c:v>
                </c:pt>
                <c:pt idx="1759">
                  <c:v>0.67857142857142938</c:v>
                </c:pt>
                <c:pt idx="1760">
                  <c:v>0.69132653061224458</c:v>
                </c:pt>
                <c:pt idx="1761">
                  <c:v>0.68367346938775508</c:v>
                </c:pt>
                <c:pt idx="1762">
                  <c:v>0.6938775510204086</c:v>
                </c:pt>
                <c:pt idx="1763">
                  <c:v>0.6938775510204086</c:v>
                </c:pt>
                <c:pt idx="1764">
                  <c:v>0.68622448979591766</c:v>
                </c:pt>
                <c:pt idx="1765">
                  <c:v>0.68367346938775508</c:v>
                </c:pt>
                <c:pt idx="1766">
                  <c:v>0.68494897959183743</c:v>
                </c:pt>
                <c:pt idx="1767">
                  <c:v>0.67984693877551106</c:v>
                </c:pt>
                <c:pt idx="1768">
                  <c:v>0.68239795918367363</c:v>
                </c:pt>
                <c:pt idx="1769">
                  <c:v>0.68622448979591766</c:v>
                </c:pt>
                <c:pt idx="1770">
                  <c:v>0.68239795918367363</c:v>
                </c:pt>
                <c:pt idx="1771">
                  <c:v>0.68112244897959184</c:v>
                </c:pt>
                <c:pt idx="1772">
                  <c:v>0.68367346938775508</c:v>
                </c:pt>
                <c:pt idx="1773">
                  <c:v>0.67091836734693877</c:v>
                </c:pt>
                <c:pt idx="1774">
                  <c:v>0.68112244897959184</c:v>
                </c:pt>
                <c:pt idx="1775">
                  <c:v>0.66709183673469563</c:v>
                </c:pt>
                <c:pt idx="1776">
                  <c:v>0.66836734693877564</c:v>
                </c:pt>
                <c:pt idx="1777">
                  <c:v>0.66836734693877564</c:v>
                </c:pt>
                <c:pt idx="1778">
                  <c:v>0.67091836734693877</c:v>
                </c:pt>
                <c:pt idx="1779">
                  <c:v>0.67474489795918569</c:v>
                </c:pt>
                <c:pt idx="1780">
                  <c:v>0.67219387755102189</c:v>
                </c:pt>
                <c:pt idx="1781">
                  <c:v>0.67219387755102189</c:v>
                </c:pt>
                <c:pt idx="1782">
                  <c:v>0.66454081632653217</c:v>
                </c:pt>
                <c:pt idx="1783">
                  <c:v>0.65816326530612268</c:v>
                </c:pt>
                <c:pt idx="1784">
                  <c:v>0.66709183673469563</c:v>
                </c:pt>
                <c:pt idx="1785">
                  <c:v>0.65816326530612268</c:v>
                </c:pt>
                <c:pt idx="1786">
                  <c:v>0.66581632653061262</c:v>
                </c:pt>
                <c:pt idx="1787">
                  <c:v>0.66581632653061262</c:v>
                </c:pt>
                <c:pt idx="1788">
                  <c:v>0.65051020408163251</c:v>
                </c:pt>
                <c:pt idx="1789">
                  <c:v>0.64540816326530615</c:v>
                </c:pt>
                <c:pt idx="1790">
                  <c:v>0.63010204081632648</c:v>
                </c:pt>
                <c:pt idx="1791">
                  <c:v>0.61352040816326525</c:v>
                </c:pt>
                <c:pt idx="1792">
                  <c:v>0.61479591836734782</c:v>
                </c:pt>
                <c:pt idx="1793">
                  <c:v>0.61989795918367463</c:v>
                </c:pt>
                <c:pt idx="1794">
                  <c:v>0.61734693877551061</c:v>
                </c:pt>
                <c:pt idx="1795">
                  <c:v>0.6313775510204086</c:v>
                </c:pt>
                <c:pt idx="1796">
                  <c:v>0.63647959183673453</c:v>
                </c:pt>
                <c:pt idx="1797">
                  <c:v>0.63520408163265307</c:v>
                </c:pt>
                <c:pt idx="1798">
                  <c:v>0.64540816326530615</c:v>
                </c:pt>
                <c:pt idx="1799">
                  <c:v>0.63647959183673453</c:v>
                </c:pt>
                <c:pt idx="1800">
                  <c:v>0.63775510204081765</c:v>
                </c:pt>
                <c:pt idx="1801">
                  <c:v>0.63775510204081765</c:v>
                </c:pt>
                <c:pt idx="1802">
                  <c:v>0.64030612244898022</c:v>
                </c:pt>
                <c:pt idx="1803">
                  <c:v>0.64030612244898022</c:v>
                </c:pt>
                <c:pt idx="1804">
                  <c:v>0.64413265306122469</c:v>
                </c:pt>
                <c:pt idx="1805">
                  <c:v>0.64030612244898022</c:v>
                </c:pt>
                <c:pt idx="1806">
                  <c:v>0.64413265306122469</c:v>
                </c:pt>
                <c:pt idx="1807">
                  <c:v>0.64668367346938915</c:v>
                </c:pt>
                <c:pt idx="1808">
                  <c:v>0.64668367346938915</c:v>
                </c:pt>
                <c:pt idx="1809">
                  <c:v>0.64923469387755162</c:v>
                </c:pt>
                <c:pt idx="1810">
                  <c:v>0.64795918367347027</c:v>
                </c:pt>
                <c:pt idx="1811">
                  <c:v>0.64795918367347027</c:v>
                </c:pt>
                <c:pt idx="1812">
                  <c:v>0.64795918367347027</c:v>
                </c:pt>
                <c:pt idx="1813">
                  <c:v>0.6428571428571429</c:v>
                </c:pt>
                <c:pt idx="1814">
                  <c:v>0.64540816326530615</c:v>
                </c:pt>
                <c:pt idx="1815">
                  <c:v>0.64158163265306256</c:v>
                </c:pt>
                <c:pt idx="1816">
                  <c:v>0.64540816326530615</c:v>
                </c:pt>
                <c:pt idx="1817">
                  <c:v>0.64668367346938915</c:v>
                </c:pt>
                <c:pt idx="1818">
                  <c:v>0.64668367346938915</c:v>
                </c:pt>
                <c:pt idx="1819">
                  <c:v>0.64795918367347027</c:v>
                </c:pt>
                <c:pt idx="1820">
                  <c:v>0.65306122448979709</c:v>
                </c:pt>
                <c:pt idx="1821">
                  <c:v>0.65178571428571552</c:v>
                </c:pt>
                <c:pt idx="1822">
                  <c:v>0.65816326530612268</c:v>
                </c:pt>
                <c:pt idx="1823">
                  <c:v>0.65688775510204078</c:v>
                </c:pt>
                <c:pt idx="1824">
                  <c:v>0.65051020408163251</c:v>
                </c:pt>
                <c:pt idx="1825">
                  <c:v>0.65561224489795855</c:v>
                </c:pt>
                <c:pt idx="1826">
                  <c:v>0.64923469387755162</c:v>
                </c:pt>
                <c:pt idx="1827">
                  <c:v>0.65051020408163251</c:v>
                </c:pt>
                <c:pt idx="1828">
                  <c:v>0.64795918367347027</c:v>
                </c:pt>
                <c:pt idx="1829">
                  <c:v>0.64795918367347027</c:v>
                </c:pt>
                <c:pt idx="1830">
                  <c:v>0.65051020408163251</c:v>
                </c:pt>
                <c:pt idx="1831">
                  <c:v>0.64540816326530615</c:v>
                </c:pt>
                <c:pt idx="1832">
                  <c:v>0.65306122448979709</c:v>
                </c:pt>
                <c:pt idx="1833">
                  <c:v>0.64030612244898022</c:v>
                </c:pt>
                <c:pt idx="1834">
                  <c:v>0.64413265306122469</c:v>
                </c:pt>
                <c:pt idx="1835">
                  <c:v>0.6428571428571429</c:v>
                </c:pt>
                <c:pt idx="1836">
                  <c:v>0.64540816326530615</c:v>
                </c:pt>
                <c:pt idx="1837">
                  <c:v>0.64540816326530615</c:v>
                </c:pt>
                <c:pt idx="1838">
                  <c:v>0.64795918367347027</c:v>
                </c:pt>
                <c:pt idx="1839">
                  <c:v>0.64795918367347027</c:v>
                </c:pt>
                <c:pt idx="1840">
                  <c:v>0.64413265306122469</c:v>
                </c:pt>
                <c:pt idx="1841">
                  <c:v>0.64795918367347027</c:v>
                </c:pt>
                <c:pt idx="1842">
                  <c:v>0.64413265306122469</c:v>
                </c:pt>
                <c:pt idx="1843">
                  <c:v>0.64030612244898022</c:v>
                </c:pt>
                <c:pt idx="1844">
                  <c:v>0.64795918367347027</c:v>
                </c:pt>
                <c:pt idx="1845">
                  <c:v>0.63520408163265307</c:v>
                </c:pt>
                <c:pt idx="1846">
                  <c:v>0.63520408163265307</c:v>
                </c:pt>
                <c:pt idx="1847">
                  <c:v>0.63265306122449072</c:v>
                </c:pt>
                <c:pt idx="1848">
                  <c:v>0.62500000000000078</c:v>
                </c:pt>
                <c:pt idx="1849">
                  <c:v>0.63010204081632648</c:v>
                </c:pt>
                <c:pt idx="1850">
                  <c:v>0.63265306122449072</c:v>
                </c:pt>
                <c:pt idx="1851">
                  <c:v>0.64030612244898022</c:v>
                </c:pt>
                <c:pt idx="1852">
                  <c:v>0.63520408163265307</c:v>
                </c:pt>
                <c:pt idx="1853">
                  <c:v>0.64540816326530615</c:v>
                </c:pt>
                <c:pt idx="1854">
                  <c:v>0.6428571428571429</c:v>
                </c:pt>
                <c:pt idx="1855">
                  <c:v>0.63520408163265307</c:v>
                </c:pt>
                <c:pt idx="1856">
                  <c:v>0.6428571428571429</c:v>
                </c:pt>
                <c:pt idx="1857">
                  <c:v>0.63265306122449072</c:v>
                </c:pt>
                <c:pt idx="1858">
                  <c:v>0.63265306122449072</c:v>
                </c:pt>
                <c:pt idx="1859">
                  <c:v>0.63010204081632648</c:v>
                </c:pt>
                <c:pt idx="1860">
                  <c:v>0.62500000000000078</c:v>
                </c:pt>
                <c:pt idx="1861">
                  <c:v>0.63010204081632648</c:v>
                </c:pt>
                <c:pt idx="1862">
                  <c:v>0.62244897959183743</c:v>
                </c:pt>
                <c:pt idx="1863">
                  <c:v>0.63010204081632648</c:v>
                </c:pt>
                <c:pt idx="1864">
                  <c:v>0.61989795918367463</c:v>
                </c:pt>
                <c:pt idx="1865">
                  <c:v>0.62755102040816402</c:v>
                </c:pt>
                <c:pt idx="1866">
                  <c:v>0.61862244897959284</c:v>
                </c:pt>
                <c:pt idx="1867">
                  <c:v>0.61989795918367463</c:v>
                </c:pt>
                <c:pt idx="1868">
                  <c:v>0.62117346938775508</c:v>
                </c:pt>
                <c:pt idx="1869">
                  <c:v>0.61734693877551061</c:v>
                </c:pt>
                <c:pt idx="1870">
                  <c:v>0.61734693877551061</c:v>
                </c:pt>
                <c:pt idx="1871">
                  <c:v>0.61734693877551061</c:v>
                </c:pt>
                <c:pt idx="1872">
                  <c:v>0.61734693877551061</c:v>
                </c:pt>
                <c:pt idx="1873">
                  <c:v>0.61989795918367463</c:v>
                </c:pt>
                <c:pt idx="1874">
                  <c:v>0.63265306122449072</c:v>
                </c:pt>
                <c:pt idx="1875">
                  <c:v>0.62500000000000078</c:v>
                </c:pt>
                <c:pt idx="1876">
                  <c:v>0.62755102040816402</c:v>
                </c:pt>
                <c:pt idx="1877">
                  <c:v>0.62244897959183743</c:v>
                </c:pt>
                <c:pt idx="1878">
                  <c:v>0.61352040816326525</c:v>
                </c:pt>
                <c:pt idx="1879">
                  <c:v>0.61734693877551061</c:v>
                </c:pt>
                <c:pt idx="1880">
                  <c:v>0.61862244897959284</c:v>
                </c:pt>
                <c:pt idx="1881">
                  <c:v>0.61607142857142938</c:v>
                </c:pt>
                <c:pt idx="1882">
                  <c:v>0.62244897959183743</c:v>
                </c:pt>
                <c:pt idx="1883">
                  <c:v>0.61479591836734782</c:v>
                </c:pt>
                <c:pt idx="1884">
                  <c:v>0.62244897959183743</c:v>
                </c:pt>
                <c:pt idx="1885">
                  <c:v>0.61607142857142938</c:v>
                </c:pt>
                <c:pt idx="1886">
                  <c:v>0.62244897959183743</c:v>
                </c:pt>
                <c:pt idx="1887">
                  <c:v>0.61862244897959284</c:v>
                </c:pt>
                <c:pt idx="1888">
                  <c:v>0.61989795918367463</c:v>
                </c:pt>
                <c:pt idx="1889">
                  <c:v>0.61734693877551061</c:v>
                </c:pt>
                <c:pt idx="1890">
                  <c:v>0.61734693877551061</c:v>
                </c:pt>
                <c:pt idx="1891">
                  <c:v>0.61352040816326525</c:v>
                </c:pt>
                <c:pt idx="1892">
                  <c:v>0.62117346938775508</c:v>
                </c:pt>
                <c:pt idx="1893">
                  <c:v>0.61224489795918513</c:v>
                </c:pt>
                <c:pt idx="1894">
                  <c:v>0.61862244897959284</c:v>
                </c:pt>
                <c:pt idx="1895">
                  <c:v>0.61734693877551061</c:v>
                </c:pt>
                <c:pt idx="1896">
                  <c:v>0.61734693877551061</c:v>
                </c:pt>
                <c:pt idx="1897">
                  <c:v>0.61479591836734782</c:v>
                </c:pt>
                <c:pt idx="1898">
                  <c:v>0.61989795918367463</c:v>
                </c:pt>
                <c:pt idx="1899">
                  <c:v>0.61479591836734782</c:v>
                </c:pt>
                <c:pt idx="1900">
                  <c:v>0.61989795918367463</c:v>
                </c:pt>
                <c:pt idx="1901">
                  <c:v>0.61479591836734782</c:v>
                </c:pt>
                <c:pt idx="1902">
                  <c:v>0.61734693877551061</c:v>
                </c:pt>
                <c:pt idx="1903">
                  <c:v>0.60714285714285765</c:v>
                </c:pt>
                <c:pt idx="1904">
                  <c:v>0.61096938775510201</c:v>
                </c:pt>
                <c:pt idx="1905">
                  <c:v>0.60459183673469485</c:v>
                </c:pt>
                <c:pt idx="1906">
                  <c:v>0.60714285714285765</c:v>
                </c:pt>
                <c:pt idx="1907">
                  <c:v>0.60076530612244894</c:v>
                </c:pt>
                <c:pt idx="1908">
                  <c:v>0.60204081632653217</c:v>
                </c:pt>
                <c:pt idx="1909">
                  <c:v>0.59438775510203956</c:v>
                </c:pt>
                <c:pt idx="1910">
                  <c:v>0.60459183673469485</c:v>
                </c:pt>
                <c:pt idx="1911">
                  <c:v>0.59693877551020358</c:v>
                </c:pt>
                <c:pt idx="1912">
                  <c:v>0.60714285714285765</c:v>
                </c:pt>
                <c:pt idx="1913">
                  <c:v>0.60714285714285765</c:v>
                </c:pt>
                <c:pt idx="1914">
                  <c:v>0.6084183673469381</c:v>
                </c:pt>
                <c:pt idx="1915">
                  <c:v>0.60459183673469485</c:v>
                </c:pt>
                <c:pt idx="1916">
                  <c:v>0.60459183673469485</c:v>
                </c:pt>
                <c:pt idx="1917">
                  <c:v>0.59948979591836637</c:v>
                </c:pt>
                <c:pt idx="1918">
                  <c:v>0.60204081632653217</c:v>
                </c:pt>
                <c:pt idx="1919">
                  <c:v>0.59948979591836637</c:v>
                </c:pt>
                <c:pt idx="1920">
                  <c:v>0.60204081632653217</c:v>
                </c:pt>
                <c:pt idx="1921">
                  <c:v>0.59948979591836637</c:v>
                </c:pt>
                <c:pt idx="1922">
                  <c:v>0.59948979591836637</c:v>
                </c:pt>
                <c:pt idx="1923">
                  <c:v>0.59693877551020358</c:v>
                </c:pt>
                <c:pt idx="1924">
                  <c:v>0.59693877551020358</c:v>
                </c:pt>
                <c:pt idx="1925">
                  <c:v>0.59438775510203956</c:v>
                </c:pt>
                <c:pt idx="1926">
                  <c:v>0.59438775510203956</c:v>
                </c:pt>
                <c:pt idx="1927">
                  <c:v>0.5892857142857143</c:v>
                </c:pt>
                <c:pt idx="1928">
                  <c:v>0.59566326530612246</c:v>
                </c:pt>
                <c:pt idx="1929">
                  <c:v>0.59438775510203956</c:v>
                </c:pt>
                <c:pt idx="1930">
                  <c:v>0.59438775510203956</c:v>
                </c:pt>
                <c:pt idx="1931">
                  <c:v>0.60714285714285765</c:v>
                </c:pt>
                <c:pt idx="1932">
                  <c:v>0.59438775510203956</c:v>
                </c:pt>
                <c:pt idx="1933">
                  <c:v>0.60459183673469485</c:v>
                </c:pt>
                <c:pt idx="1934">
                  <c:v>0.59693877551020358</c:v>
                </c:pt>
                <c:pt idx="1935">
                  <c:v>0.59183673469387765</c:v>
                </c:pt>
                <c:pt idx="1936">
                  <c:v>0.59693877551020358</c:v>
                </c:pt>
                <c:pt idx="1937">
                  <c:v>0.58673469387755106</c:v>
                </c:pt>
                <c:pt idx="1938">
                  <c:v>0.59438775510203956</c:v>
                </c:pt>
                <c:pt idx="1939">
                  <c:v>0.5892857142857143</c:v>
                </c:pt>
                <c:pt idx="1940">
                  <c:v>0.59438775510203956</c:v>
                </c:pt>
                <c:pt idx="1941">
                  <c:v>0.59693877551020358</c:v>
                </c:pt>
                <c:pt idx="1942">
                  <c:v>0.59438775510203956</c:v>
                </c:pt>
                <c:pt idx="1943">
                  <c:v>0.60204081632653217</c:v>
                </c:pt>
                <c:pt idx="1944">
                  <c:v>0.5892857142857143</c:v>
                </c:pt>
                <c:pt idx="1945">
                  <c:v>0.5892857142857143</c:v>
                </c:pt>
                <c:pt idx="1946">
                  <c:v>0.58418367346938771</c:v>
                </c:pt>
                <c:pt idx="1947">
                  <c:v>0.58035714285714168</c:v>
                </c:pt>
                <c:pt idx="1948">
                  <c:v>0.57397959183673453</c:v>
                </c:pt>
                <c:pt idx="1949">
                  <c:v>0.58801020408163185</c:v>
                </c:pt>
                <c:pt idx="1950">
                  <c:v>0.57653061224489921</c:v>
                </c:pt>
                <c:pt idx="1951">
                  <c:v>0.58673469387755106</c:v>
                </c:pt>
                <c:pt idx="1952">
                  <c:v>0.59056122448979587</c:v>
                </c:pt>
                <c:pt idx="1953">
                  <c:v>0.58035714285714168</c:v>
                </c:pt>
                <c:pt idx="1954">
                  <c:v>0.58418367346938771</c:v>
                </c:pt>
                <c:pt idx="1955">
                  <c:v>0.57908163265306256</c:v>
                </c:pt>
                <c:pt idx="1956">
                  <c:v>0.57270408163265307</c:v>
                </c:pt>
                <c:pt idx="1957">
                  <c:v>0.56632653061224458</c:v>
                </c:pt>
                <c:pt idx="1958">
                  <c:v>0.5688775510204086</c:v>
                </c:pt>
                <c:pt idx="1959">
                  <c:v>0.55867346938775508</c:v>
                </c:pt>
                <c:pt idx="1960">
                  <c:v>0.56760204081632648</c:v>
                </c:pt>
                <c:pt idx="1961">
                  <c:v>0.57142857142857229</c:v>
                </c:pt>
                <c:pt idx="1962">
                  <c:v>0.56632653061224458</c:v>
                </c:pt>
                <c:pt idx="1963">
                  <c:v>0.57653061224489921</c:v>
                </c:pt>
                <c:pt idx="1964">
                  <c:v>0.56632653061224458</c:v>
                </c:pt>
                <c:pt idx="1965">
                  <c:v>0.5688775510204086</c:v>
                </c:pt>
                <c:pt idx="1966">
                  <c:v>0.56122448979591766</c:v>
                </c:pt>
                <c:pt idx="1967">
                  <c:v>0.56760204081632648</c:v>
                </c:pt>
                <c:pt idx="1968">
                  <c:v>0.55867346938775508</c:v>
                </c:pt>
                <c:pt idx="1969">
                  <c:v>0.56505102040816402</c:v>
                </c:pt>
                <c:pt idx="1970">
                  <c:v>0.56760204081632648</c:v>
                </c:pt>
                <c:pt idx="1971">
                  <c:v>0.57270408163265307</c:v>
                </c:pt>
                <c:pt idx="1972">
                  <c:v>0.57397959183673453</c:v>
                </c:pt>
                <c:pt idx="1973">
                  <c:v>0.57397959183673453</c:v>
                </c:pt>
                <c:pt idx="1974">
                  <c:v>0.57142857142857229</c:v>
                </c:pt>
                <c:pt idx="1975">
                  <c:v>0.5688775510204086</c:v>
                </c:pt>
                <c:pt idx="1976">
                  <c:v>0.57015306122448983</c:v>
                </c:pt>
                <c:pt idx="1977">
                  <c:v>0.5688775510204086</c:v>
                </c:pt>
                <c:pt idx="1978">
                  <c:v>0.57142857142857229</c:v>
                </c:pt>
                <c:pt idx="1979">
                  <c:v>0.5688775510204086</c:v>
                </c:pt>
                <c:pt idx="1980">
                  <c:v>0.5688775510204086</c:v>
                </c:pt>
                <c:pt idx="1981">
                  <c:v>0.56632653061224458</c:v>
                </c:pt>
                <c:pt idx="1982">
                  <c:v>0.56632653061224458</c:v>
                </c:pt>
                <c:pt idx="1983">
                  <c:v>0.56122448979591766</c:v>
                </c:pt>
                <c:pt idx="1984">
                  <c:v>0.5688775510204086</c:v>
                </c:pt>
                <c:pt idx="1985">
                  <c:v>0.56122448979591766</c:v>
                </c:pt>
                <c:pt idx="1986">
                  <c:v>0.5688775510204086</c:v>
                </c:pt>
                <c:pt idx="1987">
                  <c:v>0.5625</c:v>
                </c:pt>
                <c:pt idx="1988">
                  <c:v>0.56760204081632648</c:v>
                </c:pt>
                <c:pt idx="1989">
                  <c:v>0.56632653061224458</c:v>
                </c:pt>
                <c:pt idx="1990">
                  <c:v>0.5688775510204086</c:v>
                </c:pt>
                <c:pt idx="1991">
                  <c:v>0.57142857142857229</c:v>
                </c:pt>
                <c:pt idx="1992">
                  <c:v>0.5625</c:v>
                </c:pt>
                <c:pt idx="1993">
                  <c:v>0.56505102040816402</c:v>
                </c:pt>
                <c:pt idx="1994">
                  <c:v>0.56122448979591766</c:v>
                </c:pt>
                <c:pt idx="1995">
                  <c:v>0.56377551020408312</c:v>
                </c:pt>
                <c:pt idx="1996">
                  <c:v>0.56122448979591766</c:v>
                </c:pt>
                <c:pt idx="1997">
                  <c:v>0.57142857142857229</c:v>
                </c:pt>
                <c:pt idx="1998">
                  <c:v>0.55867346938775508</c:v>
                </c:pt>
                <c:pt idx="1999">
                  <c:v>0.56632653061224458</c:v>
                </c:pt>
                <c:pt idx="2000">
                  <c:v>0.56122448979591766</c:v>
                </c:pt>
                <c:pt idx="2001">
                  <c:v>0.55867346938775508</c:v>
                </c:pt>
                <c:pt idx="2002">
                  <c:v>0.5625</c:v>
                </c:pt>
                <c:pt idx="2003">
                  <c:v>0.55867346938775508</c:v>
                </c:pt>
                <c:pt idx="2004">
                  <c:v>0.55994897959183743</c:v>
                </c:pt>
                <c:pt idx="2005">
                  <c:v>0.55229591836734693</c:v>
                </c:pt>
                <c:pt idx="2006">
                  <c:v>0.55612244897959184</c:v>
                </c:pt>
                <c:pt idx="2007">
                  <c:v>0.55229591836734693</c:v>
                </c:pt>
                <c:pt idx="2008">
                  <c:v>0.54974489795918513</c:v>
                </c:pt>
                <c:pt idx="2009">
                  <c:v>0.54846938775510157</c:v>
                </c:pt>
                <c:pt idx="2010">
                  <c:v>0.54719387755102122</c:v>
                </c:pt>
                <c:pt idx="2011">
                  <c:v>0.53826530612244849</c:v>
                </c:pt>
                <c:pt idx="2012">
                  <c:v>0.5459183673469381</c:v>
                </c:pt>
                <c:pt idx="2013">
                  <c:v>0.54081632653061229</c:v>
                </c:pt>
                <c:pt idx="2014">
                  <c:v>0.54464285714285765</c:v>
                </c:pt>
                <c:pt idx="2015">
                  <c:v>0.54846938775510157</c:v>
                </c:pt>
                <c:pt idx="2016">
                  <c:v>0.5459183673469381</c:v>
                </c:pt>
                <c:pt idx="2017">
                  <c:v>0.55102040816326525</c:v>
                </c:pt>
                <c:pt idx="2018">
                  <c:v>0.5535714285714286</c:v>
                </c:pt>
                <c:pt idx="2019">
                  <c:v>0.54719387755102122</c:v>
                </c:pt>
                <c:pt idx="2020">
                  <c:v>0.5459183673469381</c:v>
                </c:pt>
                <c:pt idx="2021">
                  <c:v>0.5459183673469381</c:v>
                </c:pt>
                <c:pt idx="2022">
                  <c:v>0.5395408163265315</c:v>
                </c:pt>
                <c:pt idx="2023">
                  <c:v>0.5459183673469381</c:v>
                </c:pt>
                <c:pt idx="2024">
                  <c:v>0.54846938775510157</c:v>
                </c:pt>
                <c:pt idx="2025">
                  <c:v>0.54209183673469485</c:v>
                </c:pt>
                <c:pt idx="2026">
                  <c:v>0.54846938775510157</c:v>
                </c:pt>
                <c:pt idx="2027">
                  <c:v>0.54081632653061229</c:v>
                </c:pt>
                <c:pt idx="2028">
                  <c:v>0.54081632653061229</c:v>
                </c:pt>
                <c:pt idx="2029">
                  <c:v>0.54209183673469485</c:v>
                </c:pt>
                <c:pt idx="2030">
                  <c:v>0.54081632653061229</c:v>
                </c:pt>
                <c:pt idx="2031">
                  <c:v>0.54464285714285765</c:v>
                </c:pt>
                <c:pt idx="2032">
                  <c:v>0.54081632653061229</c:v>
                </c:pt>
                <c:pt idx="2033">
                  <c:v>0.54336734693877553</c:v>
                </c:pt>
                <c:pt idx="2034">
                  <c:v>0.53571428571428559</c:v>
                </c:pt>
                <c:pt idx="2035">
                  <c:v>0.54336734693877553</c:v>
                </c:pt>
                <c:pt idx="2036">
                  <c:v>0.5459183673469381</c:v>
                </c:pt>
                <c:pt idx="2037">
                  <c:v>0.5459183673469381</c:v>
                </c:pt>
                <c:pt idx="2038">
                  <c:v>0.54846938775510157</c:v>
                </c:pt>
                <c:pt idx="2039">
                  <c:v>0.54846938775510157</c:v>
                </c:pt>
                <c:pt idx="2040">
                  <c:v>0.54081632653061229</c:v>
                </c:pt>
                <c:pt idx="2041">
                  <c:v>0.5459183673469381</c:v>
                </c:pt>
                <c:pt idx="2042">
                  <c:v>0.5395408163265315</c:v>
                </c:pt>
                <c:pt idx="2043">
                  <c:v>0.54336734693877553</c:v>
                </c:pt>
                <c:pt idx="2044">
                  <c:v>0.53443877551020358</c:v>
                </c:pt>
                <c:pt idx="2045">
                  <c:v>0.53826530612244849</c:v>
                </c:pt>
                <c:pt idx="2046">
                  <c:v>0.53443877551020358</c:v>
                </c:pt>
                <c:pt idx="2047">
                  <c:v>0.53188775510204056</c:v>
                </c:pt>
                <c:pt idx="2048">
                  <c:v>0.53571428571428559</c:v>
                </c:pt>
                <c:pt idx="2049">
                  <c:v>0.53316326530612246</c:v>
                </c:pt>
                <c:pt idx="2050">
                  <c:v>0.52806122448979653</c:v>
                </c:pt>
                <c:pt idx="2051">
                  <c:v>0.52933673469387765</c:v>
                </c:pt>
                <c:pt idx="2052">
                  <c:v>0.52551020408163185</c:v>
                </c:pt>
                <c:pt idx="2053">
                  <c:v>0.53061224489795789</c:v>
                </c:pt>
                <c:pt idx="2054">
                  <c:v>0.53061224489795789</c:v>
                </c:pt>
                <c:pt idx="2055">
                  <c:v>0.52933673469387765</c:v>
                </c:pt>
                <c:pt idx="2056">
                  <c:v>0.53571428571428559</c:v>
                </c:pt>
                <c:pt idx="2057">
                  <c:v>0.52806122448979653</c:v>
                </c:pt>
                <c:pt idx="2058">
                  <c:v>0.53571428571428559</c:v>
                </c:pt>
                <c:pt idx="2059">
                  <c:v>0.52806122448979653</c:v>
                </c:pt>
                <c:pt idx="2060">
                  <c:v>0.52806122448979653</c:v>
                </c:pt>
                <c:pt idx="2061">
                  <c:v>0.52806122448979653</c:v>
                </c:pt>
                <c:pt idx="2062">
                  <c:v>0.51658163265306201</c:v>
                </c:pt>
                <c:pt idx="2063">
                  <c:v>0.52423469387755106</c:v>
                </c:pt>
                <c:pt idx="2064">
                  <c:v>0.51785714285714257</c:v>
                </c:pt>
                <c:pt idx="2065">
                  <c:v>0.51530612244897955</c:v>
                </c:pt>
                <c:pt idx="2066">
                  <c:v>0.52040816326530559</c:v>
                </c:pt>
                <c:pt idx="2067">
                  <c:v>0.51785714285714257</c:v>
                </c:pt>
                <c:pt idx="2068">
                  <c:v>0.51913265306122447</c:v>
                </c:pt>
                <c:pt idx="2069">
                  <c:v>0.52551020408163185</c:v>
                </c:pt>
                <c:pt idx="2070">
                  <c:v>0.51913265306122447</c:v>
                </c:pt>
                <c:pt idx="2071">
                  <c:v>0.52295918367346961</c:v>
                </c:pt>
                <c:pt idx="2072">
                  <c:v>0.52168367346938849</c:v>
                </c:pt>
                <c:pt idx="2073">
                  <c:v>0.51785714285714257</c:v>
                </c:pt>
                <c:pt idx="2074">
                  <c:v>0.52423469387755106</c:v>
                </c:pt>
                <c:pt idx="2075">
                  <c:v>0.51785714285714257</c:v>
                </c:pt>
                <c:pt idx="2076">
                  <c:v>0.51530612244897955</c:v>
                </c:pt>
                <c:pt idx="2077">
                  <c:v>0.51275510204081665</c:v>
                </c:pt>
                <c:pt idx="2078">
                  <c:v>0.51913265306122447</c:v>
                </c:pt>
                <c:pt idx="2079">
                  <c:v>0.51147959183673397</c:v>
                </c:pt>
                <c:pt idx="2080">
                  <c:v>0.51913265306122447</c:v>
                </c:pt>
                <c:pt idx="2081">
                  <c:v>0.51275510204081665</c:v>
                </c:pt>
                <c:pt idx="2082">
                  <c:v>0.52040816326530559</c:v>
                </c:pt>
                <c:pt idx="2083">
                  <c:v>0.51913265306122447</c:v>
                </c:pt>
                <c:pt idx="2084">
                  <c:v>0.52551020408163185</c:v>
                </c:pt>
                <c:pt idx="2085">
                  <c:v>0.52551020408163185</c:v>
                </c:pt>
                <c:pt idx="2086">
                  <c:v>0.51530612244897955</c:v>
                </c:pt>
                <c:pt idx="2087">
                  <c:v>0.52551020408163185</c:v>
                </c:pt>
                <c:pt idx="2088">
                  <c:v>0.51785714285714257</c:v>
                </c:pt>
                <c:pt idx="2089">
                  <c:v>0.52295918367346961</c:v>
                </c:pt>
                <c:pt idx="2090">
                  <c:v>0.52423469387755106</c:v>
                </c:pt>
                <c:pt idx="2091">
                  <c:v>0.51530612244897955</c:v>
                </c:pt>
                <c:pt idx="2092">
                  <c:v>0.51530612244897955</c:v>
                </c:pt>
                <c:pt idx="2093">
                  <c:v>0.51147959183673397</c:v>
                </c:pt>
                <c:pt idx="2094">
                  <c:v>0.51275510204081665</c:v>
                </c:pt>
                <c:pt idx="2095">
                  <c:v>0.50892857142857229</c:v>
                </c:pt>
                <c:pt idx="2096">
                  <c:v>0.51913265306122447</c:v>
                </c:pt>
                <c:pt idx="2097">
                  <c:v>0.51275510204081665</c:v>
                </c:pt>
                <c:pt idx="2098">
                  <c:v>0.52295918367346961</c:v>
                </c:pt>
                <c:pt idx="2099">
                  <c:v>0.51785714285714257</c:v>
                </c:pt>
                <c:pt idx="2100">
                  <c:v>0.52040816326530559</c:v>
                </c:pt>
                <c:pt idx="2101">
                  <c:v>0.51785714285714257</c:v>
                </c:pt>
                <c:pt idx="2102">
                  <c:v>0.51785714285714257</c:v>
                </c:pt>
                <c:pt idx="2103">
                  <c:v>0.51275510204081665</c:v>
                </c:pt>
                <c:pt idx="2104">
                  <c:v>0.51020408163265218</c:v>
                </c:pt>
                <c:pt idx="2105">
                  <c:v>0.51275510204081665</c:v>
                </c:pt>
                <c:pt idx="2106">
                  <c:v>0.50765306122448983</c:v>
                </c:pt>
                <c:pt idx="2107">
                  <c:v>0.51275510204081665</c:v>
                </c:pt>
                <c:pt idx="2108">
                  <c:v>0.51147959183673397</c:v>
                </c:pt>
                <c:pt idx="2109">
                  <c:v>0.51275510204081665</c:v>
                </c:pt>
                <c:pt idx="2110">
                  <c:v>0.50765306122448983</c:v>
                </c:pt>
                <c:pt idx="2111">
                  <c:v>0.51403061224489921</c:v>
                </c:pt>
                <c:pt idx="2112">
                  <c:v>0.50382653061224458</c:v>
                </c:pt>
                <c:pt idx="2113">
                  <c:v>0.50510204081632548</c:v>
                </c:pt>
                <c:pt idx="2114">
                  <c:v>0.50637755102040816</c:v>
                </c:pt>
                <c:pt idx="2115">
                  <c:v>0.50510204081632548</c:v>
                </c:pt>
                <c:pt idx="2116">
                  <c:v>0.50382653061224458</c:v>
                </c:pt>
                <c:pt idx="2117">
                  <c:v>0.51020408163265218</c:v>
                </c:pt>
                <c:pt idx="2118">
                  <c:v>0.5</c:v>
                </c:pt>
                <c:pt idx="2119">
                  <c:v>0.50510204081632548</c:v>
                </c:pt>
                <c:pt idx="2120">
                  <c:v>0.50637755102040816</c:v>
                </c:pt>
                <c:pt idx="2121">
                  <c:v>0.50255102040816324</c:v>
                </c:pt>
                <c:pt idx="2122">
                  <c:v>0.50765306122448983</c:v>
                </c:pt>
                <c:pt idx="2123">
                  <c:v>0.50510204081632548</c:v>
                </c:pt>
                <c:pt idx="2124">
                  <c:v>0.50255102040816324</c:v>
                </c:pt>
                <c:pt idx="2125">
                  <c:v>0.50255102040816324</c:v>
                </c:pt>
                <c:pt idx="2126">
                  <c:v>0.5</c:v>
                </c:pt>
                <c:pt idx="2127">
                  <c:v>0.49489795918367391</c:v>
                </c:pt>
                <c:pt idx="2128">
                  <c:v>0.5</c:v>
                </c:pt>
                <c:pt idx="2129">
                  <c:v>0.49744897959183737</c:v>
                </c:pt>
                <c:pt idx="2130">
                  <c:v>0.50510204081632548</c:v>
                </c:pt>
                <c:pt idx="2131">
                  <c:v>0.50382653061224458</c:v>
                </c:pt>
                <c:pt idx="2132">
                  <c:v>0.50892857142857229</c:v>
                </c:pt>
                <c:pt idx="2133">
                  <c:v>0.50255102040816324</c:v>
                </c:pt>
                <c:pt idx="2134">
                  <c:v>0.50255102040816324</c:v>
                </c:pt>
                <c:pt idx="2135">
                  <c:v>0.50255102040816324</c:v>
                </c:pt>
                <c:pt idx="2136">
                  <c:v>0.49744897959183737</c:v>
                </c:pt>
                <c:pt idx="2137">
                  <c:v>0.50510204081632548</c:v>
                </c:pt>
                <c:pt idx="2138">
                  <c:v>0.50255102040816324</c:v>
                </c:pt>
                <c:pt idx="2139">
                  <c:v>0.50255102040816324</c:v>
                </c:pt>
                <c:pt idx="2140">
                  <c:v>0.50255102040816324</c:v>
                </c:pt>
                <c:pt idx="2141">
                  <c:v>0.5</c:v>
                </c:pt>
                <c:pt idx="2142">
                  <c:v>0.49872448979591893</c:v>
                </c:pt>
                <c:pt idx="2143">
                  <c:v>0.49744897959183737</c:v>
                </c:pt>
                <c:pt idx="2144">
                  <c:v>0.49489795918367391</c:v>
                </c:pt>
                <c:pt idx="2145">
                  <c:v>0.49362244897959218</c:v>
                </c:pt>
                <c:pt idx="2146">
                  <c:v>0.5</c:v>
                </c:pt>
                <c:pt idx="2147">
                  <c:v>0.49744897959183737</c:v>
                </c:pt>
                <c:pt idx="2148">
                  <c:v>0.49617346938775586</c:v>
                </c:pt>
                <c:pt idx="2149">
                  <c:v>0.49744897959183737</c:v>
                </c:pt>
                <c:pt idx="2150">
                  <c:v>0.48852040816326575</c:v>
                </c:pt>
                <c:pt idx="2151">
                  <c:v>0.49362244897959218</c:v>
                </c:pt>
                <c:pt idx="2152">
                  <c:v>0.49234693877551056</c:v>
                </c:pt>
                <c:pt idx="2153">
                  <c:v>0.49617346938775586</c:v>
                </c:pt>
                <c:pt idx="2154">
                  <c:v>0.49744897959183737</c:v>
                </c:pt>
                <c:pt idx="2155">
                  <c:v>0.5</c:v>
                </c:pt>
                <c:pt idx="2156">
                  <c:v>0.5</c:v>
                </c:pt>
                <c:pt idx="2157">
                  <c:v>0.49234693877551056</c:v>
                </c:pt>
                <c:pt idx="2158">
                  <c:v>0.49234693877551056</c:v>
                </c:pt>
                <c:pt idx="2159">
                  <c:v>0.48979591836734698</c:v>
                </c:pt>
                <c:pt idx="2160">
                  <c:v>0.48724489795918408</c:v>
                </c:pt>
                <c:pt idx="2161">
                  <c:v>0.48724489795918408</c:v>
                </c:pt>
                <c:pt idx="2162">
                  <c:v>0.49362244897959218</c:v>
                </c:pt>
                <c:pt idx="2163">
                  <c:v>0.48214285714285776</c:v>
                </c:pt>
                <c:pt idx="2164">
                  <c:v>0.48724489795918408</c:v>
                </c:pt>
                <c:pt idx="2165">
                  <c:v>0.48469387755102039</c:v>
                </c:pt>
                <c:pt idx="2166">
                  <c:v>0.47831632653061262</c:v>
                </c:pt>
                <c:pt idx="2167">
                  <c:v>0.48214285714285776</c:v>
                </c:pt>
                <c:pt idx="2168">
                  <c:v>0.48086734693877581</c:v>
                </c:pt>
                <c:pt idx="2169">
                  <c:v>0.48214285714285776</c:v>
                </c:pt>
                <c:pt idx="2170">
                  <c:v>0.47704081632653061</c:v>
                </c:pt>
                <c:pt idx="2171">
                  <c:v>0.47448979591836793</c:v>
                </c:pt>
                <c:pt idx="2172">
                  <c:v>0.45663265306122425</c:v>
                </c:pt>
                <c:pt idx="2173">
                  <c:v>0.44132653061224542</c:v>
                </c:pt>
                <c:pt idx="2174">
                  <c:v>0.42857142857142855</c:v>
                </c:pt>
                <c:pt idx="2175">
                  <c:v>0.40816326530612246</c:v>
                </c:pt>
                <c:pt idx="2176">
                  <c:v>0.39795918367347005</c:v>
                </c:pt>
                <c:pt idx="2177">
                  <c:v>0.39030612244897994</c:v>
                </c:pt>
                <c:pt idx="2178">
                  <c:v>0.38010204081632654</c:v>
                </c:pt>
                <c:pt idx="2179">
                  <c:v>0.38775510204081631</c:v>
                </c:pt>
                <c:pt idx="2180">
                  <c:v>0.38392857142857217</c:v>
                </c:pt>
                <c:pt idx="2181">
                  <c:v>0.39795918367347005</c:v>
                </c:pt>
                <c:pt idx="2182">
                  <c:v>0.4017857142857143</c:v>
                </c:pt>
                <c:pt idx="2183">
                  <c:v>0.41964285714285776</c:v>
                </c:pt>
                <c:pt idx="2184">
                  <c:v>0.41964285714285776</c:v>
                </c:pt>
                <c:pt idx="2185">
                  <c:v>0.43622448979591893</c:v>
                </c:pt>
                <c:pt idx="2186">
                  <c:v>0.42857142857142855</c:v>
                </c:pt>
                <c:pt idx="2187">
                  <c:v>0.42857142857142855</c:v>
                </c:pt>
                <c:pt idx="2188">
                  <c:v>0.42346938775510246</c:v>
                </c:pt>
                <c:pt idx="2189">
                  <c:v>0.41836734693877581</c:v>
                </c:pt>
                <c:pt idx="2190">
                  <c:v>0.41709183673469385</c:v>
                </c:pt>
                <c:pt idx="2191">
                  <c:v>0.41581632653061262</c:v>
                </c:pt>
                <c:pt idx="2192">
                  <c:v>0.41836734693877581</c:v>
                </c:pt>
                <c:pt idx="2193">
                  <c:v>0.41836734693877581</c:v>
                </c:pt>
                <c:pt idx="2194">
                  <c:v>0.42091836734693938</c:v>
                </c:pt>
                <c:pt idx="2195">
                  <c:v>0.42729591836734698</c:v>
                </c:pt>
                <c:pt idx="2196">
                  <c:v>0.42602040816326575</c:v>
                </c:pt>
                <c:pt idx="2197">
                  <c:v>0.43112244897959218</c:v>
                </c:pt>
                <c:pt idx="2198">
                  <c:v>0.43367346938775586</c:v>
                </c:pt>
                <c:pt idx="2199">
                  <c:v>0.43239795918367391</c:v>
                </c:pt>
                <c:pt idx="2200">
                  <c:v>0.43877551020408201</c:v>
                </c:pt>
                <c:pt idx="2201">
                  <c:v>0.44005102040816269</c:v>
                </c:pt>
                <c:pt idx="2202">
                  <c:v>0.44387755102040832</c:v>
                </c:pt>
                <c:pt idx="2203">
                  <c:v>0.44770408163265352</c:v>
                </c:pt>
                <c:pt idx="2204">
                  <c:v>0.45153061224489827</c:v>
                </c:pt>
                <c:pt idx="2205">
                  <c:v>0.44770408163265352</c:v>
                </c:pt>
                <c:pt idx="2206">
                  <c:v>0.44770408163265352</c:v>
                </c:pt>
                <c:pt idx="2207">
                  <c:v>0.4489795918367348</c:v>
                </c:pt>
                <c:pt idx="2208">
                  <c:v>0.43877551020408201</c:v>
                </c:pt>
                <c:pt idx="2209">
                  <c:v>0.45280612244897961</c:v>
                </c:pt>
                <c:pt idx="2210">
                  <c:v>0.44642857142857184</c:v>
                </c:pt>
                <c:pt idx="2211">
                  <c:v>0.45663265306122425</c:v>
                </c:pt>
                <c:pt idx="2212">
                  <c:v>0.45918367346938782</c:v>
                </c:pt>
                <c:pt idx="2213">
                  <c:v>0.4642857142857143</c:v>
                </c:pt>
                <c:pt idx="2214">
                  <c:v>0.46173469387755139</c:v>
                </c:pt>
                <c:pt idx="2215">
                  <c:v>0.46683673469387782</c:v>
                </c:pt>
                <c:pt idx="2216">
                  <c:v>0.4642857142857143</c:v>
                </c:pt>
                <c:pt idx="2217">
                  <c:v>0.4642857142857143</c:v>
                </c:pt>
                <c:pt idx="2218">
                  <c:v>0.4642857142857143</c:v>
                </c:pt>
                <c:pt idx="2219">
                  <c:v>0.4642857142857143</c:v>
                </c:pt>
                <c:pt idx="2220">
                  <c:v>0.45918367346938782</c:v>
                </c:pt>
                <c:pt idx="2221">
                  <c:v>0.46173469387755139</c:v>
                </c:pt>
                <c:pt idx="2222">
                  <c:v>0.46045918367346972</c:v>
                </c:pt>
                <c:pt idx="2223">
                  <c:v>0.45918367346938782</c:v>
                </c:pt>
                <c:pt idx="2224">
                  <c:v>0.46173469387755139</c:v>
                </c:pt>
                <c:pt idx="2225">
                  <c:v>0.45663265306122425</c:v>
                </c:pt>
                <c:pt idx="2226">
                  <c:v>0.45663265306122425</c:v>
                </c:pt>
                <c:pt idx="2227">
                  <c:v>0.45663265306122425</c:v>
                </c:pt>
                <c:pt idx="2228">
                  <c:v>0.45280612244897961</c:v>
                </c:pt>
                <c:pt idx="2229">
                  <c:v>0.45535714285714285</c:v>
                </c:pt>
                <c:pt idx="2230">
                  <c:v>0.45408163265306128</c:v>
                </c:pt>
                <c:pt idx="2231">
                  <c:v>0.45535714285714285</c:v>
                </c:pt>
                <c:pt idx="2232">
                  <c:v>0.46173469387755139</c:v>
                </c:pt>
                <c:pt idx="2233">
                  <c:v>0.45408163265306128</c:v>
                </c:pt>
                <c:pt idx="2234">
                  <c:v>0.46173469387755139</c:v>
                </c:pt>
                <c:pt idx="2235">
                  <c:v>0.45153061224489827</c:v>
                </c:pt>
                <c:pt idx="2236">
                  <c:v>0.45153061224489827</c:v>
                </c:pt>
                <c:pt idx="2237">
                  <c:v>0.4489795918367348</c:v>
                </c:pt>
                <c:pt idx="2238">
                  <c:v>0.45280612244897961</c:v>
                </c:pt>
                <c:pt idx="2239">
                  <c:v>0.44770408163265352</c:v>
                </c:pt>
                <c:pt idx="2240">
                  <c:v>0.45663265306122425</c:v>
                </c:pt>
                <c:pt idx="2241">
                  <c:v>0.45025510204081626</c:v>
                </c:pt>
                <c:pt idx="2242">
                  <c:v>0.45408163265306128</c:v>
                </c:pt>
                <c:pt idx="2243">
                  <c:v>0.45408163265306128</c:v>
                </c:pt>
                <c:pt idx="2244">
                  <c:v>0.45153061224489827</c:v>
                </c:pt>
                <c:pt idx="2245">
                  <c:v>0.45280612244897961</c:v>
                </c:pt>
                <c:pt idx="2246">
                  <c:v>0.45535714285714285</c:v>
                </c:pt>
                <c:pt idx="2247">
                  <c:v>0.45025510204081626</c:v>
                </c:pt>
                <c:pt idx="2248">
                  <c:v>0.45153061224489827</c:v>
                </c:pt>
                <c:pt idx="2249">
                  <c:v>0.45153061224489827</c:v>
                </c:pt>
                <c:pt idx="2250">
                  <c:v>0.44770408163265352</c:v>
                </c:pt>
                <c:pt idx="2251">
                  <c:v>0.44642857142857184</c:v>
                </c:pt>
                <c:pt idx="2252">
                  <c:v>0.44642857142857184</c:v>
                </c:pt>
                <c:pt idx="2253">
                  <c:v>0.44387755102040832</c:v>
                </c:pt>
                <c:pt idx="2254">
                  <c:v>0.44005102040816269</c:v>
                </c:pt>
                <c:pt idx="2255">
                  <c:v>0.45408163265306128</c:v>
                </c:pt>
                <c:pt idx="2256">
                  <c:v>0.44132653061224542</c:v>
                </c:pt>
                <c:pt idx="2257">
                  <c:v>0.45153061224489827</c:v>
                </c:pt>
                <c:pt idx="2258">
                  <c:v>0.44642857142857184</c:v>
                </c:pt>
                <c:pt idx="2259">
                  <c:v>0.44387755102040832</c:v>
                </c:pt>
                <c:pt idx="2260">
                  <c:v>0.44515306122449011</c:v>
                </c:pt>
                <c:pt idx="2261">
                  <c:v>0.4489795918367348</c:v>
                </c:pt>
                <c:pt idx="2262">
                  <c:v>0.44642857142857184</c:v>
                </c:pt>
                <c:pt idx="2263">
                  <c:v>0.44515306122449011</c:v>
                </c:pt>
                <c:pt idx="2264">
                  <c:v>0.4489795918367348</c:v>
                </c:pt>
                <c:pt idx="2265">
                  <c:v>0.44132653061224542</c:v>
                </c:pt>
                <c:pt idx="2266">
                  <c:v>0.43877551020408201</c:v>
                </c:pt>
                <c:pt idx="2267">
                  <c:v>0.44515306122449011</c:v>
                </c:pt>
                <c:pt idx="2268">
                  <c:v>0.43622448979591893</c:v>
                </c:pt>
                <c:pt idx="2269">
                  <c:v>0.43877551020408201</c:v>
                </c:pt>
                <c:pt idx="2270">
                  <c:v>0.44642857142857184</c:v>
                </c:pt>
                <c:pt idx="2271">
                  <c:v>0.43622448979591893</c:v>
                </c:pt>
                <c:pt idx="2272">
                  <c:v>0.44387755102040832</c:v>
                </c:pt>
                <c:pt idx="2273">
                  <c:v>0.44005102040816269</c:v>
                </c:pt>
                <c:pt idx="2274">
                  <c:v>0.43877551020408201</c:v>
                </c:pt>
                <c:pt idx="2275">
                  <c:v>0.44132653061224542</c:v>
                </c:pt>
                <c:pt idx="2276">
                  <c:v>0.44642857142857184</c:v>
                </c:pt>
                <c:pt idx="2277">
                  <c:v>0.44132653061224542</c:v>
                </c:pt>
                <c:pt idx="2278">
                  <c:v>0.43877551020408201</c:v>
                </c:pt>
                <c:pt idx="2279">
                  <c:v>0.44005102040816269</c:v>
                </c:pt>
                <c:pt idx="2280">
                  <c:v>0.43494897959183737</c:v>
                </c:pt>
                <c:pt idx="2281">
                  <c:v>0.44132653061224542</c:v>
                </c:pt>
                <c:pt idx="2282">
                  <c:v>0.43750000000000033</c:v>
                </c:pt>
                <c:pt idx="2283">
                  <c:v>0.43750000000000033</c:v>
                </c:pt>
                <c:pt idx="2284">
                  <c:v>0.43367346938775586</c:v>
                </c:pt>
                <c:pt idx="2285">
                  <c:v>0.43622448979591893</c:v>
                </c:pt>
                <c:pt idx="2286">
                  <c:v>0.43622448979591893</c:v>
                </c:pt>
                <c:pt idx="2287">
                  <c:v>0.43239795918367391</c:v>
                </c:pt>
                <c:pt idx="2288">
                  <c:v>0.44132653061224542</c:v>
                </c:pt>
                <c:pt idx="2289">
                  <c:v>0.43367346938775586</c:v>
                </c:pt>
                <c:pt idx="2290">
                  <c:v>0.43750000000000033</c:v>
                </c:pt>
                <c:pt idx="2291">
                  <c:v>0.44132653061224542</c:v>
                </c:pt>
                <c:pt idx="2292">
                  <c:v>0.43622448979591893</c:v>
                </c:pt>
                <c:pt idx="2293">
                  <c:v>0.44132653061224542</c:v>
                </c:pt>
                <c:pt idx="2294">
                  <c:v>0.43367346938775586</c:v>
                </c:pt>
                <c:pt idx="2295">
                  <c:v>0.43750000000000033</c:v>
                </c:pt>
                <c:pt idx="2296">
                  <c:v>0.42984693877551056</c:v>
                </c:pt>
                <c:pt idx="2297">
                  <c:v>0.43494897959183737</c:v>
                </c:pt>
                <c:pt idx="2298">
                  <c:v>0.43112244897959218</c:v>
                </c:pt>
                <c:pt idx="2299">
                  <c:v>0.42602040816326575</c:v>
                </c:pt>
                <c:pt idx="2300">
                  <c:v>0.43367346938775586</c:v>
                </c:pt>
                <c:pt idx="2301">
                  <c:v>0.42474489795918408</c:v>
                </c:pt>
                <c:pt idx="2302">
                  <c:v>0.43112244897959218</c:v>
                </c:pt>
                <c:pt idx="2303">
                  <c:v>0.43367346938775586</c:v>
                </c:pt>
                <c:pt idx="2304">
                  <c:v>0.42602040816326575</c:v>
                </c:pt>
                <c:pt idx="2305">
                  <c:v>0.43367346938775586</c:v>
                </c:pt>
                <c:pt idx="2306">
                  <c:v>0.42857142857142855</c:v>
                </c:pt>
                <c:pt idx="2307">
                  <c:v>0.43112244897959218</c:v>
                </c:pt>
                <c:pt idx="2308">
                  <c:v>0.42857142857142855</c:v>
                </c:pt>
                <c:pt idx="2309">
                  <c:v>0.43367346938775586</c:v>
                </c:pt>
                <c:pt idx="2310">
                  <c:v>0.42857142857142855</c:v>
                </c:pt>
                <c:pt idx="2311">
                  <c:v>0.42984693877551056</c:v>
                </c:pt>
                <c:pt idx="2312">
                  <c:v>0.43112244897959218</c:v>
                </c:pt>
                <c:pt idx="2313">
                  <c:v>0.42346938775510246</c:v>
                </c:pt>
                <c:pt idx="2314">
                  <c:v>0.43112244897959218</c:v>
                </c:pt>
                <c:pt idx="2315">
                  <c:v>0.42474489795918408</c:v>
                </c:pt>
                <c:pt idx="2316">
                  <c:v>0.43494897959183737</c:v>
                </c:pt>
                <c:pt idx="2317">
                  <c:v>0.42602040816326575</c:v>
                </c:pt>
                <c:pt idx="2318">
                  <c:v>0.43367346938775586</c:v>
                </c:pt>
                <c:pt idx="2319">
                  <c:v>0.42602040816326575</c:v>
                </c:pt>
                <c:pt idx="2320">
                  <c:v>0.42729591836734698</c:v>
                </c:pt>
                <c:pt idx="2321">
                  <c:v>0.42346938775510246</c:v>
                </c:pt>
                <c:pt idx="2322">
                  <c:v>0.42091836734693938</c:v>
                </c:pt>
                <c:pt idx="2323">
                  <c:v>0.42091836734693938</c:v>
                </c:pt>
                <c:pt idx="2324">
                  <c:v>0.42346938775510246</c:v>
                </c:pt>
                <c:pt idx="2325">
                  <c:v>0.42602040816326575</c:v>
                </c:pt>
                <c:pt idx="2326">
                  <c:v>0.42602040816326575</c:v>
                </c:pt>
                <c:pt idx="2327">
                  <c:v>0.42984693877551056</c:v>
                </c:pt>
                <c:pt idx="2328">
                  <c:v>0.42474489795918408</c:v>
                </c:pt>
                <c:pt idx="2329">
                  <c:v>0.42984693877551056</c:v>
                </c:pt>
                <c:pt idx="2330">
                  <c:v>0.42729591836734698</c:v>
                </c:pt>
                <c:pt idx="2331">
                  <c:v>0.42602040816326575</c:v>
                </c:pt>
                <c:pt idx="2332">
                  <c:v>0.42346938775510246</c:v>
                </c:pt>
                <c:pt idx="2333">
                  <c:v>0.43112244897959218</c:v>
                </c:pt>
                <c:pt idx="2334">
                  <c:v>0.42346938775510246</c:v>
                </c:pt>
                <c:pt idx="2335">
                  <c:v>0.42474489795918408</c:v>
                </c:pt>
                <c:pt idx="2336">
                  <c:v>0.42602040816326575</c:v>
                </c:pt>
                <c:pt idx="2337">
                  <c:v>0.41581632653061262</c:v>
                </c:pt>
                <c:pt idx="2338">
                  <c:v>0.42091836734693938</c:v>
                </c:pt>
                <c:pt idx="2339">
                  <c:v>0.42091836734693938</c:v>
                </c:pt>
                <c:pt idx="2340">
                  <c:v>0.42091836734693938</c:v>
                </c:pt>
                <c:pt idx="2341">
                  <c:v>0.41964285714285776</c:v>
                </c:pt>
                <c:pt idx="2342">
                  <c:v>0.42602040816326575</c:v>
                </c:pt>
                <c:pt idx="2343">
                  <c:v>0.41581632653061262</c:v>
                </c:pt>
                <c:pt idx="2344">
                  <c:v>0.41836734693877581</c:v>
                </c:pt>
                <c:pt idx="2345">
                  <c:v>0.42091836734693938</c:v>
                </c:pt>
                <c:pt idx="2346">
                  <c:v>0.41326530612244933</c:v>
                </c:pt>
                <c:pt idx="2347">
                  <c:v>0.41581632653061262</c:v>
                </c:pt>
                <c:pt idx="2348">
                  <c:v>0.41581632653061262</c:v>
                </c:pt>
                <c:pt idx="2349">
                  <c:v>0.40816326530612246</c:v>
                </c:pt>
                <c:pt idx="2350">
                  <c:v>0.41326530612244933</c:v>
                </c:pt>
                <c:pt idx="2351">
                  <c:v>0.41326530612244933</c:v>
                </c:pt>
                <c:pt idx="2352">
                  <c:v>0.41326530612244933</c:v>
                </c:pt>
                <c:pt idx="2353">
                  <c:v>0.41326530612244933</c:v>
                </c:pt>
                <c:pt idx="2354">
                  <c:v>0.41326530612244933</c:v>
                </c:pt>
                <c:pt idx="2355">
                  <c:v>0.40943877551020452</c:v>
                </c:pt>
                <c:pt idx="2356">
                  <c:v>0.4068877551020415</c:v>
                </c:pt>
                <c:pt idx="2357">
                  <c:v>0.40816326530612246</c:v>
                </c:pt>
                <c:pt idx="2358">
                  <c:v>0.40816326530612246</c:v>
                </c:pt>
                <c:pt idx="2359">
                  <c:v>0.41071428571428614</c:v>
                </c:pt>
                <c:pt idx="2360">
                  <c:v>0.41581632653061262</c:v>
                </c:pt>
                <c:pt idx="2361">
                  <c:v>0.41581632653061262</c:v>
                </c:pt>
                <c:pt idx="2362">
                  <c:v>0.41454081632653061</c:v>
                </c:pt>
                <c:pt idx="2363">
                  <c:v>0.41836734693877581</c:v>
                </c:pt>
                <c:pt idx="2364">
                  <c:v>0.41326530612244933</c:v>
                </c:pt>
                <c:pt idx="2365">
                  <c:v>0.41326530612244933</c:v>
                </c:pt>
                <c:pt idx="2366">
                  <c:v>0.41836734693877581</c:v>
                </c:pt>
                <c:pt idx="2367">
                  <c:v>0.41198979591836793</c:v>
                </c:pt>
                <c:pt idx="2368">
                  <c:v>0.41326530612244933</c:v>
                </c:pt>
                <c:pt idx="2369">
                  <c:v>0.41071428571428614</c:v>
                </c:pt>
                <c:pt idx="2370">
                  <c:v>0.40943877551020452</c:v>
                </c:pt>
                <c:pt idx="2371">
                  <c:v>0.40816326530612246</c:v>
                </c:pt>
                <c:pt idx="2372">
                  <c:v>0.41326530612244933</c:v>
                </c:pt>
                <c:pt idx="2373">
                  <c:v>0.41071428571428614</c:v>
                </c:pt>
                <c:pt idx="2374">
                  <c:v>0.40943877551020452</c:v>
                </c:pt>
                <c:pt idx="2375">
                  <c:v>0.41326530612244933</c:v>
                </c:pt>
                <c:pt idx="2376">
                  <c:v>0.40816326530612246</c:v>
                </c:pt>
                <c:pt idx="2377">
                  <c:v>0.41071428571428614</c:v>
                </c:pt>
                <c:pt idx="2378">
                  <c:v>0.41326530612244933</c:v>
                </c:pt>
                <c:pt idx="2379">
                  <c:v>0.41071428571428614</c:v>
                </c:pt>
                <c:pt idx="2380">
                  <c:v>0.41071428571428614</c:v>
                </c:pt>
                <c:pt idx="2381">
                  <c:v>0.41071428571428614</c:v>
                </c:pt>
                <c:pt idx="2382">
                  <c:v>0.40816326530612246</c:v>
                </c:pt>
                <c:pt idx="2383">
                  <c:v>0.40306122448979576</c:v>
                </c:pt>
                <c:pt idx="2384">
                  <c:v>0.40306122448979576</c:v>
                </c:pt>
                <c:pt idx="2385">
                  <c:v>0.39795918367347005</c:v>
                </c:pt>
                <c:pt idx="2386">
                  <c:v>0.40051020408163268</c:v>
                </c:pt>
                <c:pt idx="2387">
                  <c:v>0.40306122448979576</c:v>
                </c:pt>
                <c:pt idx="2388">
                  <c:v>0.40433673469387782</c:v>
                </c:pt>
                <c:pt idx="2389">
                  <c:v>0.40306122448979576</c:v>
                </c:pt>
                <c:pt idx="2390">
                  <c:v>0.40816326530612246</c:v>
                </c:pt>
                <c:pt idx="2391">
                  <c:v>0.40306122448979576</c:v>
                </c:pt>
                <c:pt idx="2392">
                  <c:v>0.40816326530612246</c:v>
                </c:pt>
                <c:pt idx="2393">
                  <c:v>0.41071428571428614</c:v>
                </c:pt>
                <c:pt idx="2394">
                  <c:v>0.40816326530612246</c:v>
                </c:pt>
                <c:pt idx="2395">
                  <c:v>0.41071428571428614</c:v>
                </c:pt>
                <c:pt idx="2396">
                  <c:v>0.40943877551020452</c:v>
                </c:pt>
                <c:pt idx="2397">
                  <c:v>0.40561224489795938</c:v>
                </c:pt>
                <c:pt idx="2398">
                  <c:v>0.40306122448979576</c:v>
                </c:pt>
                <c:pt idx="2399">
                  <c:v>0.40561224489795938</c:v>
                </c:pt>
                <c:pt idx="2400">
                  <c:v>0.39540816326530698</c:v>
                </c:pt>
                <c:pt idx="2401">
                  <c:v>0.4017857142857143</c:v>
                </c:pt>
                <c:pt idx="2402">
                  <c:v>0.39795918367347005</c:v>
                </c:pt>
                <c:pt idx="2403">
                  <c:v>0.39540816326530698</c:v>
                </c:pt>
                <c:pt idx="2404">
                  <c:v>0.40306122448979576</c:v>
                </c:pt>
                <c:pt idx="2405">
                  <c:v>0.40306122448979576</c:v>
                </c:pt>
                <c:pt idx="2406">
                  <c:v>0.40433673469387782</c:v>
                </c:pt>
                <c:pt idx="2407">
                  <c:v>0.40561224489795938</c:v>
                </c:pt>
                <c:pt idx="2408">
                  <c:v>0.40561224489795938</c:v>
                </c:pt>
                <c:pt idx="2409">
                  <c:v>0.40306122448979576</c:v>
                </c:pt>
                <c:pt idx="2410">
                  <c:v>0.4017857142857143</c:v>
                </c:pt>
                <c:pt idx="2411">
                  <c:v>0.40306122448979576</c:v>
                </c:pt>
                <c:pt idx="2412">
                  <c:v>0.39668367346938838</c:v>
                </c:pt>
                <c:pt idx="2413">
                  <c:v>0.39540816326530698</c:v>
                </c:pt>
                <c:pt idx="2414">
                  <c:v>0.40051020408163268</c:v>
                </c:pt>
                <c:pt idx="2415">
                  <c:v>0.39540816326530698</c:v>
                </c:pt>
                <c:pt idx="2416">
                  <c:v>0.40051020408163268</c:v>
                </c:pt>
                <c:pt idx="2417">
                  <c:v>0.40433673469387782</c:v>
                </c:pt>
                <c:pt idx="2418">
                  <c:v>0.39795918367347005</c:v>
                </c:pt>
                <c:pt idx="2419">
                  <c:v>0.40051020408163268</c:v>
                </c:pt>
                <c:pt idx="2420">
                  <c:v>0.40051020408163268</c:v>
                </c:pt>
                <c:pt idx="2421">
                  <c:v>0.39540816326530698</c:v>
                </c:pt>
                <c:pt idx="2422">
                  <c:v>0.39668367346938838</c:v>
                </c:pt>
                <c:pt idx="2423">
                  <c:v>0.39540816326530698</c:v>
                </c:pt>
                <c:pt idx="2424">
                  <c:v>0.39285714285714324</c:v>
                </c:pt>
                <c:pt idx="2425">
                  <c:v>0.39285714285714324</c:v>
                </c:pt>
                <c:pt idx="2426">
                  <c:v>0.39795918367347005</c:v>
                </c:pt>
                <c:pt idx="2427">
                  <c:v>0.39540816326530698</c:v>
                </c:pt>
                <c:pt idx="2428">
                  <c:v>0.39668367346938838</c:v>
                </c:pt>
                <c:pt idx="2429">
                  <c:v>0.40051020408163268</c:v>
                </c:pt>
                <c:pt idx="2430">
                  <c:v>0.39285714285714324</c:v>
                </c:pt>
                <c:pt idx="2431">
                  <c:v>0.39540816326530698</c:v>
                </c:pt>
                <c:pt idx="2432">
                  <c:v>0.39285714285714324</c:v>
                </c:pt>
                <c:pt idx="2433">
                  <c:v>0.39285714285714324</c:v>
                </c:pt>
                <c:pt idx="2434">
                  <c:v>0.39030612244897994</c:v>
                </c:pt>
                <c:pt idx="2435">
                  <c:v>0.39540816326530698</c:v>
                </c:pt>
                <c:pt idx="2436">
                  <c:v>0.39158163265306162</c:v>
                </c:pt>
                <c:pt idx="2437">
                  <c:v>0.39413265306122447</c:v>
                </c:pt>
                <c:pt idx="2438">
                  <c:v>0.39540816326530698</c:v>
                </c:pt>
                <c:pt idx="2439">
                  <c:v>0.39285714285714324</c:v>
                </c:pt>
                <c:pt idx="2440">
                  <c:v>0.39540816326530698</c:v>
                </c:pt>
                <c:pt idx="2441">
                  <c:v>0.39285714285714324</c:v>
                </c:pt>
                <c:pt idx="2442">
                  <c:v>0.39285714285714324</c:v>
                </c:pt>
                <c:pt idx="2443">
                  <c:v>0.39285714285714324</c:v>
                </c:pt>
                <c:pt idx="2444">
                  <c:v>0.39285714285714324</c:v>
                </c:pt>
                <c:pt idx="2445">
                  <c:v>0.39158163265306162</c:v>
                </c:pt>
                <c:pt idx="2446">
                  <c:v>0.39030612244897994</c:v>
                </c:pt>
                <c:pt idx="2447">
                  <c:v>0.39285714285714324</c:v>
                </c:pt>
                <c:pt idx="2448">
                  <c:v>0.38775510204081631</c:v>
                </c:pt>
                <c:pt idx="2449">
                  <c:v>0.39285714285714324</c:v>
                </c:pt>
                <c:pt idx="2450">
                  <c:v>0.39540816326530698</c:v>
                </c:pt>
                <c:pt idx="2451">
                  <c:v>0.39413265306122447</c:v>
                </c:pt>
                <c:pt idx="2452">
                  <c:v>0.39540816326530698</c:v>
                </c:pt>
                <c:pt idx="2453">
                  <c:v>0.39795918367347005</c:v>
                </c:pt>
                <c:pt idx="2454">
                  <c:v>0.39030612244897994</c:v>
                </c:pt>
                <c:pt idx="2455">
                  <c:v>0.39540816326530698</c:v>
                </c:pt>
                <c:pt idx="2456">
                  <c:v>0.39158163265306162</c:v>
                </c:pt>
                <c:pt idx="2457">
                  <c:v>0.39030612244897994</c:v>
                </c:pt>
                <c:pt idx="2458">
                  <c:v>0.39030612244897994</c:v>
                </c:pt>
                <c:pt idx="2459">
                  <c:v>0.39540816326530698</c:v>
                </c:pt>
                <c:pt idx="2460">
                  <c:v>0.39285714285714324</c:v>
                </c:pt>
                <c:pt idx="2461">
                  <c:v>0.39540816326530698</c:v>
                </c:pt>
                <c:pt idx="2462">
                  <c:v>0.40051020408163268</c:v>
                </c:pt>
                <c:pt idx="2463">
                  <c:v>0.39540816326530698</c:v>
                </c:pt>
                <c:pt idx="2464">
                  <c:v>0.39540816326530698</c:v>
                </c:pt>
                <c:pt idx="2465">
                  <c:v>0.39540816326530698</c:v>
                </c:pt>
                <c:pt idx="2466">
                  <c:v>0.39285714285714324</c:v>
                </c:pt>
                <c:pt idx="2467">
                  <c:v>0.38775510204081631</c:v>
                </c:pt>
                <c:pt idx="2468">
                  <c:v>0.39540816326530698</c:v>
                </c:pt>
                <c:pt idx="2469">
                  <c:v>0.38903061224489854</c:v>
                </c:pt>
                <c:pt idx="2470">
                  <c:v>0.39285714285714324</c:v>
                </c:pt>
                <c:pt idx="2471">
                  <c:v>0.39668367346938838</c:v>
                </c:pt>
                <c:pt idx="2472">
                  <c:v>0.39540816326530698</c:v>
                </c:pt>
                <c:pt idx="2473">
                  <c:v>0.39795918367347005</c:v>
                </c:pt>
                <c:pt idx="2474">
                  <c:v>0.39795918367347005</c:v>
                </c:pt>
                <c:pt idx="2475">
                  <c:v>0.39795918367347005</c:v>
                </c:pt>
                <c:pt idx="2476">
                  <c:v>0.39540816326530698</c:v>
                </c:pt>
                <c:pt idx="2477">
                  <c:v>0.39795918367347005</c:v>
                </c:pt>
                <c:pt idx="2478">
                  <c:v>0.39158163265306162</c:v>
                </c:pt>
                <c:pt idx="2479">
                  <c:v>0.39158163265306162</c:v>
                </c:pt>
                <c:pt idx="2480">
                  <c:v>0.39540816326530698</c:v>
                </c:pt>
                <c:pt idx="2481">
                  <c:v>0.38520408163265379</c:v>
                </c:pt>
                <c:pt idx="2482">
                  <c:v>0.39540816326530698</c:v>
                </c:pt>
                <c:pt idx="2483">
                  <c:v>0.38903061224489854</c:v>
                </c:pt>
                <c:pt idx="2484">
                  <c:v>0.39158163265306162</c:v>
                </c:pt>
                <c:pt idx="2485">
                  <c:v>0.39158163265306162</c:v>
                </c:pt>
                <c:pt idx="2486">
                  <c:v>0.39158163265306162</c:v>
                </c:pt>
                <c:pt idx="2487">
                  <c:v>0.38647959183673514</c:v>
                </c:pt>
                <c:pt idx="2488">
                  <c:v>0.38647959183673514</c:v>
                </c:pt>
                <c:pt idx="2489">
                  <c:v>0.38775510204081631</c:v>
                </c:pt>
                <c:pt idx="2490">
                  <c:v>0.38520408163265379</c:v>
                </c:pt>
                <c:pt idx="2491">
                  <c:v>0.39158163265306162</c:v>
                </c:pt>
                <c:pt idx="2492">
                  <c:v>0.39285714285714324</c:v>
                </c:pt>
                <c:pt idx="2493">
                  <c:v>0.39285714285714324</c:v>
                </c:pt>
                <c:pt idx="2494">
                  <c:v>0.39030612244897994</c:v>
                </c:pt>
                <c:pt idx="2495">
                  <c:v>0.39285714285714324</c:v>
                </c:pt>
                <c:pt idx="2496">
                  <c:v>0.38647959183673514</c:v>
                </c:pt>
                <c:pt idx="2497">
                  <c:v>0.38775510204081631</c:v>
                </c:pt>
                <c:pt idx="2498">
                  <c:v>0.39030612244897994</c:v>
                </c:pt>
                <c:pt idx="2499">
                  <c:v>0.38520408163265379</c:v>
                </c:pt>
                <c:pt idx="2500">
                  <c:v>0.38775510204081631</c:v>
                </c:pt>
                <c:pt idx="2501">
                  <c:v>0.39158163265306162</c:v>
                </c:pt>
                <c:pt idx="2502">
                  <c:v>0.38647959183673514</c:v>
                </c:pt>
                <c:pt idx="2503">
                  <c:v>0.39030612244897994</c:v>
                </c:pt>
                <c:pt idx="2504">
                  <c:v>0.39030612244897994</c:v>
                </c:pt>
                <c:pt idx="2505">
                  <c:v>0.38647959183673514</c:v>
                </c:pt>
                <c:pt idx="2506">
                  <c:v>0.38775510204081631</c:v>
                </c:pt>
                <c:pt idx="2507">
                  <c:v>0.39030612244897994</c:v>
                </c:pt>
                <c:pt idx="2508">
                  <c:v>0.38392857142857217</c:v>
                </c:pt>
                <c:pt idx="2509">
                  <c:v>0.38775510204081631</c:v>
                </c:pt>
                <c:pt idx="2510">
                  <c:v>0.38903061224489854</c:v>
                </c:pt>
                <c:pt idx="2511">
                  <c:v>0.38775510204081631</c:v>
                </c:pt>
                <c:pt idx="2512">
                  <c:v>0.39030612244897994</c:v>
                </c:pt>
                <c:pt idx="2513">
                  <c:v>0.39030612244897994</c:v>
                </c:pt>
                <c:pt idx="2514">
                  <c:v>0.38903061224489854</c:v>
                </c:pt>
                <c:pt idx="2515">
                  <c:v>0.38775510204081631</c:v>
                </c:pt>
                <c:pt idx="2516">
                  <c:v>0.38775510204081631</c:v>
                </c:pt>
                <c:pt idx="2517">
                  <c:v>0.38775510204081631</c:v>
                </c:pt>
                <c:pt idx="2518">
                  <c:v>0.38265306122449044</c:v>
                </c:pt>
                <c:pt idx="2519">
                  <c:v>0.39030612244897994</c:v>
                </c:pt>
                <c:pt idx="2520">
                  <c:v>0.38647959183673514</c:v>
                </c:pt>
                <c:pt idx="2521">
                  <c:v>0.38775510204081631</c:v>
                </c:pt>
                <c:pt idx="2522">
                  <c:v>0.39030612244897994</c:v>
                </c:pt>
                <c:pt idx="2523">
                  <c:v>0.38520408163265379</c:v>
                </c:pt>
                <c:pt idx="2524">
                  <c:v>0.38520408163265379</c:v>
                </c:pt>
                <c:pt idx="2525">
                  <c:v>0.38520408163265379</c:v>
                </c:pt>
                <c:pt idx="2526">
                  <c:v>0.38265306122449044</c:v>
                </c:pt>
                <c:pt idx="2527">
                  <c:v>0.38137755102040877</c:v>
                </c:pt>
                <c:pt idx="2528">
                  <c:v>0.38775510204081631</c:v>
                </c:pt>
                <c:pt idx="2529">
                  <c:v>0.38137755102040877</c:v>
                </c:pt>
                <c:pt idx="2530">
                  <c:v>0.38520408163265379</c:v>
                </c:pt>
                <c:pt idx="2531">
                  <c:v>0.38520408163265379</c:v>
                </c:pt>
                <c:pt idx="2532">
                  <c:v>0.38392857142857217</c:v>
                </c:pt>
                <c:pt idx="2533">
                  <c:v>0.38520408163265379</c:v>
                </c:pt>
                <c:pt idx="2534">
                  <c:v>0.38903061224489854</c:v>
                </c:pt>
                <c:pt idx="2535">
                  <c:v>0.38265306122449044</c:v>
                </c:pt>
                <c:pt idx="2536">
                  <c:v>0.38775510204081631</c:v>
                </c:pt>
                <c:pt idx="2537">
                  <c:v>0.38265306122449044</c:v>
                </c:pt>
                <c:pt idx="2538">
                  <c:v>0.38137755102040877</c:v>
                </c:pt>
                <c:pt idx="2539">
                  <c:v>0.38520408163265379</c:v>
                </c:pt>
                <c:pt idx="2540">
                  <c:v>0.38010204081632654</c:v>
                </c:pt>
                <c:pt idx="2541">
                  <c:v>0.38392857142857217</c:v>
                </c:pt>
                <c:pt idx="2542">
                  <c:v>0.38010204081632654</c:v>
                </c:pt>
                <c:pt idx="2543">
                  <c:v>0.38520408163265379</c:v>
                </c:pt>
                <c:pt idx="2544">
                  <c:v>0.37755102040816324</c:v>
                </c:pt>
                <c:pt idx="2545">
                  <c:v>0.38265306122449044</c:v>
                </c:pt>
                <c:pt idx="2546">
                  <c:v>0.38520408163265379</c:v>
                </c:pt>
                <c:pt idx="2547">
                  <c:v>0.38010204081632654</c:v>
                </c:pt>
                <c:pt idx="2548">
                  <c:v>0.38265306122449044</c:v>
                </c:pt>
                <c:pt idx="2549">
                  <c:v>0.38265306122449044</c:v>
                </c:pt>
                <c:pt idx="2550">
                  <c:v>0.38010204081632654</c:v>
                </c:pt>
                <c:pt idx="2551">
                  <c:v>0.38010204081632654</c:v>
                </c:pt>
                <c:pt idx="2552">
                  <c:v>0.38775510204081631</c:v>
                </c:pt>
                <c:pt idx="2553">
                  <c:v>0.37882653061224569</c:v>
                </c:pt>
                <c:pt idx="2554">
                  <c:v>0.38775510204081631</c:v>
                </c:pt>
                <c:pt idx="2555">
                  <c:v>0.38265306122449044</c:v>
                </c:pt>
                <c:pt idx="2556">
                  <c:v>0.37882653061224569</c:v>
                </c:pt>
                <c:pt idx="2557">
                  <c:v>0.37755102040816324</c:v>
                </c:pt>
                <c:pt idx="2558">
                  <c:v>0.37500000000000033</c:v>
                </c:pt>
                <c:pt idx="2559">
                  <c:v>0.37500000000000033</c:v>
                </c:pt>
                <c:pt idx="2560">
                  <c:v>0.37755102040816324</c:v>
                </c:pt>
                <c:pt idx="2561">
                  <c:v>0.38010204081632654</c:v>
                </c:pt>
                <c:pt idx="2562">
                  <c:v>0.37500000000000033</c:v>
                </c:pt>
                <c:pt idx="2563">
                  <c:v>0.37755102040816324</c:v>
                </c:pt>
                <c:pt idx="2564">
                  <c:v>0.37755102040816324</c:v>
                </c:pt>
                <c:pt idx="2565">
                  <c:v>0.36989795918367391</c:v>
                </c:pt>
                <c:pt idx="2566">
                  <c:v>0.37500000000000033</c:v>
                </c:pt>
                <c:pt idx="2567">
                  <c:v>0.37244897959183737</c:v>
                </c:pt>
                <c:pt idx="2568">
                  <c:v>0.36989795918367391</c:v>
                </c:pt>
                <c:pt idx="2569">
                  <c:v>0.38137755102040877</c:v>
                </c:pt>
                <c:pt idx="2570">
                  <c:v>0.37500000000000033</c:v>
                </c:pt>
                <c:pt idx="2571">
                  <c:v>0.37755102040816324</c:v>
                </c:pt>
                <c:pt idx="2572">
                  <c:v>0.37627551020408201</c:v>
                </c:pt>
                <c:pt idx="2573">
                  <c:v>0.37627551020408201</c:v>
                </c:pt>
                <c:pt idx="2574">
                  <c:v>0.37117346938775586</c:v>
                </c:pt>
                <c:pt idx="2575">
                  <c:v>0.37500000000000033</c:v>
                </c:pt>
                <c:pt idx="2576">
                  <c:v>0.37244897959183737</c:v>
                </c:pt>
                <c:pt idx="2577">
                  <c:v>0.37244897959183737</c:v>
                </c:pt>
                <c:pt idx="2578">
                  <c:v>0.36989795918367391</c:v>
                </c:pt>
                <c:pt idx="2579">
                  <c:v>0.37244897959183737</c:v>
                </c:pt>
                <c:pt idx="2580">
                  <c:v>0.37244897959183737</c:v>
                </c:pt>
                <c:pt idx="2581">
                  <c:v>0.37244897959183737</c:v>
                </c:pt>
                <c:pt idx="2582">
                  <c:v>0.37244897959183737</c:v>
                </c:pt>
                <c:pt idx="2583">
                  <c:v>0.37117346938775586</c:v>
                </c:pt>
                <c:pt idx="2584">
                  <c:v>0.36989795918367391</c:v>
                </c:pt>
                <c:pt idx="2585">
                  <c:v>0.37500000000000033</c:v>
                </c:pt>
                <c:pt idx="2586">
                  <c:v>0.36989795918367391</c:v>
                </c:pt>
                <c:pt idx="2587">
                  <c:v>0.37627551020408201</c:v>
                </c:pt>
                <c:pt idx="2588">
                  <c:v>0.36989795918367391</c:v>
                </c:pt>
                <c:pt idx="2589">
                  <c:v>0.36989795918367391</c:v>
                </c:pt>
                <c:pt idx="2590">
                  <c:v>0.36989795918367391</c:v>
                </c:pt>
                <c:pt idx="2591">
                  <c:v>0.36862244897959218</c:v>
                </c:pt>
                <c:pt idx="2592">
                  <c:v>0.36989795918367391</c:v>
                </c:pt>
                <c:pt idx="2593">
                  <c:v>0.36989795918367391</c:v>
                </c:pt>
                <c:pt idx="2594">
                  <c:v>0.37244897959183737</c:v>
                </c:pt>
                <c:pt idx="2595">
                  <c:v>0.36734693877551056</c:v>
                </c:pt>
                <c:pt idx="2596">
                  <c:v>0.37244897959183737</c:v>
                </c:pt>
                <c:pt idx="2597">
                  <c:v>0.36862244897959218</c:v>
                </c:pt>
                <c:pt idx="2598">
                  <c:v>0.37244897959183737</c:v>
                </c:pt>
                <c:pt idx="2599">
                  <c:v>0.37117346938775586</c:v>
                </c:pt>
                <c:pt idx="2600">
                  <c:v>0.37372448979591893</c:v>
                </c:pt>
                <c:pt idx="2601">
                  <c:v>0.36989795918367391</c:v>
                </c:pt>
                <c:pt idx="2602">
                  <c:v>0.36607142857142855</c:v>
                </c:pt>
                <c:pt idx="2603">
                  <c:v>0.37372448979591893</c:v>
                </c:pt>
                <c:pt idx="2604">
                  <c:v>0.36352040816326575</c:v>
                </c:pt>
                <c:pt idx="2605">
                  <c:v>0.36989795918367391</c:v>
                </c:pt>
                <c:pt idx="2606">
                  <c:v>0.36734693877551056</c:v>
                </c:pt>
                <c:pt idx="2607">
                  <c:v>0.36352040816326575</c:v>
                </c:pt>
                <c:pt idx="2608">
                  <c:v>0.36479591836734698</c:v>
                </c:pt>
                <c:pt idx="2609">
                  <c:v>0.36607142857142855</c:v>
                </c:pt>
                <c:pt idx="2610">
                  <c:v>0.36607142857142855</c:v>
                </c:pt>
                <c:pt idx="2611">
                  <c:v>0.36734693877551056</c:v>
                </c:pt>
                <c:pt idx="2612">
                  <c:v>0.36989795918367391</c:v>
                </c:pt>
                <c:pt idx="2613">
                  <c:v>0.36479591836734698</c:v>
                </c:pt>
                <c:pt idx="2614">
                  <c:v>0.36479591836734698</c:v>
                </c:pt>
                <c:pt idx="2615">
                  <c:v>0.36479591836734698</c:v>
                </c:pt>
                <c:pt idx="2616">
                  <c:v>0.36224489795918408</c:v>
                </c:pt>
                <c:pt idx="2617">
                  <c:v>0.35969387755102039</c:v>
                </c:pt>
                <c:pt idx="2618">
                  <c:v>0.36224489795918408</c:v>
                </c:pt>
                <c:pt idx="2619">
                  <c:v>0.35969387755102039</c:v>
                </c:pt>
                <c:pt idx="2620">
                  <c:v>0.36096938775510246</c:v>
                </c:pt>
                <c:pt idx="2621">
                  <c:v>0.35969387755102039</c:v>
                </c:pt>
                <c:pt idx="2622">
                  <c:v>0.36479591836734698</c:v>
                </c:pt>
                <c:pt idx="2623">
                  <c:v>0.35969387755102039</c:v>
                </c:pt>
                <c:pt idx="2624">
                  <c:v>0.36734693877551056</c:v>
                </c:pt>
                <c:pt idx="2625">
                  <c:v>0.36096938775510246</c:v>
                </c:pt>
                <c:pt idx="2626">
                  <c:v>0.35969387755102039</c:v>
                </c:pt>
                <c:pt idx="2627">
                  <c:v>0.36607142857142855</c:v>
                </c:pt>
                <c:pt idx="2628">
                  <c:v>0.35714285714285776</c:v>
                </c:pt>
                <c:pt idx="2629">
                  <c:v>0.36479591836734698</c:v>
                </c:pt>
                <c:pt idx="2630">
                  <c:v>0.36096938775510246</c:v>
                </c:pt>
                <c:pt idx="2631">
                  <c:v>0.35969387755102039</c:v>
                </c:pt>
                <c:pt idx="2632">
                  <c:v>0.36224489795918408</c:v>
                </c:pt>
                <c:pt idx="2633">
                  <c:v>0.35969387755102039</c:v>
                </c:pt>
                <c:pt idx="2634">
                  <c:v>0.36224489795918408</c:v>
                </c:pt>
                <c:pt idx="2635">
                  <c:v>0.35969387755102039</c:v>
                </c:pt>
                <c:pt idx="2636">
                  <c:v>0.35969387755102039</c:v>
                </c:pt>
                <c:pt idx="2637">
                  <c:v>0.35714285714285776</c:v>
                </c:pt>
                <c:pt idx="2638">
                  <c:v>0.35969387755102039</c:v>
                </c:pt>
                <c:pt idx="2639">
                  <c:v>0.35969387755102039</c:v>
                </c:pt>
                <c:pt idx="2640">
                  <c:v>0.36352040816326575</c:v>
                </c:pt>
                <c:pt idx="2641">
                  <c:v>0.35969387755102039</c:v>
                </c:pt>
                <c:pt idx="2642">
                  <c:v>0.36224489795918408</c:v>
                </c:pt>
                <c:pt idx="2643">
                  <c:v>0.35459183673469385</c:v>
                </c:pt>
                <c:pt idx="2644">
                  <c:v>0.35714285714285776</c:v>
                </c:pt>
                <c:pt idx="2645">
                  <c:v>0.35459183673469385</c:v>
                </c:pt>
                <c:pt idx="2646">
                  <c:v>0.34948979591836793</c:v>
                </c:pt>
                <c:pt idx="2647">
                  <c:v>0.34693877551020452</c:v>
                </c:pt>
                <c:pt idx="2648">
                  <c:v>0.34821428571428614</c:v>
                </c:pt>
                <c:pt idx="2649">
                  <c:v>0.34566326530612246</c:v>
                </c:pt>
                <c:pt idx="2650">
                  <c:v>0.34693877551020452</c:v>
                </c:pt>
                <c:pt idx="2651">
                  <c:v>0.35714285714285776</c:v>
                </c:pt>
                <c:pt idx="2652">
                  <c:v>0.34948979591836793</c:v>
                </c:pt>
                <c:pt idx="2653">
                  <c:v>0.35841836734693938</c:v>
                </c:pt>
                <c:pt idx="2654">
                  <c:v>0.35841836734693938</c:v>
                </c:pt>
                <c:pt idx="2655">
                  <c:v>0.35459183673469385</c:v>
                </c:pt>
                <c:pt idx="2656">
                  <c:v>0.35714285714285776</c:v>
                </c:pt>
                <c:pt idx="2657">
                  <c:v>0.35459183673469385</c:v>
                </c:pt>
                <c:pt idx="2658">
                  <c:v>0.35459183673469385</c:v>
                </c:pt>
                <c:pt idx="2659">
                  <c:v>0.35204081632653061</c:v>
                </c:pt>
                <c:pt idx="2660">
                  <c:v>0.35459183673469385</c:v>
                </c:pt>
                <c:pt idx="2661">
                  <c:v>0.34948979591836793</c:v>
                </c:pt>
                <c:pt idx="2662">
                  <c:v>0.35331632653061262</c:v>
                </c:pt>
                <c:pt idx="2663">
                  <c:v>0.35459183673469385</c:v>
                </c:pt>
                <c:pt idx="2664">
                  <c:v>0.35459183673469385</c:v>
                </c:pt>
                <c:pt idx="2665">
                  <c:v>0.35204081632653061</c:v>
                </c:pt>
                <c:pt idx="2666">
                  <c:v>0.35459183673469385</c:v>
                </c:pt>
                <c:pt idx="2667">
                  <c:v>0.34566326530612246</c:v>
                </c:pt>
                <c:pt idx="2668">
                  <c:v>0.34183673469387782</c:v>
                </c:pt>
                <c:pt idx="2669">
                  <c:v>0.33801020408163307</c:v>
                </c:pt>
                <c:pt idx="2670">
                  <c:v>0.33163265306122447</c:v>
                </c:pt>
                <c:pt idx="2671">
                  <c:v>0.33163265306122447</c:v>
                </c:pt>
                <c:pt idx="2672">
                  <c:v>0.33163265306122447</c:v>
                </c:pt>
                <c:pt idx="2673">
                  <c:v>0.33418367346938838</c:v>
                </c:pt>
                <c:pt idx="2674">
                  <c:v>0.33673469387755173</c:v>
                </c:pt>
                <c:pt idx="2675">
                  <c:v>0.33928571428571463</c:v>
                </c:pt>
                <c:pt idx="2676">
                  <c:v>0.3443877551020415</c:v>
                </c:pt>
                <c:pt idx="2677">
                  <c:v>0.34183673469387782</c:v>
                </c:pt>
                <c:pt idx="2678">
                  <c:v>0.35204081632653061</c:v>
                </c:pt>
                <c:pt idx="2679">
                  <c:v>0.3443877551020415</c:v>
                </c:pt>
                <c:pt idx="2680">
                  <c:v>0.34948979591836793</c:v>
                </c:pt>
                <c:pt idx="2681">
                  <c:v>0.35204081632653061</c:v>
                </c:pt>
                <c:pt idx="2682">
                  <c:v>0.34183673469387782</c:v>
                </c:pt>
                <c:pt idx="2683">
                  <c:v>0.34948979591836793</c:v>
                </c:pt>
                <c:pt idx="2684">
                  <c:v>0.34693877551020452</c:v>
                </c:pt>
                <c:pt idx="2685">
                  <c:v>0.34693877551020452</c:v>
                </c:pt>
                <c:pt idx="2686">
                  <c:v>0.34948979591836793</c:v>
                </c:pt>
                <c:pt idx="2687">
                  <c:v>0.35586734693877581</c:v>
                </c:pt>
                <c:pt idx="2688">
                  <c:v>0.34693877551020452</c:v>
                </c:pt>
                <c:pt idx="2689">
                  <c:v>0.34948979591836793</c:v>
                </c:pt>
                <c:pt idx="2690">
                  <c:v>0.34948979591836793</c:v>
                </c:pt>
                <c:pt idx="2691">
                  <c:v>0.34183673469387782</c:v>
                </c:pt>
                <c:pt idx="2692">
                  <c:v>0.34693877551020452</c:v>
                </c:pt>
                <c:pt idx="2693">
                  <c:v>0.34821428571428614</c:v>
                </c:pt>
                <c:pt idx="2694">
                  <c:v>0.3443877551020415</c:v>
                </c:pt>
                <c:pt idx="2695">
                  <c:v>0.34693877551020452</c:v>
                </c:pt>
                <c:pt idx="2696">
                  <c:v>0.34948979591836793</c:v>
                </c:pt>
                <c:pt idx="2697">
                  <c:v>0.3443877551020415</c:v>
                </c:pt>
                <c:pt idx="2698">
                  <c:v>0.34693877551020452</c:v>
                </c:pt>
                <c:pt idx="2699">
                  <c:v>0.35204081632653061</c:v>
                </c:pt>
                <c:pt idx="2700">
                  <c:v>0.3443877551020415</c:v>
                </c:pt>
                <c:pt idx="2701">
                  <c:v>0.34693877551020452</c:v>
                </c:pt>
                <c:pt idx="2702">
                  <c:v>0.34948979591836793</c:v>
                </c:pt>
                <c:pt idx="2703">
                  <c:v>0.34183673469387782</c:v>
                </c:pt>
                <c:pt idx="2704">
                  <c:v>0.34183673469387782</c:v>
                </c:pt>
                <c:pt idx="2705">
                  <c:v>0.34693877551020452</c:v>
                </c:pt>
                <c:pt idx="2706">
                  <c:v>0.33928571428571463</c:v>
                </c:pt>
                <c:pt idx="2707">
                  <c:v>0.3443877551020415</c:v>
                </c:pt>
                <c:pt idx="2708">
                  <c:v>0.34948979591836793</c:v>
                </c:pt>
                <c:pt idx="2709">
                  <c:v>0.34183673469387782</c:v>
                </c:pt>
                <c:pt idx="2710">
                  <c:v>0.34693877551020452</c:v>
                </c:pt>
                <c:pt idx="2711">
                  <c:v>0.34693877551020452</c:v>
                </c:pt>
                <c:pt idx="2712">
                  <c:v>0.33928571428571463</c:v>
                </c:pt>
                <c:pt idx="2713">
                  <c:v>0.3443877551020415</c:v>
                </c:pt>
                <c:pt idx="2714">
                  <c:v>0.34183673469387782</c:v>
                </c:pt>
                <c:pt idx="2715">
                  <c:v>0.33928571428571463</c:v>
                </c:pt>
                <c:pt idx="2716">
                  <c:v>0.3443877551020415</c:v>
                </c:pt>
                <c:pt idx="2717">
                  <c:v>0.3443877551020415</c:v>
                </c:pt>
                <c:pt idx="2718">
                  <c:v>0.34183673469387782</c:v>
                </c:pt>
                <c:pt idx="2719">
                  <c:v>0.34693877551020452</c:v>
                </c:pt>
                <c:pt idx="2720">
                  <c:v>0.3443877551020415</c:v>
                </c:pt>
                <c:pt idx="2721">
                  <c:v>0.3443877551020415</c:v>
                </c:pt>
                <c:pt idx="2722">
                  <c:v>0.34056122448979576</c:v>
                </c:pt>
                <c:pt idx="2723">
                  <c:v>0.34821428571428614</c:v>
                </c:pt>
                <c:pt idx="2724">
                  <c:v>0.33928571428571463</c:v>
                </c:pt>
                <c:pt idx="2725">
                  <c:v>0.3443877551020415</c:v>
                </c:pt>
                <c:pt idx="2726">
                  <c:v>0.3443877551020415</c:v>
                </c:pt>
                <c:pt idx="2727">
                  <c:v>0.33673469387755173</c:v>
                </c:pt>
                <c:pt idx="2728">
                  <c:v>0.34056122448979576</c:v>
                </c:pt>
                <c:pt idx="2729">
                  <c:v>0.34056122448979576</c:v>
                </c:pt>
                <c:pt idx="2730">
                  <c:v>0.33290816326530698</c:v>
                </c:pt>
                <c:pt idx="2731">
                  <c:v>0.33418367346938838</c:v>
                </c:pt>
                <c:pt idx="2732">
                  <c:v>0.32908163265306162</c:v>
                </c:pt>
                <c:pt idx="2733">
                  <c:v>0.32142857142857217</c:v>
                </c:pt>
                <c:pt idx="2734">
                  <c:v>0.32397959183673514</c:v>
                </c:pt>
                <c:pt idx="2735">
                  <c:v>0.32142857142857217</c:v>
                </c:pt>
                <c:pt idx="2736">
                  <c:v>0.32397959183673514</c:v>
                </c:pt>
                <c:pt idx="2737">
                  <c:v>0.32780612244897994</c:v>
                </c:pt>
                <c:pt idx="2738">
                  <c:v>0.33163265306122447</c:v>
                </c:pt>
                <c:pt idx="2739">
                  <c:v>0.33163265306122447</c:v>
                </c:pt>
                <c:pt idx="2740">
                  <c:v>0.33290816326530698</c:v>
                </c:pt>
                <c:pt idx="2741">
                  <c:v>0.33673469387755173</c:v>
                </c:pt>
                <c:pt idx="2742">
                  <c:v>0.33290816326530698</c:v>
                </c:pt>
                <c:pt idx="2743">
                  <c:v>0.33418367346938838</c:v>
                </c:pt>
                <c:pt idx="2744">
                  <c:v>0.33418367346938838</c:v>
                </c:pt>
                <c:pt idx="2745">
                  <c:v>0.33163265306122447</c:v>
                </c:pt>
                <c:pt idx="2746">
                  <c:v>0.32653061224489854</c:v>
                </c:pt>
                <c:pt idx="2747">
                  <c:v>0.33163265306122447</c:v>
                </c:pt>
                <c:pt idx="2748">
                  <c:v>0.32780612244897994</c:v>
                </c:pt>
                <c:pt idx="2749">
                  <c:v>0.32653061224489854</c:v>
                </c:pt>
                <c:pt idx="2750">
                  <c:v>0.33673469387755173</c:v>
                </c:pt>
                <c:pt idx="2751">
                  <c:v>0.32525510204081631</c:v>
                </c:pt>
                <c:pt idx="2752">
                  <c:v>0.33418367346938838</c:v>
                </c:pt>
                <c:pt idx="2753">
                  <c:v>0.33163265306122447</c:v>
                </c:pt>
                <c:pt idx="2754">
                  <c:v>0.33163265306122447</c:v>
                </c:pt>
                <c:pt idx="2755">
                  <c:v>0.33163265306122447</c:v>
                </c:pt>
                <c:pt idx="2756">
                  <c:v>0.33035714285714324</c:v>
                </c:pt>
                <c:pt idx="2757">
                  <c:v>0.32525510204081631</c:v>
                </c:pt>
                <c:pt idx="2758">
                  <c:v>0.33163265306122447</c:v>
                </c:pt>
                <c:pt idx="2759">
                  <c:v>0.32780612244897994</c:v>
                </c:pt>
                <c:pt idx="2760">
                  <c:v>0.32908163265306162</c:v>
                </c:pt>
                <c:pt idx="2761">
                  <c:v>0.33163265306122447</c:v>
                </c:pt>
                <c:pt idx="2762">
                  <c:v>0.32525510204081631</c:v>
                </c:pt>
                <c:pt idx="2763">
                  <c:v>0.32908163265306162</c:v>
                </c:pt>
                <c:pt idx="2764">
                  <c:v>0.32653061224489854</c:v>
                </c:pt>
                <c:pt idx="2765">
                  <c:v>0.32908163265306162</c:v>
                </c:pt>
                <c:pt idx="2766">
                  <c:v>0.32397959183673514</c:v>
                </c:pt>
                <c:pt idx="2767">
                  <c:v>0.33035714285714324</c:v>
                </c:pt>
                <c:pt idx="2768">
                  <c:v>0.32653061224489854</c:v>
                </c:pt>
                <c:pt idx="2769">
                  <c:v>0.32908163265306162</c:v>
                </c:pt>
                <c:pt idx="2770">
                  <c:v>0.32270408163265379</c:v>
                </c:pt>
                <c:pt idx="2771">
                  <c:v>0.32653061224489854</c:v>
                </c:pt>
                <c:pt idx="2772">
                  <c:v>0.32142857142857217</c:v>
                </c:pt>
                <c:pt idx="2773">
                  <c:v>0.32397959183673514</c:v>
                </c:pt>
                <c:pt idx="2774">
                  <c:v>0.32653061224489854</c:v>
                </c:pt>
                <c:pt idx="2775">
                  <c:v>0.32142857142857217</c:v>
                </c:pt>
                <c:pt idx="2776">
                  <c:v>0.32653061224489854</c:v>
                </c:pt>
                <c:pt idx="2777">
                  <c:v>0.32525510204081631</c:v>
                </c:pt>
                <c:pt idx="2778">
                  <c:v>0.32270408163265379</c:v>
                </c:pt>
                <c:pt idx="2779">
                  <c:v>0.32142857142857217</c:v>
                </c:pt>
                <c:pt idx="2780">
                  <c:v>0.32270408163265379</c:v>
                </c:pt>
                <c:pt idx="2781">
                  <c:v>0.32142857142857217</c:v>
                </c:pt>
                <c:pt idx="2782">
                  <c:v>0.32142857142857217</c:v>
                </c:pt>
                <c:pt idx="2783">
                  <c:v>0.32653061224489854</c:v>
                </c:pt>
                <c:pt idx="2784">
                  <c:v>0.32397959183673514</c:v>
                </c:pt>
                <c:pt idx="2785">
                  <c:v>0.32397959183673514</c:v>
                </c:pt>
                <c:pt idx="2786">
                  <c:v>0.32397959183673514</c:v>
                </c:pt>
                <c:pt idx="2787">
                  <c:v>0.32397959183673514</c:v>
                </c:pt>
                <c:pt idx="2788">
                  <c:v>0.32142857142857217</c:v>
                </c:pt>
                <c:pt idx="2789">
                  <c:v>0.32270408163265379</c:v>
                </c:pt>
                <c:pt idx="2790">
                  <c:v>0.31760204081632654</c:v>
                </c:pt>
                <c:pt idx="2791">
                  <c:v>0.31760204081632654</c:v>
                </c:pt>
                <c:pt idx="2792">
                  <c:v>0.32142857142857217</c:v>
                </c:pt>
                <c:pt idx="2793">
                  <c:v>0.31632653061224569</c:v>
                </c:pt>
                <c:pt idx="2794">
                  <c:v>0.32015306122449044</c:v>
                </c:pt>
                <c:pt idx="2795">
                  <c:v>0.31887755102040877</c:v>
                </c:pt>
                <c:pt idx="2796">
                  <c:v>0.31505102040816324</c:v>
                </c:pt>
                <c:pt idx="2797">
                  <c:v>0.31887755102040877</c:v>
                </c:pt>
                <c:pt idx="2798">
                  <c:v>0.32015306122449044</c:v>
                </c:pt>
                <c:pt idx="2799">
                  <c:v>0.31632653061224569</c:v>
                </c:pt>
                <c:pt idx="2800">
                  <c:v>0.31887755102040877</c:v>
                </c:pt>
                <c:pt idx="2801">
                  <c:v>0.31760204081632654</c:v>
                </c:pt>
                <c:pt idx="2802">
                  <c:v>0.31632653061224569</c:v>
                </c:pt>
                <c:pt idx="2803">
                  <c:v>0.31887755102040877</c:v>
                </c:pt>
                <c:pt idx="2804">
                  <c:v>0.32015306122449044</c:v>
                </c:pt>
                <c:pt idx="2805">
                  <c:v>0.31760204081632654</c:v>
                </c:pt>
                <c:pt idx="2806">
                  <c:v>0.31505102040816324</c:v>
                </c:pt>
                <c:pt idx="2807">
                  <c:v>0.31887755102040877</c:v>
                </c:pt>
                <c:pt idx="2808">
                  <c:v>0.30867346938775586</c:v>
                </c:pt>
                <c:pt idx="2809">
                  <c:v>0.31377551020408201</c:v>
                </c:pt>
                <c:pt idx="2810">
                  <c:v>0.31377551020408201</c:v>
                </c:pt>
                <c:pt idx="2811">
                  <c:v>0.30994897959183737</c:v>
                </c:pt>
                <c:pt idx="2812">
                  <c:v>0.31377551020408201</c:v>
                </c:pt>
                <c:pt idx="2813">
                  <c:v>0.31632653061224569</c:v>
                </c:pt>
                <c:pt idx="2814">
                  <c:v>0.31250000000000033</c:v>
                </c:pt>
                <c:pt idx="2815">
                  <c:v>0.31377551020408201</c:v>
                </c:pt>
                <c:pt idx="2816">
                  <c:v>0.31632653061224569</c:v>
                </c:pt>
                <c:pt idx="2817">
                  <c:v>0.31377551020408201</c:v>
                </c:pt>
                <c:pt idx="2818">
                  <c:v>0.31887755102040877</c:v>
                </c:pt>
                <c:pt idx="2819">
                  <c:v>0.31887755102040877</c:v>
                </c:pt>
                <c:pt idx="2820">
                  <c:v>0.31632653061224569</c:v>
                </c:pt>
                <c:pt idx="2821">
                  <c:v>0.31377551020408201</c:v>
                </c:pt>
                <c:pt idx="2822">
                  <c:v>0.31760204081632654</c:v>
                </c:pt>
                <c:pt idx="2823">
                  <c:v>0.31250000000000033</c:v>
                </c:pt>
                <c:pt idx="2824">
                  <c:v>0.31505102040816324</c:v>
                </c:pt>
                <c:pt idx="2825">
                  <c:v>0.31632653061224569</c:v>
                </c:pt>
                <c:pt idx="2826">
                  <c:v>0.31122448979591893</c:v>
                </c:pt>
                <c:pt idx="2827">
                  <c:v>0.31505102040816324</c:v>
                </c:pt>
                <c:pt idx="2828">
                  <c:v>0.31377551020408201</c:v>
                </c:pt>
                <c:pt idx="2829">
                  <c:v>0.31250000000000033</c:v>
                </c:pt>
                <c:pt idx="2830">
                  <c:v>0.31122448979591893</c:v>
                </c:pt>
                <c:pt idx="2831">
                  <c:v>0.31377551020408201</c:v>
                </c:pt>
                <c:pt idx="2832">
                  <c:v>0.31122448979591893</c:v>
                </c:pt>
                <c:pt idx="2833">
                  <c:v>0.31377551020408201</c:v>
                </c:pt>
                <c:pt idx="2834">
                  <c:v>0.31505102040816324</c:v>
                </c:pt>
                <c:pt idx="2835">
                  <c:v>0.31122448979591893</c:v>
                </c:pt>
                <c:pt idx="2836">
                  <c:v>0.31377551020408201</c:v>
                </c:pt>
                <c:pt idx="2837">
                  <c:v>0.31377551020408201</c:v>
                </c:pt>
                <c:pt idx="2838">
                  <c:v>0.31122448979591893</c:v>
                </c:pt>
                <c:pt idx="2839">
                  <c:v>0.30867346938775586</c:v>
                </c:pt>
                <c:pt idx="2840">
                  <c:v>0.30994897959183737</c:v>
                </c:pt>
                <c:pt idx="2841">
                  <c:v>0.30484693877551056</c:v>
                </c:pt>
                <c:pt idx="2842">
                  <c:v>0.30612244897959218</c:v>
                </c:pt>
                <c:pt idx="2843">
                  <c:v>0.30994897959183737</c:v>
                </c:pt>
                <c:pt idx="2844">
                  <c:v>0.30867346938775586</c:v>
                </c:pt>
                <c:pt idx="2845">
                  <c:v>0.30994897959183737</c:v>
                </c:pt>
                <c:pt idx="2846">
                  <c:v>0.31250000000000033</c:v>
                </c:pt>
                <c:pt idx="2847">
                  <c:v>0.30867346938775586</c:v>
                </c:pt>
                <c:pt idx="2848">
                  <c:v>0.30867346938775586</c:v>
                </c:pt>
                <c:pt idx="2849">
                  <c:v>0.31377551020408201</c:v>
                </c:pt>
                <c:pt idx="2850">
                  <c:v>0.30739795918367391</c:v>
                </c:pt>
                <c:pt idx="2851">
                  <c:v>0.30994897959183737</c:v>
                </c:pt>
                <c:pt idx="2852">
                  <c:v>0.30867346938775586</c:v>
                </c:pt>
                <c:pt idx="2853">
                  <c:v>0.30739795918367391</c:v>
                </c:pt>
                <c:pt idx="2854">
                  <c:v>0.30612244897959218</c:v>
                </c:pt>
                <c:pt idx="2855">
                  <c:v>0.31122448979591893</c:v>
                </c:pt>
                <c:pt idx="2856">
                  <c:v>0.30867346938775586</c:v>
                </c:pt>
                <c:pt idx="2857">
                  <c:v>0.31122448979591893</c:v>
                </c:pt>
                <c:pt idx="2858">
                  <c:v>0.31505102040816324</c:v>
                </c:pt>
                <c:pt idx="2859">
                  <c:v>0.30612244897959218</c:v>
                </c:pt>
                <c:pt idx="2860">
                  <c:v>0.30867346938775586</c:v>
                </c:pt>
                <c:pt idx="2861">
                  <c:v>0.30612244897959218</c:v>
                </c:pt>
                <c:pt idx="2862">
                  <c:v>0.30357142857142855</c:v>
                </c:pt>
                <c:pt idx="2863">
                  <c:v>0.30612244897959218</c:v>
                </c:pt>
                <c:pt idx="2864">
                  <c:v>0.30612244897959218</c:v>
                </c:pt>
                <c:pt idx="2865">
                  <c:v>0.30612244897959218</c:v>
                </c:pt>
                <c:pt idx="2866">
                  <c:v>0.30484693877551056</c:v>
                </c:pt>
                <c:pt idx="2867">
                  <c:v>0.30867346938775586</c:v>
                </c:pt>
                <c:pt idx="2868">
                  <c:v>0.30484693877551056</c:v>
                </c:pt>
                <c:pt idx="2869">
                  <c:v>0.30612244897959218</c:v>
                </c:pt>
                <c:pt idx="2870">
                  <c:v>0.30612244897959218</c:v>
                </c:pt>
                <c:pt idx="2871">
                  <c:v>0.30739795918367391</c:v>
                </c:pt>
                <c:pt idx="2872">
                  <c:v>0.30357142857142855</c:v>
                </c:pt>
                <c:pt idx="2873">
                  <c:v>0.31122448979591893</c:v>
                </c:pt>
                <c:pt idx="2874">
                  <c:v>0.30484693877551056</c:v>
                </c:pt>
                <c:pt idx="2875">
                  <c:v>0.30612244897959218</c:v>
                </c:pt>
                <c:pt idx="2876">
                  <c:v>0.30867346938775586</c:v>
                </c:pt>
                <c:pt idx="2877">
                  <c:v>0.30229591836734698</c:v>
                </c:pt>
                <c:pt idx="2878">
                  <c:v>0.30612244897959218</c:v>
                </c:pt>
                <c:pt idx="2879">
                  <c:v>0.30867346938775586</c:v>
                </c:pt>
                <c:pt idx="2880">
                  <c:v>0.30484693877551056</c:v>
                </c:pt>
                <c:pt idx="2881">
                  <c:v>0.30612244897959218</c:v>
                </c:pt>
                <c:pt idx="2882">
                  <c:v>0.30867346938775586</c:v>
                </c:pt>
                <c:pt idx="2883">
                  <c:v>0.30102040816326575</c:v>
                </c:pt>
                <c:pt idx="2884">
                  <c:v>0.30739795918367391</c:v>
                </c:pt>
                <c:pt idx="2885">
                  <c:v>0.30612244897959218</c:v>
                </c:pt>
                <c:pt idx="2886">
                  <c:v>0.30484693877551056</c:v>
                </c:pt>
                <c:pt idx="2887">
                  <c:v>0.30867346938775586</c:v>
                </c:pt>
                <c:pt idx="2888">
                  <c:v>0.30739795918367391</c:v>
                </c:pt>
                <c:pt idx="2889">
                  <c:v>0.30102040816326575</c:v>
                </c:pt>
                <c:pt idx="2890">
                  <c:v>0.30229591836734698</c:v>
                </c:pt>
                <c:pt idx="2891">
                  <c:v>0.30102040816326575</c:v>
                </c:pt>
                <c:pt idx="2892">
                  <c:v>0.29846938775510246</c:v>
                </c:pt>
                <c:pt idx="2893">
                  <c:v>0.30357142857142855</c:v>
                </c:pt>
                <c:pt idx="2894">
                  <c:v>0.30612244897959218</c:v>
                </c:pt>
                <c:pt idx="2895">
                  <c:v>0.30102040816326575</c:v>
                </c:pt>
                <c:pt idx="2896">
                  <c:v>0.30102040816326575</c:v>
                </c:pt>
                <c:pt idx="2897">
                  <c:v>0.30357142857142855</c:v>
                </c:pt>
                <c:pt idx="2898">
                  <c:v>0.29846938775510246</c:v>
                </c:pt>
                <c:pt idx="2899">
                  <c:v>0.29846938775510246</c:v>
                </c:pt>
                <c:pt idx="2900">
                  <c:v>0.30357142857142855</c:v>
                </c:pt>
                <c:pt idx="2901">
                  <c:v>0.30229591836734698</c:v>
                </c:pt>
                <c:pt idx="2902">
                  <c:v>0.29974489795918408</c:v>
                </c:pt>
                <c:pt idx="2903">
                  <c:v>0.30612244897959218</c:v>
                </c:pt>
                <c:pt idx="2904">
                  <c:v>0.29846938775510246</c:v>
                </c:pt>
                <c:pt idx="2905">
                  <c:v>0.30102040816326575</c:v>
                </c:pt>
                <c:pt idx="2906">
                  <c:v>0.30357142857142855</c:v>
                </c:pt>
                <c:pt idx="2907">
                  <c:v>0.30102040816326575</c:v>
                </c:pt>
                <c:pt idx="2908">
                  <c:v>0.30102040816326575</c:v>
                </c:pt>
                <c:pt idx="2909">
                  <c:v>0.30612244897959218</c:v>
                </c:pt>
                <c:pt idx="2910">
                  <c:v>0.29719387755102039</c:v>
                </c:pt>
                <c:pt idx="2911">
                  <c:v>0.30102040816326575</c:v>
                </c:pt>
                <c:pt idx="2912">
                  <c:v>0.29974489795918408</c:v>
                </c:pt>
                <c:pt idx="2913">
                  <c:v>0.29846938775510246</c:v>
                </c:pt>
                <c:pt idx="2914">
                  <c:v>0.29719387755102039</c:v>
                </c:pt>
                <c:pt idx="2915">
                  <c:v>0.30102040816326575</c:v>
                </c:pt>
                <c:pt idx="2916">
                  <c:v>0.29336734693877581</c:v>
                </c:pt>
                <c:pt idx="2917">
                  <c:v>0.29846938775510246</c:v>
                </c:pt>
                <c:pt idx="2918">
                  <c:v>0.29464285714285776</c:v>
                </c:pt>
                <c:pt idx="2919">
                  <c:v>0.29846938775510246</c:v>
                </c:pt>
                <c:pt idx="2920">
                  <c:v>0.29209183673469385</c:v>
                </c:pt>
                <c:pt idx="2921">
                  <c:v>0.30102040816326575</c:v>
                </c:pt>
                <c:pt idx="2922">
                  <c:v>0.29209183673469385</c:v>
                </c:pt>
                <c:pt idx="2923">
                  <c:v>0.29591836734693938</c:v>
                </c:pt>
                <c:pt idx="2924">
                  <c:v>0.29846938775510246</c:v>
                </c:pt>
                <c:pt idx="2925">
                  <c:v>0.29336734693877581</c:v>
                </c:pt>
                <c:pt idx="2926">
                  <c:v>0.29846938775510246</c:v>
                </c:pt>
                <c:pt idx="2927">
                  <c:v>0.29464285714285776</c:v>
                </c:pt>
                <c:pt idx="2928">
                  <c:v>0.29591836734693938</c:v>
                </c:pt>
                <c:pt idx="2929">
                  <c:v>0.29336734693877581</c:v>
                </c:pt>
                <c:pt idx="2930">
                  <c:v>0.30102040816326575</c:v>
                </c:pt>
                <c:pt idx="2931">
                  <c:v>0.29591836734693938</c:v>
                </c:pt>
                <c:pt idx="2932">
                  <c:v>0.29974489795918408</c:v>
                </c:pt>
                <c:pt idx="2933">
                  <c:v>0.30229591836734698</c:v>
                </c:pt>
                <c:pt idx="2934">
                  <c:v>0.29719387755102039</c:v>
                </c:pt>
                <c:pt idx="2935">
                  <c:v>0.29846938775510246</c:v>
                </c:pt>
                <c:pt idx="2936">
                  <c:v>0.30357142857142855</c:v>
                </c:pt>
                <c:pt idx="2937">
                  <c:v>0.29336734693877581</c:v>
                </c:pt>
                <c:pt idx="2938">
                  <c:v>0.30229591836734698</c:v>
                </c:pt>
                <c:pt idx="2939">
                  <c:v>0.29974489795918408</c:v>
                </c:pt>
                <c:pt idx="2940">
                  <c:v>0.29591836734693938</c:v>
                </c:pt>
                <c:pt idx="2941">
                  <c:v>0.29846938775510246</c:v>
                </c:pt>
                <c:pt idx="2942">
                  <c:v>0.30102040816326575</c:v>
                </c:pt>
                <c:pt idx="2943">
                  <c:v>0.29591836734693938</c:v>
                </c:pt>
                <c:pt idx="2944">
                  <c:v>0.29591836734693938</c:v>
                </c:pt>
                <c:pt idx="2945">
                  <c:v>0.30102040816326575</c:v>
                </c:pt>
                <c:pt idx="2946">
                  <c:v>0.29081632653061262</c:v>
                </c:pt>
                <c:pt idx="2947">
                  <c:v>0.29846938775510246</c:v>
                </c:pt>
                <c:pt idx="2948">
                  <c:v>0.29846938775510246</c:v>
                </c:pt>
                <c:pt idx="2949">
                  <c:v>0.29719387755102039</c:v>
                </c:pt>
                <c:pt idx="2950">
                  <c:v>0.29846938775510246</c:v>
                </c:pt>
                <c:pt idx="2951">
                  <c:v>0.30102040816326575</c:v>
                </c:pt>
                <c:pt idx="2952">
                  <c:v>0.29591836734693938</c:v>
                </c:pt>
                <c:pt idx="2953">
                  <c:v>0.29974489795918408</c:v>
                </c:pt>
                <c:pt idx="2954">
                  <c:v>0.29719387755102039</c:v>
                </c:pt>
                <c:pt idx="2955">
                  <c:v>0.29591836734693938</c:v>
                </c:pt>
                <c:pt idx="2956">
                  <c:v>0.29336734693877581</c:v>
                </c:pt>
                <c:pt idx="2957">
                  <c:v>0.29719387755102039</c:v>
                </c:pt>
                <c:pt idx="2958">
                  <c:v>0.29464285714285776</c:v>
                </c:pt>
                <c:pt idx="2959">
                  <c:v>0.29591836734693938</c:v>
                </c:pt>
                <c:pt idx="2960">
                  <c:v>0.30102040816326575</c:v>
                </c:pt>
                <c:pt idx="2961">
                  <c:v>0.29336734693877581</c:v>
                </c:pt>
                <c:pt idx="2962">
                  <c:v>0.29846938775510246</c:v>
                </c:pt>
                <c:pt idx="2963">
                  <c:v>0.29846938775510246</c:v>
                </c:pt>
                <c:pt idx="2964">
                  <c:v>0.29336734693877581</c:v>
                </c:pt>
                <c:pt idx="2965">
                  <c:v>0.29591836734693938</c:v>
                </c:pt>
                <c:pt idx="2966">
                  <c:v>0.29464285714285776</c:v>
                </c:pt>
                <c:pt idx="2967">
                  <c:v>0.29209183673469385</c:v>
                </c:pt>
                <c:pt idx="2968">
                  <c:v>0.29336734693877581</c:v>
                </c:pt>
                <c:pt idx="2969">
                  <c:v>0.29591836734693938</c:v>
                </c:pt>
                <c:pt idx="2970">
                  <c:v>0.29591836734693938</c:v>
                </c:pt>
                <c:pt idx="2971">
                  <c:v>0.29591836734693938</c:v>
                </c:pt>
                <c:pt idx="2972">
                  <c:v>0.29846938775510246</c:v>
                </c:pt>
                <c:pt idx="2973">
                  <c:v>0.29081632653061262</c:v>
                </c:pt>
                <c:pt idx="2974">
                  <c:v>0.29591836734693938</c:v>
                </c:pt>
                <c:pt idx="2975">
                  <c:v>0.29336734693877581</c:v>
                </c:pt>
                <c:pt idx="2976">
                  <c:v>0.29209183673469385</c:v>
                </c:pt>
                <c:pt idx="2977">
                  <c:v>0.29336734693877581</c:v>
                </c:pt>
                <c:pt idx="2978">
                  <c:v>0.29336734693877581</c:v>
                </c:pt>
                <c:pt idx="2979">
                  <c:v>0.29336734693877581</c:v>
                </c:pt>
                <c:pt idx="2980">
                  <c:v>0.29336734693877581</c:v>
                </c:pt>
                <c:pt idx="2981">
                  <c:v>0.29846938775510246</c:v>
                </c:pt>
                <c:pt idx="2982">
                  <c:v>0.29081632653061262</c:v>
                </c:pt>
                <c:pt idx="2983">
                  <c:v>0.29591836734693938</c:v>
                </c:pt>
                <c:pt idx="2984">
                  <c:v>0.29081632653061262</c:v>
                </c:pt>
                <c:pt idx="2985">
                  <c:v>0.29336734693877581</c:v>
                </c:pt>
                <c:pt idx="2986">
                  <c:v>0.28826530612244933</c:v>
                </c:pt>
                <c:pt idx="2987">
                  <c:v>0.29846938775510246</c:v>
                </c:pt>
                <c:pt idx="2988">
                  <c:v>0.29336734693877581</c:v>
                </c:pt>
                <c:pt idx="2989">
                  <c:v>0.29464285714285776</c:v>
                </c:pt>
                <c:pt idx="2990">
                  <c:v>0.29846938775510246</c:v>
                </c:pt>
                <c:pt idx="2991">
                  <c:v>0.29336734693877581</c:v>
                </c:pt>
                <c:pt idx="2992">
                  <c:v>0.29336734693877581</c:v>
                </c:pt>
                <c:pt idx="2993">
                  <c:v>0.29719387755102039</c:v>
                </c:pt>
                <c:pt idx="2994">
                  <c:v>0.29336734693877581</c:v>
                </c:pt>
                <c:pt idx="2995">
                  <c:v>0.29336734693877581</c:v>
                </c:pt>
                <c:pt idx="2996">
                  <c:v>0.29846938775510246</c:v>
                </c:pt>
                <c:pt idx="2997">
                  <c:v>0.28826530612244933</c:v>
                </c:pt>
                <c:pt idx="2998">
                  <c:v>0.29591836734693938</c:v>
                </c:pt>
                <c:pt idx="2999">
                  <c:v>0.29464285714285776</c:v>
                </c:pt>
                <c:pt idx="3000">
                  <c:v>0.29081632653061262</c:v>
                </c:pt>
                <c:pt idx="3001">
                  <c:v>0.29591836734693938</c:v>
                </c:pt>
                <c:pt idx="3002">
                  <c:v>0.29846938775510246</c:v>
                </c:pt>
                <c:pt idx="3003">
                  <c:v>0.29464285714285776</c:v>
                </c:pt>
                <c:pt idx="3004">
                  <c:v>0.29464285714285776</c:v>
                </c:pt>
                <c:pt idx="3005">
                  <c:v>0.29719387755102039</c:v>
                </c:pt>
                <c:pt idx="3006">
                  <c:v>0.29081632653061262</c:v>
                </c:pt>
                <c:pt idx="3007">
                  <c:v>0.29336734693877581</c:v>
                </c:pt>
                <c:pt idx="3008">
                  <c:v>0.29464285714285776</c:v>
                </c:pt>
                <c:pt idx="3009">
                  <c:v>0.29336734693877581</c:v>
                </c:pt>
                <c:pt idx="3010">
                  <c:v>0.29081632653061262</c:v>
                </c:pt>
                <c:pt idx="3011">
                  <c:v>0.29591836734693938</c:v>
                </c:pt>
                <c:pt idx="3012">
                  <c:v>0.28826530612244933</c:v>
                </c:pt>
                <c:pt idx="3013">
                  <c:v>0.29336734693877581</c:v>
                </c:pt>
                <c:pt idx="3014">
                  <c:v>0.29336734693877581</c:v>
                </c:pt>
                <c:pt idx="3015">
                  <c:v>0.29209183673469385</c:v>
                </c:pt>
                <c:pt idx="3016">
                  <c:v>0.29081632653061262</c:v>
                </c:pt>
                <c:pt idx="3017">
                  <c:v>0.29846938775510246</c:v>
                </c:pt>
                <c:pt idx="3018">
                  <c:v>0.28826530612244933</c:v>
                </c:pt>
                <c:pt idx="3019">
                  <c:v>0.29464285714285776</c:v>
                </c:pt>
                <c:pt idx="3020">
                  <c:v>0.29336734693877581</c:v>
                </c:pt>
                <c:pt idx="3021">
                  <c:v>0.28826530612244933</c:v>
                </c:pt>
                <c:pt idx="3022">
                  <c:v>0.29081632653061262</c:v>
                </c:pt>
                <c:pt idx="3023">
                  <c:v>0.29081632653061262</c:v>
                </c:pt>
                <c:pt idx="3024">
                  <c:v>0.28954081632653061</c:v>
                </c:pt>
                <c:pt idx="3025">
                  <c:v>0.28954081632653061</c:v>
                </c:pt>
                <c:pt idx="3026">
                  <c:v>0.29336734693877581</c:v>
                </c:pt>
                <c:pt idx="3027">
                  <c:v>0.28826530612244933</c:v>
                </c:pt>
                <c:pt idx="3028">
                  <c:v>0.29209183673469385</c:v>
                </c:pt>
                <c:pt idx="3029">
                  <c:v>0.29336734693877581</c:v>
                </c:pt>
                <c:pt idx="3030">
                  <c:v>0.28826530612244933</c:v>
                </c:pt>
                <c:pt idx="3031">
                  <c:v>0.29081632653061262</c:v>
                </c:pt>
                <c:pt idx="3032">
                  <c:v>0.29209183673469385</c:v>
                </c:pt>
                <c:pt idx="3033">
                  <c:v>0.28826530612244933</c:v>
                </c:pt>
                <c:pt idx="3034">
                  <c:v>0.28826530612244933</c:v>
                </c:pt>
                <c:pt idx="3035">
                  <c:v>0.29081632653061262</c:v>
                </c:pt>
                <c:pt idx="3036">
                  <c:v>0.28698979591836793</c:v>
                </c:pt>
                <c:pt idx="3037">
                  <c:v>0.29081632653061262</c:v>
                </c:pt>
                <c:pt idx="3038">
                  <c:v>0.29081632653061262</c:v>
                </c:pt>
                <c:pt idx="3039">
                  <c:v>0.29081632653061262</c:v>
                </c:pt>
                <c:pt idx="3040">
                  <c:v>0.28571428571428614</c:v>
                </c:pt>
                <c:pt idx="3041">
                  <c:v>0.29336734693877581</c:v>
                </c:pt>
                <c:pt idx="3042">
                  <c:v>0.28571428571428614</c:v>
                </c:pt>
                <c:pt idx="3043">
                  <c:v>0.28954081632653061</c:v>
                </c:pt>
                <c:pt idx="3044">
                  <c:v>0.29209183673469385</c:v>
                </c:pt>
                <c:pt idx="3045">
                  <c:v>0.29081632653061262</c:v>
                </c:pt>
                <c:pt idx="3046">
                  <c:v>0.28698979591836793</c:v>
                </c:pt>
                <c:pt idx="3047">
                  <c:v>0.29336734693877581</c:v>
                </c:pt>
                <c:pt idx="3048">
                  <c:v>0.28826530612244933</c:v>
                </c:pt>
                <c:pt idx="3049">
                  <c:v>0.28571428571428614</c:v>
                </c:pt>
                <c:pt idx="3050">
                  <c:v>0.29336734693877581</c:v>
                </c:pt>
                <c:pt idx="3051">
                  <c:v>0.28698979591836793</c:v>
                </c:pt>
                <c:pt idx="3052">
                  <c:v>0.28698979591836793</c:v>
                </c:pt>
                <c:pt idx="3053">
                  <c:v>0.29336734693877581</c:v>
                </c:pt>
                <c:pt idx="3054">
                  <c:v>0.28571428571428614</c:v>
                </c:pt>
                <c:pt idx="3055">
                  <c:v>0.28826530612244933</c:v>
                </c:pt>
                <c:pt idx="3056">
                  <c:v>0.29081632653061262</c:v>
                </c:pt>
                <c:pt idx="3057">
                  <c:v>0.28826530612244933</c:v>
                </c:pt>
                <c:pt idx="3058">
                  <c:v>0.28826530612244933</c:v>
                </c:pt>
                <c:pt idx="3059">
                  <c:v>0.29336734693877581</c:v>
                </c:pt>
                <c:pt idx="3060">
                  <c:v>0.28826530612244933</c:v>
                </c:pt>
                <c:pt idx="3061">
                  <c:v>0.29081632653061262</c:v>
                </c:pt>
                <c:pt idx="3062">
                  <c:v>0.29336734693877581</c:v>
                </c:pt>
                <c:pt idx="3063">
                  <c:v>0.28698979591836793</c:v>
                </c:pt>
                <c:pt idx="3064">
                  <c:v>0.29209183673469385</c:v>
                </c:pt>
                <c:pt idx="3065">
                  <c:v>0.28826530612244933</c:v>
                </c:pt>
                <c:pt idx="3066">
                  <c:v>0.29081632653061262</c:v>
                </c:pt>
                <c:pt idx="3067">
                  <c:v>0.28954081632653061</c:v>
                </c:pt>
                <c:pt idx="3068">
                  <c:v>0.29209183673469385</c:v>
                </c:pt>
                <c:pt idx="3069">
                  <c:v>0.28826530612244933</c:v>
                </c:pt>
                <c:pt idx="3070">
                  <c:v>0.28826530612244933</c:v>
                </c:pt>
                <c:pt idx="3071">
                  <c:v>0.28316326530612246</c:v>
                </c:pt>
                <c:pt idx="3072">
                  <c:v>0.28571428571428614</c:v>
                </c:pt>
                <c:pt idx="3073">
                  <c:v>0.28443877551020452</c:v>
                </c:pt>
                <c:pt idx="3074">
                  <c:v>0.28954081632653061</c:v>
                </c:pt>
                <c:pt idx="3075">
                  <c:v>0.28826530612244933</c:v>
                </c:pt>
                <c:pt idx="3076">
                  <c:v>0.28826530612244933</c:v>
                </c:pt>
                <c:pt idx="3077">
                  <c:v>0.29336734693877581</c:v>
                </c:pt>
                <c:pt idx="3078">
                  <c:v>0.28698979591836793</c:v>
                </c:pt>
                <c:pt idx="3079">
                  <c:v>0.29081632653061262</c:v>
                </c:pt>
                <c:pt idx="3080">
                  <c:v>0.29081632653061262</c:v>
                </c:pt>
                <c:pt idx="3081">
                  <c:v>0.28826530612244933</c:v>
                </c:pt>
                <c:pt idx="3082">
                  <c:v>0.28571428571428614</c:v>
                </c:pt>
                <c:pt idx="3083">
                  <c:v>0.29336734693877581</c:v>
                </c:pt>
                <c:pt idx="3084">
                  <c:v>0.28061224489795938</c:v>
                </c:pt>
                <c:pt idx="3085">
                  <c:v>0.28954081632653061</c:v>
                </c:pt>
                <c:pt idx="3086">
                  <c:v>0.28571428571428614</c:v>
                </c:pt>
                <c:pt idx="3087">
                  <c:v>0.28571428571428614</c:v>
                </c:pt>
                <c:pt idx="3088">
                  <c:v>0.28826530612244933</c:v>
                </c:pt>
                <c:pt idx="3089">
                  <c:v>0.29081632653061262</c:v>
                </c:pt>
                <c:pt idx="3090">
                  <c:v>0.28826530612244933</c:v>
                </c:pt>
                <c:pt idx="3091">
                  <c:v>0.28316326530612246</c:v>
                </c:pt>
                <c:pt idx="3092">
                  <c:v>0.28826530612244933</c:v>
                </c:pt>
                <c:pt idx="3093">
                  <c:v>0.28316326530612246</c:v>
                </c:pt>
                <c:pt idx="3094">
                  <c:v>0.28698979591836793</c:v>
                </c:pt>
                <c:pt idx="3095">
                  <c:v>0.29081632653061262</c:v>
                </c:pt>
                <c:pt idx="3096">
                  <c:v>0.28316326530612246</c:v>
                </c:pt>
                <c:pt idx="3097">
                  <c:v>0.28698979591836793</c:v>
                </c:pt>
                <c:pt idx="3098">
                  <c:v>0.28571428571428614</c:v>
                </c:pt>
                <c:pt idx="3099">
                  <c:v>0.28571428571428614</c:v>
                </c:pt>
                <c:pt idx="3100">
                  <c:v>0.28826530612244933</c:v>
                </c:pt>
                <c:pt idx="3101">
                  <c:v>0.29209183673469385</c:v>
                </c:pt>
                <c:pt idx="3102">
                  <c:v>0.28571428571428614</c:v>
                </c:pt>
                <c:pt idx="3103">
                  <c:v>0.28698979591836793</c:v>
                </c:pt>
                <c:pt idx="3104">
                  <c:v>0.28571428571428614</c:v>
                </c:pt>
                <c:pt idx="3105">
                  <c:v>0.28316326530612246</c:v>
                </c:pt>
                <c:pt idx="3106">
                  <c:v>0.28571428571428614</c:v>
                </c:pt>
                <c:pt idx="3107">
                  <c:v>0.28826530612244933</c:v>
                </c:pt>
                <c:pt idx="3108">
                  <c:v>0.28443877551020452</c:v>
                </c:pt>
                <c:pt idx="3109">
                  <c:v>0.29081632653061262</c:v>
                </c:pt>
                <c:pt idx="3110">
                  <c:v>0.28571428571428614</c:v>
                </c:pt>
                <c:pt idx="3111">
                  <c:v>0.28571428571428614</c:v>
                </c:pt>
                <c:pt idx="3112">
                  <c:v>0.28316326530612246</c:v>
                </c:pt>
                <c:pt idx="3113">
                  <c:v>0.28571428571428614</c:v>
                </c:pt>
                <c:pt idx="3114">
                  <c:v>0.27933673469387782</c:v>
                </c:pt>
                <c:pt idx="3115">
                  <c:v>0.28571428571428614</c:v>
                </c:pt>
                <c:pt idx="3116">
                  <c:v>0.28316326530612246</c:v>
                </c:pt>
                <c:pt idx="3117">
                  <c:v>0.28316326530612246</c:v>
                </c:pt>
                <c:pt idx="3118">
                  <c:v>0.28571428571428614</c:v>
                </c:pt>
                <c:pt idx="3119">
                  <c:v>0.28443877551020452</c:v>
                </c:pt>
                <c:pt idx="3120">
                  <c:v>0.28316326530612246</c:v>
                </c:pt>
                <c:pt idx="3121">
                  <c:v>0.28316326530612246</c:v>
                </c:pt>
                <c:pt idx="3122">
                  <c:v>0.28571428571428614</c:v>
                </c:pt>
                <c:pt idx="3123">
                  <c:v>0.28571428571428614</c:v>
                </c:pt>
                <c:pt idx="3124">
                  <c:v>0.28316326530612246</c:v>
                </c:pt>
                <c:pt idx="3125">
                  <c:v>0.28698979591836793</c:v>
                </c:pt>
                <c:pt idx="3126">
                  <c:v>0.28061224489795938</c:v>
                </c:pt>
                <c:pt idx="3127">
                  <c:v>0.28316326530612246</c:v>
                </c:pt>
                <c:pt idx="3128">
                  <c:v>0.28316326530612246</c:v>
                </c:pt>
                <c:pt idx="3129">
                  <c:v>0.28061224489795938</c:v>
                </c:pt>
                <c:pt idx="3130">
                  <c:v>0.28061224489795938</c:v>
                </c:pt>
                <c:pt idx="3131">
                  <c:v>0.28061224489795938</c:v>
                </c:pt>
                <c:pt idx="3132">
                  <c:v>0.28061224489795938</c:v>
                </c:pt>
                <c:pt idx="3133">
                  <c:v>0.27806122448979576</c:v>
                </c:pt>
                <c:pt idx="3134">
                  <c:v>0.28571428571428614</c:v>
                </c:pt>
                <c:pt idx="3135">
                  <c:v>0.28061224489795938</c:v>
                </c:pt>
                <c:pt idx="3136">
                  <c:v>0.28316326530612246</c:v>
                </c:pt>
                <c:pt idx="3137">
                  <c:v>0.28826530612244933</c:v>
                </c:pt>
                <c:pt idx="3138">
                  <c:v>0.28316326530612246</c:v>
                </c:pt>
                <c:pt idx="3139">
                  <c:v>0.28316326530612246</c:v>
                </c:pt>
                <c:pt idx="3140">
                  <c:v>0.28571428571428614</c:v>
                </c:pt>
                <c:pt idx="3141">
                  <c:v>0.27806122448979576</c:v>
                </c:pt>
                <c:pt idx="3142">
                  <c:v>0.28316326530612246</c:v>
                </c:pt>
                <c:pt idx="3143">
                  <c:v>0.28061224489795938</c:v>
                </c:pt>
                <c:pt idx="3144">
                  <c:v>0.28316326530612246</c:v>
                </c:pt>
                <c:pt idx="3145">
                  <c:v>0.28061224489795938</c:v>
                </c:pt>
                <c:pt idx="3146">
                  <c:v>0.28316326530612246</c:v>
                </c:pt>
                <c:pt idx="3147">
                  <c:v>0.27806122448979576</c:v>
                </c:pt>
                <c:pt idx="3148">
                  <c:v>0.28061224489795938</c:v>
                </c:pt>
                <c:pt idx="3149">
                  <c:v>0.27933673469387782</c:v>
                </c:pt>
                <c:pt idx="3150">
                  <c:v>0.28061224489795938</c:v>
                </c:pt>
                <c:pt idx="3151">
                  <c:v>0.2767857142857143</c:v>
                </c:pt>
                <c:pt idx="3152">
                  <c:v>0.28316326530612246</c:v>
                </c:pt>
                <c:pt idx="3153">
                  <c:v>0.27806122448979576</c:v>
                </c:pt>
                <c:pt idx="3154">
                  <c:v>0.28061224489795938</c:v>
                </c:pt>
                <c:pt idx="3155">
                  <c:v>0.28316326530612246</c:v>
                </c:pt>
                <c:pt idx="3156">
                  <c:v>0.28061224489795938</c:v>
                </c:pt>
                <c:pt idx="3157">
                  <c:v>0.28061224489795938</c:v>
                </c:pt>
                <c:pt idx="3158">
                  <c:v>0.28316326530612246</c:v>
                </c:pt>
                <c:pt idx="3159">
                  <c:v>0.28061224489795938</c:v>
                </c:pt>
                <c:pt idx="3160">
                  <c:v>0.28061224489795938</c:v>
                </c:pt>
                <c:pt idx="3161">
                  <c:v>0.28316326530612246</c:v>
                </c:pt>
                <c:pt idx="3162">
                  <c:v>0.27806122448979576</c:v>
                </c:pt>
                <c:pt idx="3163">
                  <c:v>0.28061224489795938</c:v>
                </c:pt>
                <c:pt idx="3164">
                  <c:v>0.28316326530612246</c:v>
                </c:pt>
                <c:pt idx="3165">
                  <c:v>0.28061224489795938</c:v>
                </c:pt>
                <c:pt idx="3166">
                  <c:v>0.27806122448979576</c:v>
                </c:pt>
                <c:pt idx="3167">
                  <c:v>0.28571428571428614</c:v>
                </c:pt>
                <c:pt idx="3168">
                  <c:v>0.27551020408163268</c:v>
                </c:pt>
                <c:pt idx="3169">
                  <c:v>0.28443877551020452</c:v>
                </c:pt>
                <c:pt idx="3170">
                  <c:v>0.28061224489795938</c:v>
                </c:pt>
                <c:pt idx="3171">
                  <c:v>0.28061224489795938</c:v>
                </c:pt>
                <c:pt idx="3172">
                  <c:v>0.27806122448979576</c:v>
                </c:pt>
                <c:pt idx="3173">
                  <c:v>0.28061224489795938</c:v>
                </c:pt>
                <c:pt idx="3174">
                  <c:v>0.27806122448979576</c:v>
                </c:pt>
                <c:pt idx="3175">
                  <c:v>0.2767857142857143</c:v>
                </c:pt>
                <c:pt idx="3176">
                  <c:v>0.2818877551020415</c:v>
                </c:pt>
                <c:pt idx="3177">
                  <c:v>0.27551020408163268</c:v>
                </c:pt>
                <c:pt idx="3178">
                  <c:v>0.28061224489795938</c:v>
                </c:pt>
                <c:pt idx="3179">
                  <c:v>0.28316326530612246</c:v>
                </c:pt>
                <c:pt idx="3180">
                  <c:v>0.27933673469387782</c:v>
                </c:pt>
                <c:pt idx="3181">
                  <c:v>0.27933673469387782</c:v>
                </c:pt>
                <c:pt idx="3182">
                  <c:v>0.27933673469387782</c:v>
                </c:pt>
                <c:pt idx="3183">
                  <c:v>0.27295918367346972</c:v>
                </c:pt>
                <c:pt idx="3184">
                  <c:v>0.27551020408163268</c:v>
                </c:pt>
                <c:pt idx="3185">
                  <c:v>0.2767857142857143</c:v>
                </c:pt>
                <c:pt idx="3186">
                  <c:v>0.27551020408163268</c:v>
                </c:pt>
                <c:pt idx="3187">
                  <c:v>0.27551020408163268</c:v>
                </c:pt>
                <c:pt idx="3188">
                  <c:v>0.28061224489795938</c:v>
                </c:pt>
                <c:pt idx="3189">
                  <c:v>0.27551020408163268</c:v>
                </c:pt>
                <c:pt idx="3190">
                  <c:v>0.2767857142857143</c:v>
                </c:pt>
                <c:pt idx="3191">
                  <c:v>0.27933673469387782</c:v>
                </c:pt>
                <c:pt idx="3192">
                  <c:v>0.27551020408163268</c:v>
                </c:pt>
                <c:pt idx="3193">
                  <c:v>0.2767857142857143</c:v>
                </c:pt>
                <c:pt idx="3194">
                  <c:v>0.27933673469387782</c:v>
                </c:pt>
                <c:pt idx="3195">
                  <c:v>0.27551020408163268</c:v>
                </c:pt>
                <c:pt idx="3196">
                  <c:v>0.27806122448979576</c:v>
                </c:pt>
                <c:pt idx="3197">
                  <c:v>0.28061224489795938</c:v>
                </c:pt>
                <c:pt idx="3198">
                  <c:v>0.27551020408163268</c:v>
                </c:pt>
                <c:pt idx="3199">
                  <c:v>0.28061224489795938</c:v>
                </c:pt>
                <c:pt idx="3200">
                  <c:v>0.27806122448979576</c:v>
                </c:pt>
                <c:pt idx="3201">
                  <c:v>0.28061224489795938</c:v>
                </c:pt>
                <c:pt idx="3202">
                  <c:v>0.27806122448979576</c:v>
                </c:pt>
                <c:pt idx="3203">
                  <c:v>0.28061224489795938</c:v>
                </c:pt>
                <c:pt idx="3204">
                  <c:v>0.28061224489795938</c:v>
                </c:pt>
                <c:pt idx="3205">
                  <c:v>0.27551020408163268</c:v>
                </c:pt>
                <c:pt idx="3206">
                  <c:v>0.2818877551020415</c:v>
                </c:pt>
                <c:pt idx="3207">
                  <c:v>0.27551020408163268</c:v>
                </c:pt>
                <c:pt idx="3208">
                  <c:v>0.27551020408163268</c:v>
                </c:pt>
                <c:pt idx="3209">
                  <c:v>0.27806122448979576</c:v>
                </c:pt>
                <c:pt idx="3210">
                  <c:v>0.27551020408163268</c:v>
                </c:pt>
                <c:pt idx="3211">
                  <c:v>0.27423469387755139</c:v>
                </c:pt>
                <c:pt idx="3212">
                  <c:v>0.28061224489795938</c:v>
                </c:pt>
                <c:pt idx="3213">
                  <c:v>0.27168367346938782</c:v>
                </c:pt>
                <c:pt idx="3214">
                  <c:v>0.27933673469387782</c:v>
                </c:pt>
                <c:pt idx="3215">
                  <c:v>0.27806122448979576</c:v>
                </c:pt>
                <c:pt idx="3216">
                  <c:v>0.28061224489795938</c:v>
                </c:pt>
                <c:pt idx="3217">
                  <c:v>0.27806122448979576</c:v>
                </c:pt>
                <c:pt idx="3218">
                  <c:v>0.28061224489795938</c:v>
                </c:pt>
                <c:pt idx="3219">
                  <c:v>0.27551020408163268</c:v>
                </c:pt>
                <c:pt idx="3220">
                  <c:v>0.27295918367346972</c:v>
                </c:pt>
                <c:pt idx="3221">
                  <c:v>0.27806122448979576</c:v>
                </c:pt>
                <c:pt idx="3222">
                  <c:v>0.27168367346938782</c:v>
                </c:pt>
                <c:pt idx="3223">
                  <c:v>0.27551020408163268</c:v>
                </c:pt>
                <c:pt idx="3224">
                  <c:v>0.27806122448979576</c:v>
                </c:pt>
                <c:pt idx="3225">
                  <c:v>0.27295918367346972</c:v>
                </c:pt>
                <c:pt idx="3226">
                  <c:v>0.27423469387755139</c:v>
                </c:pt>
                <c:pt idx="3227">
                  <c:v>0.27423469387755139</c:v>
                </c:pt>
                <c:pt idx="3228">
                  <c:v>0.26785714285714285</c:v>
                </c:pt>
                <c:pt idx="3229">
                  <c:v>0.27423469387755139</c:v>
                </c:pt>
                <c:pt idx="3230">
                  <c:v>0.27295918367346972</c:v>
                </c:pt>
                <c:pt idx="3231">
                  <c:v>0.27295918367346972</c:v>
                </c:pt>
                <c:pt idx="3232">
                  <c:v>0.27295918367346972</c:v>
                </c:pt>
                <c:pt idx="3233">
                  <c:v>0.27551020408163268</c:v>
                </c:pt>
                <c:pt idx="3234">
                  <c:v>0.27040816326530664</c:v>
                </c:pt>
                <c:pt idx="3235">
                  <c:v>0.27295918367346972</c:v>
                </c:pt>
                <c:pt idx="3236">
                  <c:v>0.27806122448979576</c:v>
                </c:pt>
                <c:pt idx="3237">
                  <c:v>0.27295918367346972</c:v>
                </c:pt>
                <c:pt idx="3238">
                  <c:v>0.27806122448979576</c:v>
                </c:pt>
                <c:pt idx="3239">
                  <c:v>0.2767857142857143</c:v>
                </c:pt>
                <c:pt idx="3240">
                  <c:v>0.27551020408163268</c:v>
                </c:pt>
                <c:pt idx="3241">
                  <c:v>0.27551020408163268</c:v>
                </c:pt>
                <c:pt idx="3242">
                  <c:v>0.27551020408163268</c:v>
                </c:pt>
                <c:pt idx="3243">
                  <c:v>0.27295918367346972</c:v>
                </c:pt>
                <c:pt idx="3244">
                  <c:v>0.27040816326530664</c:v>
                </c:pt>
                <c:pt idx="3245">
                  <c:v>0.27423469387755139</c:v>
                </c:pt>
                <c:pt idx="3246">
                  <c:v>0.27040816326530664</c:v>
                </c:pt>
                <c:pt idx="3247">
                  <c:v>0.27295918367346972</c:v>
                </c:pt>
                <c:pt idx="3248">
                  <c:v>0.27551020408163268</c:v>
                </c:pt>
                <c:pt idx="3249">
                  <c:v>0.27040816326530664</c:v>
                </c:pt>
                <c:pt idx="3250">
                  <c:v>0.27295918367346972</c:v>
                </c:pt>
                <c:pt idx="3251">
                  <c:v>0.27295918367346972</c:v>
                </c:pt>
                <c:pt idx="3252">
                  <c:v>0.27040816326530664</c:v>
                </c:pt>
                <c:pt idx="3253">
                  <c:v>0.27040816326530664</c:v>
                </c:pt>
                <c:pt idx="3254">
                  <c:v>0.27295918367346972</c:v>
                </c:pt>
                <c:pt idx="3255">
                  <c:v>0.27040816326530664</c:v>
                </c:pt>
                <c:pt idx="3256">
                  <c:v>0.27040816326530664</c:v>
                </c:pt>
                <c:pt idx="3257">
                  <c:v>0.27551020408163268</c:v>
                </c:pt>
                <c:pt idx="3258">
                  <c:v>0.27295918367346972</c:v>
                </c:pt>
                <c:pt idx="3259">
                  <c:v>0.27040816326530664</c:v>
                </c:pt>
                <c:pt idx="3260">
                  <c:v>0.27551020408163268</c:v>
                </c:pt>
                <c:pt idx="3261">
                  <c:v>0.26530612244897961</c:v>
                </c:pt>
                <c:pt idx="3262">
                  <c:v>0.27040816326530664</c:v>
                </c:pt>
                <c:pt idx="3263">
                  <c:v>0.27295918367346972</c:v>
                </c:pt>
                <c:pt idx="3264">
                  <c:v>0.26785714285714285</c:v>
                </c:pt>
                <c:pt idx="3265">
                  <c:v>0.27040816326530664</c:v>
                </c:pt>
                <c:pt idx="3266">
                  <c:v>0.27295918367346972</c:v>
                </c:pt>
                <c:pt idx="3267">
                  <c:v>0.26785714285714285</c:v>
                </c:pt>
                <c:pt idx="3268">
                  <c:v>0.27168367346938782</c:v>
                </c:pt>
                <c:pt idx="3269">
                  <c:v>0.27040816326530664</c:v>
                </c:pt>
                <c:pt idx="3270">
                  <c:v>0.26785714285714285</c:v>
                </c:pt>
                <c:pt idx="3271">
                  <c:v>0.26785714285714285</c:v>
                </c:pt>
                <c:pt idx="3272">
                  <c:v>0.27295918367346972</c:v>
                </c:pt>
                <c:pt idx="3273">
                  <c:v>0.26785714285714285</c:v>
                </c:pt>
                <c:pt idx="3274">
                  <c:v>0.26913265306122425</c:v>
                </c:pt>
                <c:pt idx="3275">
                  <c:v>0.27295918367346972</c:v>
                </c:pt>
                <c:pt idx="3276">
                  <c:v>0.26530612244897961</c:v>
                </c:pt>
                <c:pt idx="3277">
                  <c:v>0.27040816326530664</c:v>
                </c:pt>
                <c:pt idx="3278">
                  <c:v>0.26785714285714285</c:v>
                </c:pt>
                <c:pt idx="3279">
                  <c:v>0.26785714285714285</c:v>
                </c:pt>
                <c:pt idx="3280">
                  <c:v>0.26530612244897961</c:v>
                </c:pt>
                <c:pt idx="3281">
                  <c:v>0.27168367346938782</c:v>
                </c:pt>
                <c:pt idx="3282">
                  <c:v>0.26275510204081626</c:v>
                </c:pt>
                <c:pt idx="3283">
                  <c:v>0.27040816326530664</c:v>
                </c:pt>
                <c:pt idx="3284">
                  <c:v>0.26530612244897961</c:v>
                </c:pt>
                <c:pt idx="3285">
                  <c:v>0.26530612244897961</c:v>
                </c:pt>
                <c:pt idx="3286">
                  <c:v>0.26530612244897961</c:v>
                </c:pt>
                <c:pt idx="3287">
                  <c:v>0.26913265306122425</c:v>
                </c:pt>
                <c:pt idx="3288">
                  <c:v>0.26403061224489827</c:v>
                </c:pt>
                <c:pt idx="3289">
                  <c:v>0.27040816326530664</c:v>
                </c:pt>
                <c:pt idx="3290">
                  <c:v>0.26530612244897961</c:v>
                </c:pt>
                <c:pt idx="3291">
                  <c:v>0.26658163265306128</c:v>
                </c:pt>
                <c:pt idx="3292">
                  <c:v>0.26530612244897961</c:v>
                </c:pt>
                <c:pt idx="3293">
                  <c:v>0.26913265306122425</c:v>
                </c:pt>
                <c:pt idx="3294">
                  <c:v>0.26658163265306128</c:v>
                </c:pt>
                <c:pt idx="3295">
                  <c:v>0.26785714285714285</c:v>
                </c:pt>
                <c:pt idx="3296">
                  <c:v>0.27040816326530664</c:v>
                </c:pt>
                <c:pt idx="3297">
                  <c:v>0.26403061224489827</c:v>
                </c:pt>
                <c:pt idx="3298">
                  <c:v>0.26785714285714285</c:v>
                </c:pt>
                <c:pt idx="3299">
                  <c:v>0.26785714285714285</c:v>
                </c:pt>
                <c:pt idx="3300">
                  <c:v>0.26658163265306128</c:v>
                </c:pt>
                <c:pt idx="3301">
                  <c:v>0.26530612244897961</c:v>
                </c:pt>
                <c:pt idx="3302">
                  <c:v>0.27040816326530664</c:v>
                </c:pt>
                <c:pt idx="3303">
                  <c:v>0.2614795918367348</c:v>
                </c:pt>
                <c:pt idx="3304">
                  <c:v>0.26275510204081626</c:v>
                </c:pt>
                <c:pt idx="3305">
                  <c:v>0.26785714285714285</c:v>
                </c:pt>
                <c:pt idx="3306">
                  <c:v>0.25892857142857184</c:v>
                </c:pt>
                <c:pt idx="3307">
                  <c:v>0.26913265306122425</c:v>
                </c:pt>
                <c:pt idx="3308">
                  <c:v>0.26785714285714285</c:v>
                </c:pt>
                <c:pt idx="3309">
                  <c:v>0.26658163265306128</c:v>
                </c:pt>
                <c:pt idx="3310">
                  <c:v>0.26785714285714285</c:v>
                </c:pt>
                <c:pt idx="3311">
                  <c:v>0.27040816326530664</c:v>
                </c:pt>
                <c:pt idx="3312">
                  <c:v>0.26785714285714285</c:v>
                </c:pt>
                <c:pt idx="3313">
                  <c:v>0.26785714285714285</c:v>
                </c:pt>
                <c:pt idx="3314">
                  <c:v>0.26785714285714285</c:v>
                </c:pt>
                <c:pt idx="3315">
                  <c:v>0.2614795918367348</c:v>
                </c:pt>
                <c:pt idx="3316">
                  <c:v>0.26403061224489827</c:v>
                </c:pt>
                <c:pt idx="3317">
                  <c:v>0.26275510204081626</c:v>
                </c:pt>
                <c:pt idx="3318">
                  <c:v>0.26275510204081626</c:v>
                </c:pt>
                <c:pt idx="3319">
                  <c:v>0.26275510204081626</c:v>
                </c:pt>
                <c:pt idx="3320">
                  <c:v>0.27040816326530664</c:v>
                </c:pt>
                <c:pt idx="3321">
                  <c:v>0.26275510204081626</c:v>
                </c:pt>
                <c:pt idx="3322">
                  <c:v>0.26785714285714285</c:v>
                </c:pt>
                <c:pt idx="3323">
                  <c:v>0.26785714285714285</c:v>
                </c:pt>
                <c:pt idx="3324">
                  <c:v>0.26020408163265352</c:v>
                </c:pt>
                <c:pt idx="3325">
                  <c:v>0.26530612244897961</c:v>
                </c:pt>
                <c:pt idx="3326">
                  <c:v>0.26530612244897961</c:v>
                </c:pt>
                <c:pt idx="3327">
                  <c:v>0.26275510204081626</c:v>
                </c:pt>
                <c:pt idx="3328">
                  <c:v>0.26403061224489827</c:v>
                </c:pt>
                <c:pt idx="3329">
                  <c:v>0.26275510204081626</c:v>
                </c:pt>
                <c:pt idx="3330">
                  <c:v>0.26275510204081626</c:v>
                </c:pt>
                <c:pt idx="3331">
                  <c:v>0.25765306122449011</c:v>
                </c:pt>
                <c:pt idx="3332">
                  <c:v>0.26530612244897961</c:v>
                </c:pt>
                <c:pt idx="3333">
                  <c:v>0.25765306122449011</c:v>
                </c:pt>
                <c:pt idx="3334">
                  <c:v>0.2614795918367348</c:v>
                </c:pt>
                <c:pt idx="3335">
                  <c:v>0.2614795918367348</c:v>
                </c:pt>
                <c:pt idx="3336">
                  <c:v>0.25765306122449011</c:v>
                </c:pt>
                <c:pt idx="3337">
                  <c:v>0.26275510204081626</c:v>
                </c:pt>
                <c:pt idx="3338">
                  <c:v>0.26020408163265352</c:v>
                </c:pt>
                <c:pt idx="3339">
                  <c:v>0.26275510204081626</c:v>
                </c:pt>
                <c:pt idx="3340">
                  <c:v>0.26275510204081626</c:v>
                </c:pt>
                <c:pt idx="3341">
                  <c:v>0.26403061224489827</c:v>
                </c:pt>
                <c:pt idx="3342">
                  <c:v>0.25892857142857184</c:v>
                </c:pt>
                <c:pt idx="3343">
                  <c:v>0.26275510204081626</c:v>
                </c:pt>
                <c:pt idx="3344">
                  <c:v>0.26275510204081626</c:v>
                </c:pt>
                <c:pt idx="3345">
                  <c:v>0.26020408163265352</c:v>
                </c:pt>
                <c:pt idx="3346">
                  <c:v>0.26530612244897961</c:v>
                </c:pt>
                <c:pt idx="3347">
                  <c:v>0.26403061224489827</c:v>
                </c:pt>
                <c:pt idx="3348">
                  <c:v>0.26020408163265352</c:v>
                </c:pt>
                <c:pt idx="3349">
                  <c:v>0.26275510204081626</c:v>
                </c:pt>
                <c:pt idx="3350">
                  <c:v>0.26530612244897961</c:v>
                </c:pt>
                <c:pt idx="3351">
                  <c:v>0.26020408163265352</c:v>
                </c:pt>
                <c:pt idx="3352">
                  <c:v>0.26530612244897961</c:v>
                </c:pt>
                <c:pt idx="3353">
                  <c:v>0.26530612244897961</c:v>
                </c:pt>
                <c:pt idx="3354">
                  <c:v>0.26020408163265352</c:v>
                </c:pt>
                <c:pt idx="3355">
                  <c:v>0.26275510204081626</c:v>
                </c:pt>
                <c:pt idx="3356">
                  <c:v>0.26913265306122425</c:v>
                </c:pt>
                <c:pt idx="3357">
                  <c:v>0.26020408163265352</c:v>
                </c:pt>
                <c:pt idx="3358">
                  <c:v>0.26530612244897961</c:v>
                </c:pt>
                <c:pt idx="3359">
                  <c:v>0.26275510204081626</c:v>
                </c:pt>
                <c:pt idx="3360">
                  <c:v>0.26020408163265352</c:v>
                </c:pt>
                <c:pt idx="3361">
                  <c:v>0.26020408163265352</c:v>
                </c:pt>
                <c:pt idx="3362">
                  <c:v>0.26530612244897961</c:v>
                </c:pt>
                <c:pt idx="3363">
                  <c:v>0.25637755102040832</c:v>
                </c:pt>
                <c:pt idx="3364">
                  <c:v>0.26275510204081626</c:v>
                </c:pt>
                <c:pt idx="3365">
                  <c:v>0.2614795918367348</c:v>
                </c:pt>
                <c:pt idx="3366">
                  <c:v>0.26020408163265352</c:v>
                </c:pt>
                <c:pt idx="3367">
                  <c:v>0.26275510204081626</c:v>
                </c:pt>
                <c:pt idx="3368">
                  <c:v>0.26275510204081626</c:v>
                </c:pt>
                <c:pt idx="3369">
                  <c:v>0.25765306122449011</c:v>
                </c:pt>
                <c:pt idx="3370">
                  <c:v>0.26275510204081626</c:v>
                </c:pt>
                <c:pt idx="3371">
                  <c:v>0.26020408163265352</c:v>
                </c:pt>
                <c:pt idx="3372">
                  <c:v>0.26275510204081626</c:v>
                </c:pt>
                <c:pt idx="3373">
                  <c:v>0.2614795918367348</c:v>
                </c:pt>
                <c:pt idx="3374">
                  <c:v>0.26275510204081626</c:v>
                </c:pt>
                <c:pt idx="3375">
                  <c:v>0.26020408163265352</c:v>
                </c:pt>
                <c:pt idx="3376">
                  <c:v>0.26020408163265352</c:v>
                </c:pt>
                <c:pt idx="3377">
                  <c:v>0.26275510204081626</c:v>
                </c:pt>
                <c:pt idx="3378">
                  <c:v>0.25765306122449011</c:v>
                </c:pt>
                <c:pt idx="3379">
                  <c:v>0.26020408163265352</c:v>
                </c:pt>
                <c:pt idx="3380">
                  <c:v>0.26020408163265352</c:v>
                </c:pt>
                <c:pt idx="3381">
                  <c:v>0.26020408163265352</c:v>
                </c:pt>
                <c:pt idx="3382">
                  <c:v>0.26020408163265352</c:v>
                </c:pt>
                <c:pt idx="3383">
                  <c:v>0.2614795918367348</c:v>
                </c:pt>
                <c:pt idx="3384">
                  <c:v>0.25765306122449011</c:v>
                </c:pt>
                <c:pt idx="3385">
                  <c:v>0.25765306122449011</c:v>
                </c:pt>
                <c:pt idx="3386">
                  <c:v>0.26020408163265352</c:v>
                </c:pt>
                <c:pt idx="3387">
                  <c:v>0.25892857142857184</c:v>
                </c:pt>
                <c:pt idx="3388">
                  <c:v>0.25765306122449011</c:v>
                </c:pt>
                <c:pt idx="3389">
                  <c:v>0.26020408163265352</c:v>
                </c:pt>
                <c:pt idx="3390">
                  <c:v>0.25765306122449011</c:v>
                </c:pt>
                <c:pt idx="3391">
                  <c:v>0.25765306122449011</c:v>
                </c:pt>
                <c:pt idx="3392">
                  <c:v>0.2614795918367348</c:v>
                </c:pt>
                <c:pt idx="3393">
                  <c:v>0.25510204081632609</c:v>
                </c:pt>
                <c:pt idx="3394">
                  <c:v>0.26020408163265352</c:v>
                </c:pt>
                <c:pt idx="3395">
                  <c:v>0.25765306122449011</c:v>
                </c:pt>
                <c:pt idx="3396">
                  <c:v>0.26020408163265352</c:v>
                </c:pt>
                <c:pt idx="3397">
                  <c:v>0.25510204081632609</c:v>
                </c:pt>
                <c:pt idx="3398">
                  <c:v>0.26020408163265352</c:v>
                </c:pt>
                <c:pt idx="3399">
                  <c:v>0.25510204081632609</c:v>
                </c:pt>
                <c:pt idx="3400">
                  <c:v>0.25510204081632609</c:v>
                </c:pt>
                <c:pt idx="3401">
                  <c:v>0.26020408163265352</c:v>
                </c:pt>
                <c:pt idx="3402">
                  <c:v>0.25382653061224542</c:v>
                </c:pt>
                <c:pt idx="3403">
                  <c:v>0.25765306122449011</c:v>
                </c:pt>
                <c:pt idx="3404">
                  <c:v>0.25892857142857184</c:v>
                </c:pt>
                <c:pt idx="3405">
                  <c:v>0.25765306122449011</c:v>
                </c:pt>
                <c:pt idx="3406">
                  <c:v>0.25765306122449011</c:v>
                </c:pt>
                <c:pt idx="3407">
                  <c:v>0.26020408163265352</c:v>
                </c:pt>
                <c:pt idx="3408">
                  <c:v>0.25637755102040832</c:v>
                </c:pt>
                <c:pt idx="3409">
                  <c:v>0.25765306122449011</c:v>
                </c:pt>
                <c:pt idx="3410">
                  <c:v>0.2614795918367348</c:v>
                </c:pt>
                <c:pt idx="3411">
                  <c:v>0.26020408163265352</c:v>
                </c:pt>
                <c:pt idx="3412">
                  <c:v>0.25765306122449011</c:v>
                </c:pt>
                <c:pt idx="3413">
                  <c:v>0.25892857142857184</c:v>
                </c:pt>
                <c:pt idx="3414">
                  <c:v>0.25382653061224542</c:v>
                </c:pt>
                <c:pt idx="3415">
                  <c:v>0.25765306122449011</c:v>
                </c:pt>
                <c:pt idx="3416">
                  <c:v>0.26020408163265352</c:v>
                </c:pt>
                <c:pt idx="3417">
                  <c:v>0.25765306122449011</c:v>
                </c:pt>
                <c:pt idx="3418">
                  <c:v>0.25765306122449011</c:v>
                </c:pt>
                <c:pt idx="3419">
                  <c:v>0.26020408163265352</c:v>
                </c:pt>
                <c:pt idx="3420">
                  <c:v>0.25255102040816269</c:v>
                </c:pt>
                <c:pt idx="3421">
                  <c:v>0.25892857142857184</c:v>
                </c:pt>
                <c:pt idx="3422">
                  <c:v>0.25510204081632609</c:v>
                </c:pt>
                <c:pt idx="3423">
                  <c:v>0.25765306122449011</c:v>
                </c:pt>
                <c:pt idx="3424">
                  <c:v>0.25765306122449011</c:v>
                </c:pt>
                <c:pt idx="3425">
                  <c:v>0.25765306122449011</c:v>
                </c:pt>
                <c:pt idx="3426">
                  <c:v>0.25637755102040832</c:v>
                </c:pt>
                <c:pt idx="3427">
                  <c:v>0.25255102040816269</c:v>
                </c:pt>
                <c:pt idx="3428">
                  <c:v>0.25765306122449011</c:v>
                </c:pt>
                <c:pt idx="3429">
                  <c:v>0.25510204081632609</c:v>
                </c:pt>
                <c:pt idx="3430">
                  <c:v>0.25510204081632609</c:v>
                </c:pt>
                <c:pt idx="3431">
                  <c:v>0.26020408163265352</c:v>
                </c:pt>
                <c:pt idx="3432">
                  <c:v>0.25255102040816269</c:v>
                </c:pt>
                <c:pt idx="3433">
                  <c:v>0.25510204081632609</c:v>
                </c:pt>
                <c:pt idx="3434">
                  <c:v>0.25765306122449011</c:v>
                </c:pt>
                <c:pt idx="3435">
                  <c:v>0.25510204081632609</c:v>
                </c:pt>
                <c:pt idx="3436">
                  <c:v>0.25255102040816269</c:v>
                </c:pt>
                <c:pt idx="3437">
                  <c:v>0.25765306122449011</c:v>
                </c:pt>
                <c:pt idx="3438">
                  <c:v>0.25255102040816269</c:v>
                </c:pt>
                <c:pt idx="3439">
                  <c:v>0.25510204081632609</c:v>
                </c:pt>
              </c:numCache>
            </c:numRef>
          </c:yVal>
          <c:smooth val="1"/>
        </c:ser>
        <c:axId val="64729472"/>
        <c:axId val="64731392"/>
      </c:scatterChart>
      <c:valAx>
        <c:axId val="64729472"/>
        <c:scaling>
          <c:orientation val="minMax"/>
          <c:max val="1000"/>
          <c:min val="35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Wavelength (nm)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731392"/>
        <c:crosses val="autoZero"/>
        <c:crossBetween val="midCat"/>
      </c:valAx>
      <c:valAx>
        <c:axId val="64731392"/>
        <c:scaling>
          <c:orientation val="minMax"/>
          <c:max val="1.05"/>
          <c:min val="0.2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Relative</a:t>
                </a:r>
                <a:r>
                  <a:rPr lang="en-US" sz="1400" baseline="0"/>
                  <a:t> Intensity</a:t>
                </a:r>
                <a:endParaRPr lang="en-US" sz="1400"/>
              </a:p>
            </c:rich>
          </c:tx>
          <c:layout/>
        </c:title>
        <c:numFmt formatCode="General" sourceLinked="1"/>
        <c:majorTickMark val="none"/>
        <c:tickLblPos val="nextTo"/>
        <c:crossAx val="64729472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Solar Spectrum</a:t>
            </a:r>
            <a:r>
              <a:rPr lang="en-US" baseline="0"/>
              <a:t> (Altitude: 65,965 ft) 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Data!$E$9</c:f>
              <c:strCache>
                <c:ptCount val="1"/>
                <c:pt idx="0">
                  <c:v>9:10:58.186</c:v>
                </c:pt>
              </c:strCache>
            </c:strRef>
          </c:tx>
          <c:spPr>
            <a:ln w="127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Data!$C$10:$C$3449</c:f>
              <c:numCache>
                <c:formatCode>General</c:formatCode>
                <c:ptCount val="3440"/>
                <c:pt idx="0">
                  <c:v>349.96699999999947</c:v>
                </c:pt>
                <c:pt idx="1">
                  <c:v>350.15400000000034</c:v>
                </c:pt>
                <c:pt idx="2">
                  <c:v>350.34000000000032</c:v>
                </c:pt>
                <c:pt idx="3">
                  <c:v>350.52599999999961</c:v>
                </c:pt>
                <c:pt idx="4">
                  <c:v>350.71199999999953</c:v>
                </c:pt>
                <c:pt idx="5">
                  <c:v>350.89799999999968</c:v>
                </c:pt>
                <c:pt idx="6">
                  <c:v>351.084</c:v>
                </c:pt>
                <c:pt idx="7">
                  <c:v>351.27</c:v>
                </c:pt>
                <c:pt idx="8">
                  <c:v>351.45599999999968</c:v>
                </c:pt>
                <c:pt idx="9">
                  <c:v>351.64200000000034</c:v>
                </c:pt>
                <c:pt idx="10">
                  <c:v>351.82799999999969</c:v>
                </c:pt>
                <c:pt idx="11">
                  <c:v>352.01400000000001</c:v>
                </c:pt>
                <c:pt idx="12">
                  <c:v>352.2</c:v>
                </c:pt>
                <c:pt idx="13">
                  <c:v>352.38599999999968</c:v>
                </c:pt>
                <c:pt idx="14">
                  <c:v>352.572</c:v>
                </c:pt>
                <c:pt idx="15">
                  <c:v>352.75799999999964</c:v>
                </c:pt>
                <c:pt idx="16">
                  <c:v>352.94400000000002</c:v>
                </c:pt>
                <c:pt idx="17">
                  <c:v>353.13</c:v>
                </c:pt>
                <c:pt idx="18">
                  <c:v>353.31700000000001</c:v>
                </c:pt>
                <c:pt idx="19">
                  <c:v>353.50299999999999</c:v>
                </c:pt>
                <c:pt idx="20">
                  <c:v>353.68900000000002</c:v>
                </c:pt>
                <c:pt idx="21">
                  <c:v>353.875</c:v>
                </c:pt>
                <c:pt idx="22">
                  <c:v>354.06099999999969</c:v>
                </c:pt>
                <c:pt idx="23">
                  <c:v>354.24700000000001</c:v>
                </c:pt>
                <c:pt idx="24">
                  <c:v>354.43299999999954</c:v>
                </c:pt>
                <c:pt idx="25">
                  <c:v>354.61900000000031</c:v>
                </c:pt>
                <c:pt idx="26">
                  <c:v>354.80500000000001</c:v>
                </c:pt>
                <c:pt idx="27">
                  <c:v>354.99099999999953</c:v>
                </c:pt>
                <c:pt idx="28">
                  <c:v>355.178</c:v>
                </c:pt>
                <c:pt idx="29">
                  <c:v>355.36399999999969</c:v>
                </c:pt>
                <c:pt idx="30">
                  <c:v>355.55</c:v>
                </c:pt>
                <c:pt idx="31">
                  <c:v>355.73599999999954</c:v>
                </c:pt>
                <c:pt idx="32">
                  <c:v>355.92200000000003</c:v>
                </c:pt>
                <c:pt idx="33">
                  <c:v>356.108</c:v>
                </c:pt>
                <c:pt idx="34">
                  <c:v>356.29399999999936</c:v>
                </c:pt>
                <c:pt idx="35">
                  <c:v>356.48099999999954</c:v>
                </c:pt>
                <c:pt idx="36">
                  <c:v>356.66699999999969</c:v>
                </c:pt>
                <c:pt idx="37">
                  <c:v>356.85300000000001</c:v>
                </c:pt>
                <c:pt idx="38">
                  <c:v>357.03899999999953</c:v>
                </c:pt>
                <c:pt idx="39">
                  <c:v>357.22499999999968</c:v>
                </c:pt>
                <c:pt idx="40">
                  <c:v>357.4109999999996</c:v>
                </c:pt>
                <c:pt idx="41">
                  <c:v>357.59699999999935</c:v>
                </c:pt>
                <c:pt idx="42">
                  <c:v>357.78399999999954</c:v>
                </c:pt>
                <c:pt idx="43">
                  <c:v>357.96999999999969</c:v>
                </c:pt>
                <c:pt idx="44">
                  <c:v>358.15600000000001</c:v>
                </c:pt>
                <c:pt idx="45">
                  <c:v>358.34199999999993</c:v>
                </c:pt>
                <c:pt idx="46">
                  <c:v>358.52799999999968</c:v>
                </c:pt>
                <c:pt idx="47">
                  <c:v>358.714</c:v>
                </c:pt>
                <c:pt idx="48">
                  <c:v>358.90099999999961</c:v>
                </c:pt>
                <c:pt idx="49">
                  <c:v>359.08699999999953</c:v>
                </c:pt>
                <c:pt idx="50">
                  <c:v>359.27299999999968</c:v>
                </c:pt>
                <c:pt idx="51">
                  <c:v>359.459</c:v>
                </c:pt>
                <c:pt idx="52">
                  <c:v>359.64499999999998</c:v>
                </c:pt>
                <c:pt idx="53">
                  <c:v>359.83199999999954</c:v>
                </c:pt>
                <c:pt idx="54">
                  <c:v>360.01799999999969</c:v>
                </c:pt>
                <c:pt idx="55">
                  <c:v>360.20400000000001</c:v>
                </c:pt>
                <c:pt idx="56">
                  <c:v>360.39</c:v>
                </c:pt>
                <c:pt idx="57">
                  <c:v>360.57599999999968</c:v>
                </c:pt>
                <c:pt idx="58">
                  <c:v>360.76299999999969</c:v>
                </c:pt>
                <c:pt idx="59">
                  <c:v>360.94900000000001</c:v>
                </c:pt>
                <c:pt idx="60">
                  <c:v>361.13499999999999</c:v>
                </c:pt>
                <c:pt idx="61">
                  <c:v>361.32100000000003</c:v>
                </c:pt>
                <c:pt idx="62">
                  <c:v>361.50700000000001</c:v>
                </c:pt>
                <c:pt idx="63">
                  <c:v>361.69400000000002</c:v>
                </c:pt>
                <c:pt idx="64">
                  <c:v>361.88</c:v>
                </c:pt>
                <c:pt idx="65">
                  <c:v>362.06599999999969</c:v>
                </c:pt>
                <c:pt idx="66">
                  <c:v>362.25200000000001</c:v>
                </c:pt>
                <c:pt idx="67">
                  <c:v>362.4389999999994</c:v>
                </c:pt>
                <c:pt idx="68">
                  <c:v>362.625</c:v>
                </c:pt>
                <c:pt idx="69">
                  <c:v>362.81099999999969</c:v>
                </c:pt>
                <c:pt idx="70">
                  <c:v>362.99699999999939</c:v>
                </c:pt>
                <c:pt idx="71">
                  <c:v>363.18400000000008</c:v>
                </c:pt>
                <c:pt idx="72">
                  <c:v>363.37</c:v>
                </c:pt>
                <c:pt idx="73">
                  <c:v>363.55599999999993</c:v>
                </c:pt>
                <c:pt idx="74">
                  <c:v>363.74200000000002</c:v>
                </c:pt>
                <c:pt idx="75">
                  <c:v>363.92899999999935</c:v>
                </c:pt>
                <c:pt idx="76">
                  <c:v>364.11500000000001</c:v>
                </c:pt>
                <c:pt idx="77">
                  <c:v>364.30099999999999</c:v>
                </c:pt>
                <c:pt idx="78">
                  <c:v>364.48699999999945</c:v>
                </c:pt>
                <c:pt idx="79">
                  <c:v>364.67399999999969</c:v>
                </c:pt>
                <c:pt idx="80">
                  <c:v>364.86</c:v>
                </c:pt>
                <c:pt idx="81">
                  <c:v>365.04599999999999</c:v>
                </c:pt>
                <c:pt idx="82">
                  <c:v>365.23299999999961</c:v>
                </c:pt>
                <c:pt idx="83">
                  <c:v>365.41899999999936</c:v>
                </c:pt>
                <c:pt idx="84">
                  <c:v>365.60500000000002</c:v>
                </c:pt>
                <c:pt idx="85">
                  <c:v>365.79099999999954</c:v>
                </c:pt>
                <c:pt idx="86">
                  <c:v>365.97799999999961</c:v>
                </c:pt>
                <c:pt idx="87">
                  <c:v>366.16399999999999</c:v>
                </c:pt>
                <c:pt idx="88">
                  <c:v>366.35</c:v>
                </c:pt>
                <c:pt idx="89">
                  <c:v>366.53699999999935</c:v>
                </c:pt>
                <c:pt idx="90">
                  <c:v>366.72299999999967</c:v>
                </c:pt>
                <c:pt idx="91">
                  <c:v>366.90899999999954</c:v>
                </c:pt>
                <c:pt idx="92">
                  <c:v>367.09599999999961</c:v>
                </c:pt>
                <c:pt idx="93">
                  <c:v>367.28199999999936</c:v>
                </c:pt>
                <c:pt idx="94">
                  <c:v>367.46799999999968</c:v>
                </c:pt>
                <c:pt idx="95">
                  <c:v>367.65499999999997</c:v>
                </c:pt>
                <c:pt idx="96">
                  <c:v>367.84100000000001</c:v>
                </c:pt>
                <c:pt idx="97">
                  <c:v>368.02699999999953</c:v>
                </c:pt>
                <c:pt idx="98">
                  <c:v>368.21299999999968</c:v>
                </c:pt>
                <c:pt idx="99">
                  <c:v>368.4</c:v>
                </c:pt>
                <c:pt idx="100">
                  <c:v>368.58599999999967</c:v>
                </c:pt>
                <c:pt idx="101">
                  <c:v>368.77199999999954</c:v>
                </c:pt>
                <c:pt idx="102">
                  <c:v>368.959</c:v>
                </c:pt>
                <c:pt idx="103">
                  <c:v>369.14499999999998</c:v>
                </c:pt>
                <c:pt idx="104">
                  <c:v>369.33199999999954</c:v>
                </c:pt>
                <c:pt idx="105">
                  <c:v>369.51799999999969</c:v>
                </c:pt>
                <c:pt idx="106">
                  <c:v>369.70400000000001</c:v>
                </c:pt>
                <c:pt idx="107">
                  <c:v>369.89099999999968</c:v>
                </c:pt>
                <c:pt idx="108">
                  <c:v>370.077</c:v>
                </c:pt>
                <c:pt idx="109">
                  <c:v>370.26299999999969</c:v>
                </c:pt>
                <c:pt idx="110">
                  <c:v>370.45</c:v>
                </c:pt>
                <c:pt idx="111">
                  <c:v>370.63599999999968</c:v>
                </c:pt>
                <c:pt idx="112">
                  <c:v>370.822</c:v>
                </c:pt>
                <c:pt idx="113">
                  <c:v>371.00900000000001</c:v>
                </c:pt>
                <c:pt idx="114">
                  <c:v>371.19499999999999</c:v>
                </c:pt>
                <c:pt idx="115">
                  <c:v>371.38200000000001</c:v>
                </c:pt>
                <c:pt idx="116">
                  <c:v>371.56799999999993</c:v>
                </c:pt>
                <c:pt idx="117">
                  <c:v>371.75400000000002</c:v>
                </c:pt>
                <c:pt idx="118">
                  <c:v>371.94099999999969</c:v>
                </c:pt>
                <c:pt idx="119">
                  <c:v>372.12700000000001</c:v>
                </c:pt>
                <c:pt idx="120">
                  <c:v>372.31400000000002</c:v>
                </c:pt>
                <c:pt idx="121">
                  <c:v>372.5</c:v>
                </c:pt>
                <c:pt idx="122">
                  <c:v>372.68599999999969</c:v>
                </c:pt>
                <c:pt idx="123">
                  <c:v>372.87299999999999</c:v>
                </c:pt>
                <c:pt idx="124">
                  <c:v>373.05900000000008</c:v>
                </c:pt>
                <c:pt idx="125">
                  <c:v>373.24599999999964</c:v>
                </c:pt>
                <c:pt idx="126">
                  <c:v>373.43199999999939</c:v>
                </c:pt>
                <c:pt idx="127">
                  <c:v>373.61799999999999</c:v>
                </c:pt>
                <c:pt idx="128">
                  <c:v>373.80500000000001</c:v>
                </c:pt>
                <c:pt idx="129">
                  <c:v>373.99099999999953</c:v>
                </c:pt>
                <c:pt idx="130">
                  <c:v>374.178</c:v>
                </c:pt>
                <c:pt idx="131">
                  <c:v>374.36399999999969</c:v>
                </c:pt>
                <c:pt idx="132">
                  <c:v>374.55099999999999</c:v>
                </c:pt>
                <c:pt idx="133">
                  <c:v>374.73699999999945</c:v>
                </c:pt>
                <c:pt idx="134">
                  <c:v>374.9229999999996</c:v>
                </c:pt>
                <c:pt idx="135">
                  <c:v>375.11</c:v>
                </c:pt>
                <c:pt idx="136">
                  <c:v>375.29599999999954</c:v>
                </c:pt>
                <c:pt idx="137">
                  <c:v>375.48299999999961</c:v>
                </c:pt>
                <c:pt idx="138">
                  <c:v>375.66899999999993</c:v>
                </c:pt>
                <c:pt idx="139">
                  <c:v>375.85599999999999</c:v>
                </c:pt>
                <c:pt idx="140">
                  <c:v>376.04199999999969</c:v>
                </c:pt>
                <c:pt idx="141">
                  <c:v>376.22899999999947</c:v>
                </c:pt>
                <c:pt idx="142">
                  <c:v>376.41499999999968</c:v>
                </c:pt>
                <c:pt idx="143">
                  <c:v>376.60199999999969</c:v>
                </c:pt>
                <c:pt idx="144">
                  <c:v>376.78799999999961</c:v>
                </c:pt>
                <c:pt idx="145">
                  <c:v>376.97399999999953</c:v>
                </c:pt>
                <c:pt idx="146">
                  <c:v>377.161</c:v>
                </c:pt>
                <c:pt idx="147">
                  <c:v>377.34699999999964</c:v>
                </c:pt>
                <c:pt idx="148">
                  <c:v>377.53399999999954</c:v>
                </c:pt>
                <c:pt idx="149">
                  <c:v>377.71999999999969</c:v>
                </c:pt>
                <c:pt idx="150">
                  <c:v>377.90699999999936</c:v>
                </c:pt>
                <c:pt idx="151">
                  <c:v>378.09299999999968</c:v>
                </c:pt>
                <c:pt idx="152">
                  <c:v>378.28</c:v>
                </c:pt>
                <c:pt idx="153">
                  <c:v>378.46599999999961</c:v>
                </c:pt>
                <c:pt idx="154">
                  <c:v>378.65300000000002</c:v>
                </c:pt>
                <c:pt idx="155">
                  <c:v>378.839</c:v>
                </c:pt>
                <c:pt idx="156">
                  <c:v>379.02599999999961</c:v>
                </c:pt>
                <c:pt idx="157">
                  <c:v>379.21199999999953</c:v>
                </c:pt>
                <c:pt idx="158">
                  <c:v>379.399</c:v>
                </c:pt>
                <c:pt idx="159">
                  <c:v>379.58499999999964</c:v>
                </c:pt>
                <c:pt idx="160">
                  <c:v>379.77199999999954</c:v>
                </c:pt>
                <c:pt idx="161">
                  <c:v>379.95800000000003</c:v>
                </c:pt>
                <c:pt idx="162">
                  <c:v>380.14499999999998</c:v>
                </c:pt>
                <c:pt idx="163">
                  <c:v>380.33099999999968</c:v>
                </c:pt>
                <c:pt idx="164">
                  <c:v>380.51799999999969</c:v>
                </c:pt>
                <c:pt idx="165">
                  <c:v>380.70400000000001</c:v>
                </c:pt>
                <c:pt idx="166">
                  <c:v>380.89099999999968</c:v>
                </c:pt>
                <c:pt idx="167">
                  <c:v>381.07799999999969</c:v>
                </c:pt>
                <c:pt idx="168">
                  <c:v>381.26400000000001</c:v>
                </c:pt>
                <c:pt idx="169">
                  <c:v>381.45099999999968</c:v>
                </c:pt>
                <c:pt idx="170">
                  <c:v>381.637</c:v>
                </c:pt>
                <c:pt idx="171">
                  <c:v>381.82400000000001</c:v>
                </c:pt>
                <c:pt idx="172">
                  <c:v>382.01</c:v>
                </c:pt>
                <c:pt idx="173">
                  <c:v>382.197</c:v>
                </c:pt>
                <c:pt idx="174">
                  <c:v>382.38299999999964</c:v>
                </c:pt>
                <c:pt idx="175">
                  <c:v>382.57</c:v>
                </c:pt>
                <c:pt idx="176">
                  <c:v>382.75599999999969</c:v>
                </c:pt>
                <c:pt idx="177">
                  <c:v>382.94299999999993</c:v>
                </c:pt>
                <c:pt idx="178">
                  <c:v>383.13</c:v>
                </c:pt>
                <c:pt idx="179">
                  <c:v>383.31599999999969</c:v>
                </c:pt>
                <c:pt idx="180">
                  <c:v>383.50299999999999</c:v>
                </c:pt>
                <c:pt idx="181">
                  <c:v>383.68900000000002</c:v>
                </c:pt>
                <c:pt idx="182">
                  <c:v>383.87599999999969</c:v>
                </c:pt>
                <c:pt idx="183">
                  <c:v>384.06200000000001</c:v>
                </c:pt>
                <c:pt idx="184">
                  <c:v>384.24900000000002</c:v>
                </c:pt>
                <c:pt idx="185">
                  <c:v>384.43599999999935</c:v>
                </c:pt>
                <c:pt idx="186">
                  <c:v>384.62200000000001</c:v>
                </c:pt>
                <c:pt idx="187">
                  <c:v>384.80900000000008</c:v>
                </c:pt>
                <c:pt idx="188">
                  <c:v>384.99499999999961</c:v>
                </c:pt>
                <c:pt idx="189">
                  <c:v>385.18200000000002</c:v>
                </c:pt>
                <c:pt idx="190">
                  <c:v>385.36900000000031</c:v>
                </c:pt>
                <c:pt idx="191">
                  <c:v>385.55500000000001</c:v>
                </c:pt>
                <c:pt idx="192">
                  <c:v>385.74200000000002</c:v>
                </c:pt>
                <c:pt idx="193">
                  <c:v>385.92799999999954</c:v>
                </c:pt>
                <c:pt idx="194">
                  <c:v>386.11500000000001</c:v>
                </c:pt>
                <c:pt idx="195">
                  <c:v>386.30200000000002</c:v>
                </c:pt>
                <c:pt idx="196">
                  <c:v>386.4879999999996</c:v>
                </c:pt>
                <c:pt idx="197">
                  <c:v>386.67500000000001</c:v>
                </c:pt>
                <c:pt idx="198">
                  <c:v>386.86200000000002</c:v>
                </c:pt>
                <c:pt idx="199">
                  <c:v>387.048</c:v>
                </c:pt>
                <c:pt idx="200">
                  <c:v>387.23499999999967</c:v>
                </c:pt>
                <c:pt idx="201">
                  <c:v>387.42099999999954</c:v>
                </c:pt>
                <c:pt idx="202">
                  <c:v>387.608</c:v>
                </c:pt>
                <c:pt idx="203">
                  <c:v>387.79499999999967</c:v>
                </c:pt>
                <c:pt idx="204">
                  <c:v>387.98099999999954</c:v>
                </c:pt>
                <c:pt idx="205">
                  <c:v>388.16800000000001</c:v>
                </c:pt>
                <c:pt idx="206">
                  <c:v>388.35500000000002</c:v>
                </c:pt>
                <c:pt idx="207">
                  <c:v>388.541</c:v>
                </c:pt>
                <c:pt idx="208">
                  <c:v>388.72799999999961</c:v>
                </c:pt>
                <c:pt idx="209">
                  <c:v>388.91499999999968</c:v>
                </c:pt>
                <c:pt idx="210">
                  <c:v>389.101</c:v>
                </c:pt>
                <c:pt idx="211">
                  <c:v>389.28799999999961</c:v>
                </c:pt>
                <c:pt idx="212">
                  <c:v>389.47499999999968</c:v>
                </c:pt>
                <c:pt idx="213">
                  <c:v>389.661</c:v>
                </c:pt>
                <c:pt idx="214">
                  <c:v>389.84800000000001</c:v>
                </c:pt>
                <c:pt idx="215">
                  <c:v>390.03500000000003</c:v>
                </c:pt>
                <c:pt idx="216">
                  <c:v>390.22099999999961</c:v>
                </c:pt>
                <c:pt idx="217">
                  <c:v>390.40799999999967</c:v>
                </c:pt>
                <c:pt idx="218">
                  <c:v>390.59500000000003</c:v>
                </c:pt>
                <c:pt idx="219">
                  <c:v>390.78099999999961</c:v>
                </c:pt>
                <c:pt idx="220">
                  <c:v>390.96799999999968</c:v>
                </c:pt>
                <c:pt idx="221">
                  <c:v>391.15499999999997</c:v>
                </c:pt>
                <c:pt idx="222">
                  <c:v>391.34100000000001</c:v>
                </c:pt>
                <c:pt idx="223">
                  <c:v>391.52799999999968</c:v>
                </c:pt>
                <c:pt idx="224">
                  <c:v>391.71499999999969</c:v>
                </c:pt>
                <c:pt idx="225">
                  <c:v>391.90199999999953</c:v>
                </c:pt>
                <c:pt idx="226">
                  <c:v>392.08799999999968</c:v>
                </c:pt>
                <c:pt idx="227">
                  <c:v>392.27499999999969</c:v>
                </c:pt>
                <c:pt idx="228">
                  <c:v>392.46199999999953</c:v>
                </c:pt>
                <c:pt idx="229">
                  <c:v>392.64800000000002</c:v>
                </c:pt>
                <c:pt idx="230">
                  <c:v>392.83499999999964</c:v>
                </c:pt>
                <c:pt idx="231">
                  <c:v>393.02199999999954</c:v>
                </c:pt>
                <c:pt idx="232">
                  <c:v>393.209</c:v>
                </c:pt>
                <c:pt idx="233">
                  <c:v>393.39499999999964</c:v>
                </c:pt>
                <c:pt idx="234">
                  <c:v>393.58199999999954</c:v>
                </c:pt>
                <c:pt idx="235">
                  <c:v>393.76900000000001</c:v>
                </c:pt>
                <c:pt idx="236">
                  <c:v>393.95599999999968</c:v>
                </c:pt>
                <c:pt idx="237">
                  <c:v>394.14200000000034</c:v>
                </c:pt>
                <c:pt idx="238">
                  <c:v>394.32900000000001</c:v>
                </c:pt>
                <c:pt idx="239">
                  <c:v>394.51599999999968</c:v>
                </c:pt>
                <c:pt idx="240">
                  <c:v>394.702</c:v>
                </c:pt>
                <c:pt idx="241">
                  <c:v>394.88900000000001</c:v>
                </c:pt>
                <c:pt idx="242">
                  <c:v>395.07599999999968</c:v>
                </c:pt>
                <c:pt idx="243">
                  <c:v>395.26299999999969</c:v>
                </c:pt>
                <c:pt idx="244">
                  <c:v>395.44900000000001</c:v>
                </c:pt>
                <c:pt idx="245">
                  <c:v>395.63599999999968</c:v>
                </c:pt>
                <c:pt idx="246">
                  <c:v>395.82299999999969</c:v>
                </c:pt>
                <c:pt idx="247">
                  <c:v>396.01</c:v>
                </c:pt>
                <c:pt idx="248">
                  <c:v>396.197</c:v>
                </c:pt>
                <c:pt idx="249">
                  <c:v>396.38299999999964</c:v>
                </c:pt>
                <c:pt idx="250">
                  <c:v>396.57</c:v>
                </c:pt>
                <c:pt idx="251">
                  <c:v>396.75700000000001</c:v>
                </c:pt>
                <c:pt idx="252">
                  <c:v>396.94400000000002</c:v>
                </c:pt>
                <c:pt idx="253">
                  <c:v>397.13</c:v>
                </c:pt>
                <c:pt idx="254">
                  <c:v>397.31700000000001</c:v>
                </c:pt>
                <c:pt idx="255">
                  <c:v>397.50400000000002</c:v>
                </c:pt>
                <c:pt idx="256">
                  <c:v>397.69099999999969</c:v>
                </c:pt>
                <c:pt idx="257">
                  <c:v>397.87799999999999</c:v>
                </c:pt>
                <c:pt idx="258">
                  <c:v>398.06400000000002</c:v>
                </c:pt>
                <c:pt idx="259">
                  <c:v>398.25099999999969</c:v>
                </c:pt>
                <c:pt idx="260">
                  <c:v>398.43799999999953</c:v>
                </c:pt>
                <c:pt idx="261">
                  <c:v>398.625</c:v>
                </c:pt>
                <c:pt idx="262">
                  <c:v>398.81200000000001</c:v>
                </c:pt>
                <c:pt idx="263">
                  <c:v>398.99799999999954</c:v>
                </c:pt>
                <c:pt idx="264">
                  <c:v>399.185</c:v>
                </c:pt>
                <c:pt idx="265">
                  <c:v>399.37200000000001</c:v>
                </c:pt>
                <c:pt idx="266">
                  <c:v>399.55900000000008</c:v>
                </c:pt>
                <c:pt idx="267">
                  <c:v>399.74599999999964</c:v>
                </c:pt>
                <c:pt idx="268">
                  <c:v>399.93199999999939</c:v>
                </c:pt>
                <c:pt idx="269">
                  <c:v>400.11900000000031</c:v>
                </c:pt>
                <c:pt idx="270">
                  <c:v>400.30599999999993</c:v>
                </c:pt>
                <c:pt idx="271">
                  <c:v>400.49299999999954</c:v>
                </c:pt>
                <c:pt idx="272">
                  <c:v>400.68</c:v>
                </c:pt>
                <c:pt idx="273">
                  <c:v>400.86700000000002</c:v>
                </c:pt>
                <c:pt idx="274">
                  <c:v>401.053</c:v>
                </c:pt>
                <c:pt idx="275">
                  <c:v>401.24</c:v>
                </c:pt>
                <c:pt idx="276">
                  <c:v>401.4269999999994</c:v>
                </c:pt>
                <c:pt idx="277">
                  <c:v>401.61399999999969</c:v>
                </c:pt>
                <c:pt idx="278">
                  <c:v>401.80099999999999</c:v>
                </c:pt>
                <c:pt idx="279">
                  <c:v>401.9879999999996</c:v>
                </c:pt>
                <c:pt idx="280">
                  <c:v>402.17500000000001</c:v>
                </c:pt>
                <c:pt idx="281">
                  <c:v>402.36099999999999</c:v>
                </c:pt>
                <c:pt idx="282">
                  <c:v>402.548</c:v>
                </c:pt>
                <c:pt idx="283">
                  <c:v>402.73499999999967</c:v>
                </c:pt>
                <c:pt idx="284">
                  <c:v>402.92200000000003</c:v>
                </c:pt>
                <c:pt idx="285">
                  <c:v>403.10899999999964</c:v>
                </c:pt>
                <c:pt idx="286">
                  <c:v>403.29599999999954</c:v>
                </c:pt>
                <c:pt idx="287">
                  <c:v>403.48299999999961</c:v>
                </c:pt>
                <c:pt idx="288">
                  <c:v>403.67</c:v>
                </c:pt>
                <c:pt idx="289">
                  <c:v>403.85599999999999</c:v>
                </c:pt>
                <c:pt idx="290">
                  <c:v>404.04300000000001</c:v>
                </c:pt>
                <c:pt idx="291">
                  <c:v>404.22999999999968</c:v>
                </c:pt>
                <c:pt idx="292">
                  <c:v>404.41699999999935</c:v>
                </c:pt>
                <c:pt idx="293">
                  <c:v>404.60399999999993</c:v>
                </c:pt>
                <c:pt idx="294">
                  <c:v>404.79099999999954</c:v>
                </c:pt>
                <c:pt idx="295">
                  <c:v>404.97799999999961</c:v>
                </c:pt>
                <c:pt idx="296">
                  <c:v>405.16500000000002</c:v>
                </c:pt>
                <c:pt idx="297">
                  <c:v>405.35199999999969</c:v>
                </c:pt>
                <c:pt idx="298">
                  <c:v>405.53899999999953</c:v>
                </c:pt>
                <c:pt idx="299">
                  <c:v>405.72499999999968</c:v>
                </c:pt>
                <c:pt idx="300">
                  <c:v>405.91199999999935</c:v>
                </c:pt>
                <c:pt idx="301">
                  <c:v>406.09899999999953</c:v>
                </c:pt>
                <c:pt idx="302">
                  <c:v>406.2859999999996</c:v>
                </c:pt>
                <c:pt idx="303">
                  <c:v>406.47299999999967</c:v>
                </c:pt>
                <c:pt idx="304">
                  <c:v>406.66</c:v>
                </c:pt>
                <c:pt idx="305">
                  <c:v>406.84699999999964</c:v>
                </c:pt>
                <c:pt idx="306">
                  <c:v>407.03399999999954</c:v>
                </c:pt>
                <c:pt idx="307">
                  <c:v>407.22099999999961</c:v>
                </c:pt>
                <c:pt idx="308">
                  <c:v>407.40799999999967</c:v>
                </c:pt>
                <c:pt idx="309">
                  <c:v>407.59500000000003</c:v>
                </c:pt>
                <c:pt idx="310">
                  <c:v>407.78199999999936</c:v>
                </c:pt>
                <c:pt idx="311">
                  <c:v>407.96899999999954</c:v>
                </c:pt>
                <c:pt idx="312">
                  <c:v>408.15600000000001</c:v>
                </c:pt>
                <c:pt idx="313">
                  <c:v>408.34199999999993</c:v>
                </c:pt>
                <c:pt idx="314">
                  <c:v>408.529</c:v>
                </c:pt>
                <c:pt idx="315">
                  <c:v>408.71599999999961</c:v>
                </c:pt>
                <c:pt idx="316">
                  <c:v>408.90299999999968</c:v>
                </c:pt>
                <c:pt idx="317">
                  <c:v>409.09</c:v>
                </c:pt>
                <c:pt idx="318">
                  <c:v>409.27699999999953</c:v>
                </c:pt>
                <c:pt idx="319">
                  <c:v>409.464</c:v>
                </c:pt>
                <c:pt idx="320">
                  <c:v>409.65100000000001</c:v>
                </c:pt>
                <c:pt idx="321">
                  <c:v>409.83799999999968</c:v>
                </c:pt>
                <c:pt idx="322">
                  <c:v>410.02499999999969</c:v>
                </c:pt>
                <c:pt idx="323">
                  <c:v>410.21199999999953</c:v>
                </c:pt>
                <c:pt idx="324">
                  <c:v>410.399</c:v>
                </c:pt>
                <c:pt idx="325">
                  <c:v>410.58599999999967</c:v>
                </c:pt>
                <c:pt idx="326">
                  <c:v>410.77299999999968</c:v>
                </c:pt>
                <c:pt idx="327">
                  <c:v>410.96</c:v>
                </c:pt>
                <c:pt idx="328">
                  <c:v>411.14699999999999</c:v>
                </c:pt>
                <c:pt idx="329">
                  <c:v>411.334</c:v>
                </c:pt>
                <c:pt idx="330">
                  <c:v>411.52099999999967</c:v>
                </c:pt>
                <c:pt idx="331">
                  <c:v>411.70800000000003</c:v>
                </c:pt>
                <c:pt idx="332">
                  <c:v>411.89499999999964</c:v>
                </c:pt>
                <c:pt idx="333">
                  <c:v>412.08199999999954</c:v>
                </c:pt>
                <c:pt idx="334">
                  <c:v>412.26900000000001</c:v>
                </c:pt>
                <c:pt idx="335">
                  <c:v>412.45599999999968</c:v>
                </c:pt>
                <c:pt idx="336">
                  <c:v>412.64299999999997</c:v>
                </c:pt>
                <c:pt idx="337">
                  <c:v>412.83</c:v>
                </c:pt>
                <c:pt idx="338">
                  <c:v>413.017</c:v>
                </c:pt>
                <c:pt idx="339">
                  <c:v>413.20400000000001</c:v>
                </c:pt>
                <c:pt idx="340">
                  <c:v>413.39099999999968</c:v>
                </c:pt>
                <c:pt idx="341">
                  <c:v>413.57799999999969</c:v>
                </c:pt>
                <c:pt idx="342">
                  <c:v>413.76499999999999</c:v>
                </c:pt>
                <c:pt idx="343">
                  <c:v>413.952</c:v>
                </c:pt>
                <c:pt idx="344">
                  <c:v>414.13900000000001</c:v>
                </c:pt>
                <c:pt idx="345">
                  <c:v>414.32599999999968</c:v>
                </c:pt>
                <c:pt idx="346">
                  <c:v>414.51299999999969</c:v>
                </c:pt>
                <c:pt idx="347">
                  <c:v>414.7</c:v>
                </c:pt>
                <c:pt idx="348">
                  <c:v>414.88799999999969</c:v>
                </c:pt>
                <c:pt idx="349">
                  <c:v>415.07499999999999</c:v>
                </c:pt>
                <c:pt idx="350">
                  <c:v>415.262</c:v>
                </c:pt>
                <c:pt idx="351">
                  <c:v>415.44900000000001</c:v>
                </c:pt>
                <c:pt idx="352">
                  <c:v>415.63599999999968</c:v>
                </c:pt>
                <c:pt idx="353">
                  <c:v>415.82299999999969</c:v>
                </c:pt>
                <c:pt idx="354">
                  <c:v>416.01</c:v>
                </c:pt>
                <c:pt idx="355">
                  <c:v>416.197</c:v>
                </c:pt>
                <c:pt idx="356">
                  <c:v>416.38400000000001</c:v>
                </c:pt>
                <c:pt idx="357">
                  <c:v>416.57100000000003</c:v>
                </c:pt>
                <c:pt idx="358">
                  <c:v>416.75799999999964</c:v>
                </c:pt>
                <c:pt idx="359">
                  <c:v>416.94499999999999</c:v>
                </c:pt>
                <c:pt idx="360">
                  <c:v>417.13200000000001</c:v>
                </c:pt>
                <c:pt idx="361">
                  <c:v>417.31900000000002</c:v>
                </c:pt>
                <c:pt idx="362">
                  <c:v>417.50599999999969</c:v>
                </c:pt>
                <c:pt idx="363">
                  <c:v>417.69400000000002</c:v>
                </c:pt>
                <c:pt idx="364">
                  <c:v>417.88099999999969</c:v>
                </c:pt>
                <c:pt idx="365">
                  <c:v>418.06799999999993</c:v>
                </c:pt>
                <c:pt idx="366">
                  <c:v>418.255</c:v>
                </c:pt>
                <c:pt idx="367">
                  <c:v>418.44200000000001</c:v>
                </c:pt>
                <c:pt idx="368">
                  <c:v>418.62900000000002</c:v>
                </c:pt>
                <c:pt idx="369">
                  <c:v>418.81599999999969</c:v>
                </c:pt>
                <c:pt idx="370">
                  <c:v>419.00299999999999</c:v>
                </c:pt>
                <c:pt idx="371">
                  <c:v>419.19</c:v>
                </c:pt>
                <c:pt idx="372">
                  <c:v>419.37700000000001</c:v>
                </c:pt>
                <c:pt idx="373">
                  <c:v>419.565</c:v>
                </c:pt>
                <c:pt idx="374">
                  <c:v>419.75200000000001</c:v>
                </c:pt>
                <c:pt idx="375">
                  <c:v>419.9389999999994</c:v>
                </c:pt>
                <c:pt idx="376">
                  <c:v>420.12599999999969</c:v>
                </c:pt>
                <c:pt idx="377">
                  <c:v>420.31299999999999</c:v>
                </c:pt>
                <c:pt idx="378">
                  <c:v>420.5</c:v>
                </c:pt>
                <c:pt idx="379">
                  <c:v>420.68700000000001</c:v>
                </c:pt>
                <c:pt idx="380">
                  <c:v>420.87400000000002</c:v>
                </c:pt>
                <c:pt idx="381">
                  <c:v>421.06200000000001</c:v>
                </c:pt>
                <c:pt idx="382">
                  <c:v>421.24900000000002</c:v>
                </c:pt>
                <c:pt idx="383">
                  <c:v>421.43599999999935</c:v>
                </c:pt>
                <c:pt idx="384">
                  <c:v>421.62299999999999</c:v>
                </c:pt>
                <c:pt idx="385">
                  <c:v>421.81</c:v>
                </c:pt>
                <c:pt idx="386">
                  <c:v>421.99699999999939</c:v>
                </c:pt>
                <c:pt idx="387">
                  <c:v>422.18400000000008</c:v>
                </c:pt>
                <c:pt idx="388">
                  <c:v>422.37200000000001</c:v>
                </c:pt>
                <c:pt idx="389">
                  <c:v>422.55900000000008</c:v>
                </c:pt>
                <c:pt idx="390">
                  <c:v>422.74599999999964</c:v>
                </c:pt>
                <c:pt idx="391">
                  <c:v>422.93299999999954</c:v>
                </c:pt>
                <c:pt idx="392">
                  <c:v>423.12</c:v>
                </c:pt>
                <c:pt idx="393">
                  <c:v>423.30700000000002</c:v>
                </c:pt>
                <c:pt idx="394">
                  <c:v>423.49499999999961</c:v>
                </c:pt>
                <c:pt idx="395">
                  <c:v>423.68200000000002</c:v>
                </c:pt>
                <c:pt idx="396">
                  <c:v>423.86900000000031</c:v>
                </c:pt>
                <c:pt idx="397">
                  <c:v>424.05599999999993</c:v>
                </c:pt>
                <c:pt idx="398">
                  <c:v>424.24299999999999</c:v>
                </c:pt>
                <c:pt idx="399">
                  <c:v>424.42999999999961</c:v>
                </c:pt>
                <c:pt idx="400">
                  <c:v>424.61799999999999</c:v>
                </c:pt>
                <c:pt idx="401">
                  <c:v>424.80500000000001</c:v>
                </c:pt>
                <c:pt idx="402">
                  <c:v>424.99199999999939</c:v>
                </c:pt>
                <c:pt idx="403">
                  <c:v>425.17899999999969</c:v>
                </c:pt>
                <c:pt idx="404">
                  <c:v>425.36599999999999</c:v>
                </c:pt>
                <c:pt idx="405">
                  <c:v>425.55399999999969</c:v>
                </c:pt>
                <c:pt idx="406">
                  <c:v>425.74099999999999</c:v>
                </c:pt>
                <c:pt idx="407">
                  <c:v>425.92799999999954</c:v>
                </c:pt>
                <c:pt idx="408">
                  <c:v>426.11500000000001</c:v>
                </c:pt>
                <c:pt idx="409">
                  <c:v>426.30200000000002</c:v>
                </c:pt>
                <c:pt idx="410">
                  <c:v>426.48999999999961</c:v>
                </c:pt>
                <c:pt idx="411">
                  <c:v>426.67700000000002</c:v>
                </c:pt>
                <c:pt idx="412">
                  <c:v>426.86399999999969</c:v>
                </c:pt>
                <c:pt idx="413">
                  <c:v>427.05099999999999</c:v>
                </c:pt>
                <c:pt idx="414">
                  <c:v>427.2379999999996</c:v>
                </c:pt>
                <c:pt idx="415">
                  <c:v>427.42599999999953</c:v>
                </c:pt>
                <c:pt idx="416">
                  <c:v>427.613</c:v>
                </c:pt>
                <c:pt idx="417">
                  <c:v>427.8</c:v>
                </c:pt>
                <c:pt idx="418">
                  <c:v>427.98699999999945</c:v>
                </c:pt>
                <c:pt idx="419">
                  <c:v>428.17500000000001</c:v>
                </c:pt>
                <c:pt idx="420">
                  <c:v>428.36200000000002</c:v>
                </c:pt>
                <c:pt idx="421">
                  <c:v>428.54899999999969</c:v>
                </c:pt>
                <c:pt idx="422">
                  <c:v>428.73599999999954</c:v>
                </c:pt>
                <c:pt idx="423">
                  <c:v>428.92399999999935</c:v>
                </c:pt>
                <c:pt idx="424">
                  <c:v>429.11099999999999</c:v>
                </c:pt>
                <c:pt idx="425">
                  <c:v>429.2979999999996</c:v>
                </c:pt>
                <c:pt idx="426">
                  <c:v>429.48499999999967</c:v>
                </c:pt>
                <c:pt idx="427">
                  <c:v>429.673</c:v>
                </c:pt>
                <c:pt idx="428">
                  <c:v>429.86</c:v>
                </c:pt>
                <c:pt idx="429">
                  <c:v>430.04700000000008</c:v>
                </c:pt>
                <c:pt idx="430">
                  <c:v>430.23399999999936</c:v>
                </c:pt>
                <c:pt idx="431">
                  <c:v>430.42200000000003</c:v>
                </c:pt>
                <c:pt idx="432">
                  <c:v>430.60899999999964</c:v>
                </c:pt>
                <c:pt idx="433">
                  <c:v>430.79599999999954</c:v>
                </c:pt>
                <c:pt idx="434">
                  <c:v>430.98299999999961</c:v>
                </c:pt>
                <c:pt idx="435">
                  <c:v>431.17099999999999</c:v>
                </c:pt>
                <c:pt idx="436">
                  <c:v>431.358</c:v>
                </c:pt>
                <c:pt idx="437">
                  <c:v>431.54500000000002</c:v>
                </c:pt>
                <c:pt idx="438">
                  <c:v>431.73299999999961</c:v>
                </c:pt>
                <c:pt idx="439">
                  <c:v>431.91999999999967</c:v>
                </c:pt>
                <c:pt idx="440">
                  <c:v>432.10700000000008</c:v>
                </c:pt>
                <c:pt idx="441">
                  <c:v>432.29399999999936</c:v>
                </c:pt>
                <c:pt idx="442">
                  <c:v>432.48200000000003</c:v>
                </c:pt>
                <c:pt idx="443">
                  <c:v>432.66899999999993</c:v>
                </c:pt>
                <c:pt idx="444">
                  <c:v>432.85599999999999</c:v>
                </c:pt>
                <c:pt idx="445">
                  <c:v>433.04399999999993</c:v>
                </c:pt>
                <c:pt idx="446">
                  <c:v>433.23099999999954</c:v>
                </c:pt>
                <c:pt idx="447">
                  <c:v>433.41799999999961</c:v>
                </c:pt>
                <c:pt idx="448">
                  <c:v>433.60599999999999</c:v>
                </c:pt>
                <c:pt idx="449">
                  <c:v>433.79299999999961</c:v>
                </c:pt>
                <c:pt idx="450">
                  <c:v>433.97999999999968</c:v>
                </c:pt>
                <c:pt idx="451">
                  <c:v>434.16699999999969</c:v>
                </c:pt>
                <c:pt idx="452">
                  <c:v>434.35500000000002</c:v>
                </c:pt>
                <c:pt idx="453">
                  <c:v>434.54199999999969</c:v>
                </c:pt>
                <c:pt idx="454">
                  <c:v>434.72899999999947</c:v>
                </c:pt>
                <c:pt idx="455">
                  <c:v>434.91699999999935</c:v>
                </c:pt>
                <c:pt idx="456">
                  <c:v>435.10399999999993</c:v>
                </c:pt>
                <c:pt idx="457">
                  <c:v>435.29099999999954</c:v>
                </c:pt>
                <c:pt idx="458">
                  <c:v>435.47899999999947</c:v>
                </c:pt>
                <c:pt idx="459">
                  <c:v>435.666</c:v>
                </c:pt>
                <c:pt idx="460">
                  <c:v>435.85300000000001</c:v>
                </c:pt>
                <c:pt idx="461">
                  <c:v>436.041</c:v>
                </c:pt>
                <c:pt idx="462">
                  <c:v>436.22799999999961</c:v>
                </c:pt>
                <c:pt idx="463">
                  <c:v>436.41599999999954</c:v>
                </c:pt>
                <c:pt idx="464">
                  <c:v>436.60300000000001</c:v>
                </c:pt>
                <c:pt idx="465">
                  <c:v>436.78999999999968</c:v>
                </c:pt>
                <c:pt idx="466">
                  <c:v>436.97799999999961</c:v>
                </c:pt>
                <c:pt idx="467">
                  <c:v>437.16500000000002</c:v>
                </c:pt>
                <c:pt idx="468">
                  <c:v>437.35199999999969</c:v>
                </c:pt>
                <c:pt idx="469">
                  <c:v>437.54</c:v>
                </c:pt>
                <c:pt idx="470">
                  <c:v>437.72699999999935</c:v>
                </c:pt>
                <c:pt idx="471">
                  <c:v>437.91399999999953</c:v>
                </c:pt>
                <c:pt idx="472">
                  <c:v>438.10199999999969</c:v>
                </c:pt>
                <c:pt idx="473">
                  <c:v>438.28899999999953</c:v>
                </c:pt>
                <c:pt idx="474">
                  <c:v>438.47699999999935</c:v>
                </c:pt>
                <c:pt idx="475">
                  <c:v>438.66399999999999</c:v>
                </c:pt>
                <c:pt idx="476">
                  <c:v>438.851</c:v>
                </c:pt>
                <c:pt idx="477">
                  <c:v>439.03899999999953</c:v>
                </c:pt>
                <c:pt idx="478">
                  <c:v>439.2259999999996</c:v>
                </c:pt>
                <c:pt idx="479">
                  <c:v>439.41299999999961</c:v>
                </c:pt>
                <c:pt idx="480">
                  <c:v>439.601</c:v>
                </c:pt>
                <c:pt idx="481">
                  <c:v>439.78799999999961</c:v>
                </c:pt>
                <c:pt idx="482">
                  <c:v>439.9759999999996</c:v>
                </c:pt>
                <c:pt idx="483">
                  <c:v>440.16300000000001</c:v>
                </c:pt>
                <c:pt idx="484">
                  <c:v>440.35</c:v>
                </c:pt>
                <c:pt idx="485">
                  <c:v>440.53799999999961</c:v>
                </c:pt>
                <c:pt idx="486">
                  <c:v>440.72499999999968</c:v>
                </c:pt>
                <c:pt idx="487">
                  <c:v>440.91299999999961</c:v>
                </c:pt>
                <c:pt idx="488">
                  <c:v>441.1</c:v>
                </c:pt>
                <c:pt idx="489">
                  <c:v>441.28799999999961</c:v>
                </c:pt>
                <c:pt idx="490">
                  <c:v>441.47499999999968</c:v>
                </c:pt>
                <c:pt idx="491">
                  <c:v>441.66199999999969</c:v>
                </c:pt>
                <c:pt idx="492">
                  <c:v>441.85</c:v>
                </c:pt>
                <c:pt idx="493">
                  <c:v>442.03699999999935</c:v>
                </c:pt>
                <c:pt idx="494">
                  <c:v>442.22499999999968</c:v>
                </c:pt>
                <c:pt idx="495">
                  <c:v>442.41199999999935</c:v>
                </c:pt>
                <c:pt idx="496">
                  <c:v>442.6</c:v>
                </c:pt>
                <c:pt idx="497">
                  <c:v>442.78699999999935</c:v>
                </c:pt>
                <c:pt idx="498">
                  <c:v>442.97399999999953</c:v>
                </c:pt>
                <c:pt idx="499">
                  <c:v>443.16199999999969</c:v>
                </c:pt>
                <c:pt idx="500">
                  <c:v>443.34899999999999</c:v>
                </c:pt>
                <c:pt idx="501">
                  <c:v>443.53699999999935</c:v>
                </c:pt>
                <c:pt idx="502">
                  <c:v>443.72399999999953</c:v>
                </c:pt>
                <c:pt idx="503">
                  <c:v>443.91199999999935</c:v>
                </c:pt>
                <c:pt idx="504">
                  <c:v>444.09899999999953</c:v>
                </c:pt>
                <c:pt idx="505">
                  <c:v>444.2859999999996</c:v>
                </c:pt>
                <c:pt idx="506">
                  <c:v>444.47399999999953</c:v>
                </c:pt>
                <c:pt idx="507">
                  <c:v>444.661</c:v>
                </c:pt>
                <c:pt idx="508">
                  <c:v>444.84899999999999</c:v>
                </c:pt>
                <c:pt idx="509">
                  <c:v>445.0359999999996</c:v>
                </c:pt>
                <c:pt idx="510">
                  <c:v>445.22399999999953</c:v>
                </c:pt>
                <c:pt idx="511">
                  <c:v>445.4109999999996</c:v>
                </c:pt>
                <c:pt idx="512">
                  <c:v>445.59899999999953</c:v>
                </c:pt>
                <c:pt idx="513">
                  <c:v>445.7859999999996</c:v>
                </c:pt>
                <c:pt idx="514">
                  <c:v>445.97399999999953</c:v>
                </c:pt>
                <c:pt idx="515">
                  <c:v>446.161</c:v>
                </c:pt>
                <c:pt idx="516">
                  <c:v>446.34899999999999</c:v>
                </c:pt>
                <c:pt idx="517">
                  <c:v>446.5359999999996</c:v>
                </c:pt>
                <c:pt idx="518">
                  <c:v>446.72399999999953</c:v>
                </c:pt>
                <c:pt idx="519">
                  <c:v>446.9109999999996</c:v>
                </c:pt>
                <c:pt idx="520">
                  <c:v>447.09899999999953</c:v>
                </c:pt>
                <c:pt idx="521">
                  <c:v>447.2859999999996</c:v>
                </c:pt>
                <c:pt idx="522">
                  <c:v>447.47399999999953</c:v>
                </c:pt>
                <c:pt idx="523">
                  <c:v>447.661</c:v>
                </c:pt>
                <c:pt idx="524">
                  <c:v>447.84899999999999</c:v>
                </c:pt>
                <c:pt idx="525">
                  <c:v>448.0359999999996</c:v>
                </c:pt>
                <c:pt idx="526">
                  <c:v>448.22399999999953</c:v>
                </c:pt>
                <c:pt idx="527">
                  <c:v>448.4109999999996</c:v>
                </c:pt>
                <c:pt idx="528">
                  <c:v>448.59899999999953</c:v>
                </c:pt>
                <c:pt idx="529">
                  <c:v>448.7859999999996</c:v>
                </c:pt>
                <c:pt idx="530">
                  <c:v>448.97399999999953</c:v>
                </c:pt>
                <c:pt idx="531">
                  <c:v>449.161</c:v>
                </c:pt>
                <c:pt idx="532">
                  <c:v>449.34899999999999</c:v>
                </c:pt>
                <c:pt idx="533">
                  <c:v>449.5359999999996</c:v>
                </c:pt>
                <c:pt idx="534">
                  <c:v>449.72399999999953</c:v>
                </c:pt>
                <c:pt idx="535">
                  <c:v>449.9109999999996</c:v>
                </c:pt>
                <c:pt idx="536">
                  <c:v>450.09899999999953</c:v>
                </c:pt>
                <c:pt idx="537">
                  <c:v>450.2859999999996</c:v>
                </c:pt>
                <c:pt idx="538">
                  <c:v>450.47399999999953</c:v>
                </c:pt>
                <c:pt idx="539">
                  <c:v>450.66199999999969</c:v>
                </c:pt>
                <c:pt idx="540">
                  <c:v>450.84899999999999</c:v>
                </c:pt>
                <c:pt idx="541">
                  <c:v>451.03699999999935</c:v>
                </c:pt>
                <c:pt idx="542">
                  <c:v>451.22399999999953</c:v>
                </c:pt>
                <c:pt idx="543">
                  <c:v>451.41199999999935</c:v>
                </c:pt>
                <c:pt idx="544">
                  <c:v>451.59899999999953</c:v>
                </c:pt>
                <c:pt idx="545">
                  <c:v>451.78699999999935</c:v>
                </c:pt>
                <c:pt idx="546">
                  <c:v>451.97399999999953</c:v>
                </c:pt>
                <c:pt idx="547">
                  <c:v>452.16199999999969</c:v>
                </c:pt>
                <c:pt idx="548">
                  <c:v>452.35</c:v>
                </c:pt>
                <c:pt idx="549">
                  <c:v>452.53699999999935</c:v>
                </c:pt>
                <c:pt idx="550">
                  <c:v>452.72499999999968</c:v>
                </c:pt>
                <c:pt idx="551">
                  <c:v>452.91199999999935</c:v>
                </c:pt>
                <c:pt idx="552">
                  <c:v>453.1</c:v>
                </c:pt>
                <c:pt idx="553">
                  <c:v>453.28699999999935</c:v>
                </c:pt>
                <c:pt idx="554">
                  <c:v>453.47499999999968</c:v>
                </c:pt>
                <c:pt idx="555">
                  <c:v>453.66300000000001</c:v>
                </c:pt>
                <c:pt idx="556">
                  <c:v>453.85</c:v>
                </c:pt>
                <c:pt idx="557">
                  <c:v>454.03799999999961</c:v>
                </c:pt>
                <c:pt idx="558">
                  <c:v>454.22499999999968</c:v>
                </c:pt>
                <c:pt idx="559">
                  <c:v>454.41299999999961</c:v>
                </c:pt>
                <c:pt idx="560">
                  <c:v>454.6</c:v>
                </c:pt>
                <c:pt idx="561">
                  <c:v>454.78799999999961</c:v>
                </c:pt>
                <c:pt idx="562">
                  <c:v>454.9759999999996</c:v>
                </c:pt>
                <c:pt idx="563">
                  <c:v>455.16300000000001</c:v>
                </c:pt>
                <c:pt idx="564">
                  <c:v>455.351</c:v>
                </c:pt>
                <c:pt idx="565">
                  <c:v>455.53799999999961</c:v>
                </c:pt>
                <c:pt idx="566">
                  <c:v>455.7259999999996</c:v>
                </c:pt>
                <c:pt idx="567">
                  <c:v>455.91399999999953</c:v>
                </c:pt>
                <c:pt idx="568">
                  <c:v>456.101</c:v>
                </c:pt>
                <c:pt idx="569">
                  <c:v>456.28899999999953</c:v>
                </c:pt>
                <c:pt idx="570">
                  <c:v>456.47699999999935</c:v>
                </c:pt>
                <c:pt idx="571">
                  <c:v>456.66399999999999</c:v>
                </c:pt>
                <c:pt idx="572">
                  <c:v>456.85199999999969</c:v>
                </c:pt>
                <c:pt idx="573">
                  <c:v>457.03899999999953</c:v>
                </c:pt>
                <c:pt idx="574">
                  <c:v>457.22699999999935</c:v>
                </c:pt>
                <c:pt idx="575">
                  <c:v>457.41499999999968</c:v>
                </c:pt>
                <c:pt idx="576">
                  <c:v>457.60199999999969</c:v>
                </c:pt>
                <c:pt idx="577">
                  <c:v>457.78999999999968</c:v>
                </c:pt>
                <c:pt idx="578">
                  <c:v>457.97799999999961</c:v>
                </c:pt>
                <c:pt idx="579">
                  <c:v>458.16500000000002</c:v>
                </c:pt>
                <c:pt idx="580">
                  <c:v>458.35300000000001</c:v>
                </c:pt>
                <c:pt idx="581">
                  <c:v>458.54</c:v>
                </c:pt>
                <c:pt idx="582">
                  <c:v>458.72799999999961</c:v>
                </c:pt>
                <c:pt idx="583">
                  <c:v>458.91599999999954</c:v>
                </c:pt>
                <c:pt idx="584">
                  <c:v>459.10300000000001</c:v>
                </c:pt>
                <c:pt idx="585">
                  <c:v>459.29099999999954</c:v>
                </c:pt>
                <c:pt idx="586">
                  <c:v>459.47899999999947</c:v>
                </c:pt>
                <c:pt idx="587">
                  <c:v>459.666</c:v>
                </c:pt>
                <c:pt idx="588">
                  <c:v>459.85399999999993</c:v>
                </c:pt>
                <c:pt idx="589">
                  <c:v>460.04199999999969</c:v>
                </c:pt>
                <c:pt idx="590">
                  <c:v>460.22899999999947</c:v>
                </c:pt>
                <c:pt idx="591">
                  <c:v>460.41699999999935</c:v>
                </c:pt>
                <c:pt idx="592">
                  <c:v>460.60500000000002</c:v>
                </c:pt>
                <c:pt idx="593">
                  <c:v>460.79199999999935</c:v>
                </c:pt>
                <c:pt idx="594">
                  <c:v>460.97999999999968</c:v>
                </c:pt>
                <c:pt idx="595">
                  <c:v>461.16800000000001</c:v>
                </c:pt>
                <c:pt idx="596">
                  <c:v>461.35500000000002</c:v>
                </c:pt>
                <c:pt idx="597">
                  <c:v>461.54300000000001</c:v>
                </c:pt>
                <c:pt idx="598">
                  <c:v>461.73099999999954</c:v>
                </c:pt>
                <c:pt idx="599">
                  <c:v>461.91899999999936</c:v>
                </c:pt>
                <c:pt idx="600">
                  <c:v>462.10599999999999</c:v>
                </c:pt>
                <c:pt idx="601">
                  <c:v>462.29399999999936</c:v>
                </c:pt>
                <c:pt idx="602">
                  <c:v>462.48200000000003</c:v>
                </c:pt>
                <c:pt idx="603">
                  <c:v>462.66899999999993</c:v>
                </c:pt>
                <c:pt idx="604">
                  <c:v>462.85700000000008</c:v>
                </c:pt>
                <c:pt idx="605">
                  <c:v>463.04500000000002</c:v>
                </c:pt>
                <c:pt idx="606">
                  <c:v>463.23200000000003</c:v>
                </c:pt>
                <c:pt idx="607">
                  <c:v>463.41999999999967</c:v>
                </c:pt>
                <c:pt idx="608">
                  <c:v>463.608</c:v>
                </c:pt>
                <c:pt idx="609">
                  <c:v>463.79599999999954</c:v>
                </c:pt>
                <c:pt idx="610">
                  <c:v>463.98299999999961</c:v>
                </c:pt>
                <c:pt idx="611">
                  <c:v>464.17099999999999</c:v>
                </c:pt>
                <c:pt idx="612">
                  <c:v>464.35899999999964</c:v>
                </c:pt>
                <c:pt idx="613">
                  <c:v>464.54599999999999</c:v>
                </c:pt>
                <c:pt idx="614">
                  <c:v>464.73399999999936</c:v>
                </c:pt>
                <c:pt idx="615">
                  <c:v>464.92200000000003</c:v>
                </c:pt>
                <c:pt idx="616">
                  <c:v>465.11</c:v>
                </c:pt>
                <c:pt idx="617">
                  <c:v>465.29700000000003</c:v>
                </c:pt>
                <c:pt idx="618">
                  <c:v>465.48499999999967</c:v>
                </c:pt>
                <c:pt idx="619">
                  <c:v>465.673</c:v>
                </c:pt>
                <c:pt idx="620">
                  <c:v>465.86099999999999</c:v>
                </c:pt>
                <c:pt idx="621">
                  <c:v>466.048</c:v>
                </c:pt>
                <c:pt idx="622">
                  <c:v>466.23599999999954</c:v>
                </c:pt>
                <c:pt idx="623">
                  <c:v>466.42399999999935</c:v>
                </c:pt>
                <c:pt idx="624">
                  <c:v>466.61200000000002</c:v>
                </c:pt>
                <c:pt idx="625">
                  <c:v>466.79899999999935</c:v>
                </c:pt>
                <c:pt idx="626">
                  <c:v>466.98699999999945</c:v>
                </c:pt>
                <c:pt idx="627">
                  <c:v>467.17500000000001</c:v>
                </c:pt>
                <c:pt idx="628">
                  <c:v>467.363</c:v>
                </c:pt>
                <c:pt idx="629">
                  <c:v>467.55</c:v>
                </c:pt>
                <c:pt idx="630">
                  <c:v>467.7379999999996</c:v>
                </c:pt>
                <c:pt idx="631">
                  <c:v>467.92599999999953</c:v>
                </c:pt>
                <c:pt idx="632">
                  <c:v>468.11399999999969</c:v>
                </c:pt>
                <c:pt idx="633">
                  <c:v>468.30099999999999</c:v>
                </c:pt>
                <c:pt idx="634">
                  <c:v>468.48899999999935</c:v>
                </c:pt>
                <c:pt idx="635">
                  <c:v>468.67700000000002</c:v>
                </c:pt>
                <c:pt idx="636">
                  <c:v>468.86500000000001</c:v>
                </c:pt>
                <c:pt idx="637">
                  <c:v>469.05200000000002</c:v>
                </c:pt>
                <c:pt idx="638">
                  <c:v>469.24</c:v>
                </c:pt>
                <c:pt idx="639">
                  <c:v>469.42799999999954</c:v>
                </c:pt>
                <c:pt idx="640">
                  <c:v>469.61599999999999</c:v>
                </c:pt>
                <c:pt idx="641">
                  <c:v>469.80399999999969</c:v>
                </c:pt>
                <c:pt idx="642">
                  <c:v>469.99099999999953</c:v>
                </c:pt>
                <c:pt idx="643">
                  <c:v>470.17899999999969</c:v>
                </c:pt>
                <c:pt idx="644">
                  <c:v>470.36700000000002</c:v>
                </c:pt>
                <c:pt idx="645">
                  <c:v>470.55500000000001</c:v>
                </c:pt>
                <c:pt idx="646">
                  <c:v>470.74299999999999</c:v>
                </c:pt>
                <c:pt idx="647">
                  <c:v>470.92999999999961</c:v>
                </c:pt>
                <c:pt idx="648">
                  <c:v>471.11799999999999</c:v>
                </c:pt>
                <c:pt idx="649">
                  <c:v>471.30599999999993</c:v>
                </c:pt>
                <c:pt idx="650">
                  <c:v>471.49400000000003</c:v>
                </c:pt>
                <c:pt idx="651">
                  <c:v>471.68200000000002</c:v>
                </c:pt>
                <c:pt idx="652">
                  <c:v>471.86900000000031</c:v>
                </c:pt>
                <c:pt idx="653">
                  <c:v>472.05700000000002</c:v>
                </c:pt>
                <c:pt idx="654">
                  <c:v>472.245</c:v>
                </c:pt>
                <c:pt idx="655">
                  <c:v>472.43299999999954</c:v>
                </c:pt>
                <c:pt idx="656">
                  <c:v>472.62099999999964</c:v>
                </c:pt>
                <c:pt idx="657">
                  <c:v>472.80900000000008</c:v>
                </c:pt>
                <c:pt idx="658">
                  <c:v>472.99599999999936</c:v>
                </c:pt>
                <c:pt idx="659">
                  <c:v>473.18400000000008</c:v>
                </c:pt>
                <c:pt idx="660">
                  <c:v>473.37200000000001</c:v>
                </c:pt>
                <c:pt idx="661">
                  <c:v>473.56</c:v>
                </c:pt>
                <c:pt idx="662">
                  <c:v>473.74799999999999</c:v>
                </c:pt>
                <c:pt idx="663">
                  <c:v>473.93599999999935</c:v>
                </c:pt>
                <c:pt idx="664">
                  <c:v>474.12299999999999</c:v>
                </c:pt>
                <c:pt idx="665">
                  <c:v>474.31099999999969</c:v>
                </c:pt>
                <c:pt idx="666">
                  <c:v>474.49899999999946</c:v>
                </c:pt>
                <c:pt idx="667">
                  <c:v>474.68700000000001</c:v>
                </c:pt>
                <c:pt idx="668">
                  <c:v>474.875</c:v>
                </c:pt>
                <c:pt idx="669">
                  <c:v>475.06299999999999</c:v>
                </c:pt>
                <c:pt idx="670">
                  <c:v>475.25099999999969</c:v>
                </c:pt>
                <c:pt idx="671">
                  <c:v>475.43799999999953</c:v>
                </c:pt>
                <c:pt idx="672">
                  <c:v>475.62599999999969</c:v>
                </c:pt>
                <c:pt idx="673">
                  <c:v>475.81400000000002</c:v>
                </c:pt>
                <c:pt idx="674">
                  <c:v>476.00200000000001</c:v>
                </c:pt>
                <c:pt idx="675">
                  <c:v>476.19</c:v>
                </c:pt>
                <c:pt idx="676">
                  <c:v>476.37799999999999</c:v>
                </c:pt>
                <c:pt idx="677">
                  <c:v>476.56599999999969</c:v>
                </c:pt>
                <c:pt idx="678">
                  <c:v>476.75299999999999</c:v>
                </c:pt>
                <c:pt idx="679">
                  <c:v>476.94099999999969</c:v>
                </c:pt>
                <c:pt idx="680">
                  <c:v>477.12900000000002</c:v>
                </c:pt>
                <c:pt idx="681">
                  <c:v>477.31700000000001</c:v>
                </c:pt>
                <c:pt idx="682">
                  <c:v>477.505</c:v>
                </c:pt>
                <c:pt idx="683">
                  <c:v>477.69299999999993</c:v>
                </c:pt>
                <c:pt idx="684">
                  <c:v>477.88099999999969</c:v>
                </c:pt>
                <c:pt idx="685">
                  <c:v>478.06900000000002</c:v>
                </c:pt>
                <c:pt idx="686">
                  <c:v>478.25700000000001</c:v>
                </c:pt>
                <c:pt idx="687">
                  <c:v>478.44400000000002</c:v>
                </c:pt>
                <c:pt idx="688">
                  <c:v>478.63200000000001</c:v>
                </c:pt>
                <c:pt idx="689">
                  <c:v>478.82</c:v>
                </c:pt>
                <c:pt idx="690">
                  <c:v>479.00799999999964</c:v>
                </c:pt>
                <c:pt idx="691">
                  <c:v>479.19600000000003</c:v>
                </c:pt>
                <c:pt idx="692">
                  <c:v>479.38400000000001</c:v>
                </c:pt>
                <c:pt idx="693">
                  <c:v>479.572</c:v>
                </c:pt>
                <c:pt idx="694">
                  <c:v>479.76</c:v>
                </c:pt>
                <c:pt idx="695">
                  <c:v>479.94799999999969</c:v>
                </c:pt>
                <c:pt idx="696">
                  <c:v>480.13599999999968</c:v>
                </c:pt>
                <c:pt idx="697">
                  <c:v>480.32400000000001</c:v>
                </c:pt>
                <c:pt idx="698">
                  <c:v>480.51099999999968</c:v>
                </c:pt>
                <c:pt idx="699">
                  <c:v>480.69900000000001</c:v>
                </c:pt>
                <c:pt idx="700">
                  <c:v>480.887</c:v>
                </c:pt>
                <c:pt idx="701">
                  <c:v>481.07499999999999</c:v>
                </c:pt>
                <c:pt idx="702">
                  <c:v>481.26299999999969</c:v>
                </c:pt>
                <c:pt idx="703">
                  <c:v>481.45099999999968</c:v>
                </c:pt>
                <c:pt idx="704">
                  <c:v>481.63900000000001</c:v>
                </c:pt>
                <c:pt idx="705">
                  <c:v>481.827</c:v>
                </c:pt>
                <c:pt idx="706">
                  <c:v>482.01499999999999</c:v>
                </c:pt>
                <c:pt idx="707">
                  <c:v>482.20299999999969</c:v>
                </c:pt>
                <c:pt idx="708">
                  <c:v>482.39099999999968</c:v>
                </c:pt>
                <c:pt idx="709">
                  <c:v>482.57900000000001</c:v>
                </c:pt>
                <c:pt idx="710">
                  <c:v>482.767</c:v>
                </c:pt>
                <c:pt idx="711">
                  <c:v>482.95499999999993</c:v>
                </c:pt>
                <c:pt idx="712">
                  <c:v>483.14299999999997</c:v>
                </c:pt>
                <c:pt idx="713">
                  <c:v>483.33099999999968</c:v>
                </c:pt>
                <c:pt idx="714">
                  <c:v>483.51900000000001</c:v>
                </c:pt>
                <c:pt idx="715">
                  <c:v>483.70599999999968</c:v>
                </c:pt>
                <c:pt idx="716">
                  <c:v>483.89400000000001</c:v>
                </c:pt>
                <c:pt idx="717">
                  <c:v>484.08199999999954</c:v>
                </c:pt>
                <c:pt idx="718">
                  <c:v>484.27</c:v>
                </c:pt>
                <c:pt idx="719">
                  <c:v>484.45800000000003</c:v>
                </c:pt>
                <c:pt idx="720">
                  <c:v>484.64600000000002</c:v>
                </c:pt>
                <c:pt idx="721">
                  <c:v>484.834</c:v>
                </c:pt>
                <c:pt idx="722">
                  <c:v>485.02199999999954</c:v>
                </c:pt>
                <c:pt idx="723">
                  <c:v>485.21</c:v>
                </c:pt>
                <c:pt idx="724">
                  <c:v>485.39799999999968</c:v>
                </c:pt>
                <c:pt idx="725">
                  <c:v>485.58599999999967</c:v>
                </c:pt>
                <c:pt idx="726">
                  <c:v>485.774</c:v>
                </c:pt>
                <c:pt idx="727">
                  <c:v>485.96199999999953</c:v>
                </c:pt>
                <c:pt idx="728">
                  <c:v>486.15000000000032</c:v>
                </c:pt>
                <c:pt idx="729">
                  <c:v>486.33799999999968</c:v>
                </c:pt>
                <c:pt idx="730">
                  <c:v>486.52599999999961</c:v>
                </c:pt>
                <c:pt idx="731">
                  <c:v>486.714</c:v>
                </c:pt>
                <c:pt idx="732">
                  <c:v>486.90199999999953</c:v>
                </c:pt>
                <c:pt idx="733">
                  <c:v>487.09</c:v>
                </c:pt>
                <c:pt idx="734">
                  <c:v>487.27799999999968</c:v>
                </c:pt>
                <c:pt idx="735">
                  <c:v>487.46599999999961</c:v>
                </c:pt>
                <c:pt idx="736">
                  <c:v>487.65400000000034</c:v>
                </c:pt>
                <c:pt idx="737">
                  <c:v>487.84199999999993</c:v>
                </c:pt>
                <c:pt idx="738">
                  <c:v>488.03</c:v>
                </c:pt>
                <c:pt idx="739">
                  <c:v>488.21799999999968</c:v>
                </c:pt>
                <c:pt idx="740">
                  <c:v>488.40599999999961</c:v>
                </c:pt>
                <c:pt idx="741">
                  <c:v>488.59399999999954</c:v>
                </c:pt>
                <c:pt idx="742">
                  <c:v>488.78199999999936</c:v>
                </c:pt>
                <c:pt idx="743">
                  <c:v>488.96999999999969</c:v>
                </c:pt>
                <c:pt idx="744">
                  <c:v>489.15800000000002</c:v>
                </c:pt>
                <c:pt idx="745">
                  <c:v>489.346</c:v>
                </c:pt>
                <c:pt idx="746">
                  <c:v>489.53399999999954</c:v>
                </c:pt>
                <c:pt idx="747">
                  <c:v>489.72199999999935</c:v>
                </c:pt>
                <c:pt idx="748">
                  <c:v>489.90999999999968</c:v>
                </c:pt>
                <c:pt idx="749">
                  <c:v>490.09899999999953</c:v>
                </c:pt>
                <c:pt idx="750">
                  <c:v>490.28699999999935</c:v>
                </c:pt>
                <c:pt idx="751">
                  <c:v>490.47499999999968</c:v>
                </c:pt>
                <c:pt idx="752">
                  <c:v>490.66300000000001</c:v>
                </c:pt>
                <c:pt idx="753">
                  <c:v>490.851</c:v>
                </c:pt>
                <c:pt idx="754">
                  <c:v>491.03899999999953</c:v>
                </c:pt>
                <c:pt idx="755">
                  <c:v>491.22699999999935</c:v>
                </c:pt>
                <c:pt idx="756">
                  <c:v>491.41499999999968</c:v>
                </c:pt>
                <c:pt idx="757">
                  <c:v>491.60300000000001</c:v>
                </c:pt>
                <c:pt idx="758">
                  <c:v>491.79099999999954</c:v>
                </c:pt>
                <c:pt idx="759">
                  <c:v>491.97899999999947</c:v>
                </c:pt>
                <c:pt idx="760">
                  <c:v>492.16699999999969</c:v>
                </c:pt>
                <c:pt idx="761">
                  <c:v>492.35500000000002</c:v>
                </c:pt>
                <c:pt idx="762">
                  <c:v>492.54300000000001</c:v>
                </c:pt>
                <c:pt idx="763">
                  <c:v>492.73099999999954</c:v>
                </c:pt>
                <c:pt idx="764">
                  <c:v>492.91899999999936</c:v>
                </c:pt>
                <c:pt idx="765">
                  <c:v>493.10700000000008</c:v>
                </c:pt>
                <c:pt idx="766">
                  <c:v>493.29499999999967</c:v>
                </c:pt>
                <c:pt idx="767">
                  <c:v>493.48399999999936</c:v>
                </c:pt>
                <c:pt idx="768">
                  <c:v>493.67200000000008</c:v>
                </c:pt>
                <c:pt idx="769">
                  <c:v>493.86</c:v>
                </c:pt>
                <c:pt idx="770">
                  <c:v>494.048</c:v>
                </c:pt>
                <c:pt idx="771">
                  <c:v>494.23599999999954</c:v>
                </c:pt>
                <c:pt idx="772">
                  <c:v>494.42399999999935</c:v>
                </c:pt>
                <c:pt idx="773">
                  <c:v>494.61200000000002</c:v>
                </c:pt>
                <c:pt idx="774">
                  <c:v>494.8</c:v>
                </c:pt>
                <c:pt idx="775">
                  <c:v>494.9879999999996</c:v>
                </c:pt>
                <c:pt idx="776">
                  <c:v>495.17599999999999</c:v>
                </c:pt>
                <c:pt idx="777">
                  <c:v>495.36399999999969</c:v>
                </c:pt>
                <c:pt idx="778">
                  <c:v>495.553</c:v>
                </c:pt>
                <c:pt idx="779">
                  <c:v>495.74099999999999</c:v>
                </c:pt>
                <c:pt idx="780">
                  <c:v>495.92899999999935</c:v>
                </c:pt>
                <c:pt idx="781">
                  <c:v>496.11700000000002</c:v>
                </c:pt>
                <c:pt idx="782">
                  <c:v>496.30500000000001</c:v>
                </c:pt>
                <c:pt idx="783">
                  <c:v>496.49299999999954</c:v>
                </c:pt>
                <c:pt idx="784">
                  <c:v>496.68099999999993</c:v>
                </c:pt>
                <c:pt idx="785">
                  <c:v>496.86900000000031</c:v>
                </c:pt>
                <c:pt idx="786">
                  <c:v>497.05700000000002</c:v>
                </c:pt>
                <c:pt idx="787">
                  <c:v>497.24599999999964</c:v>
                </c:pt>
                <c:pt idx="788">
                  <c:v>497.43400000000003</c:v>
                </c:pt>
                <c:pt idx="789">
                  <c:v>497.62200000000001</c:v>
                </c:pt>
                <c:pt idx="790">
                  <c:v>497.81</c:v>
                </c:pt>
                <c:pt idx="791">
                  <c:v>497.99799999999954</c:v>
                </c:pt>
                <c:pt idx="792">
                  <c:v>498.18599999999969</c:v>
                </c:pt>
                <c:pt idx="793">
                  <c:v>498.37400000000002</c:v>
                </c:pt>
                <c:pt idx="794">
                  <c:v>498.56200000000001</c:v>
                </c:pt>
                <c:pt idx="795">
                  <c:v>498.75099999999969</c:v>
                </c:pt>
                <c:pt idx="796">
                  <c:v>498.9389999999994</c:v>
                </c:pt>
                <c:pt idx="797">
                  <c:v>499.12700000000001</c:v>
                </c:pt>
                <c:pt idx="798">
                  <c:v>499.315</c:v>
                </c:pt>
                <c:pt idx="799">
                  <c:v>499.50299999999999</c:v>
                </c:pt>
                <c:pt idx="800">
                  <c:v>499.69099999999969</c:v>
                </c:pt>
                <c:pt idx="801">
                  <c:v>499.88</c:v>
                </c:pt>
                <c:pt idx="802">
                  <c:v>500.06799999999993</c:v>
                </c:pt>
                <c:pt idx="803">
                  <c:v>500.25599999999969</c:v>
                </c:pt>
                <c:pt idx="804">
                  <c:v>500.44400000000002</c:v>
                </c:pt>
                <c:pt idx="805">
                  <c:v>500.63200000000001</c:v>
                </c:pt>
                <c:pt idx="806">
                  <c:v>500.82</c:v>
                </c:pt>
                <c:pt idx="807">
                  <c:v>501.00799999999964</c:v>
                </c:pt>
                <c:pt idx="808">
                  <c:v>501.197</c:v>
                </c:pt>
                <c:pt idx="809">
                  <c:v>501.38499999999999</c:v>
                </c:pt>
                <c:pt idx="810">
                  <c:v>501.57299999999969</c:v>
                </c:pt>
                <c:pt idx="811">
                  <c:v>501.76099999999968</c:v>
                </c:pt>
                <c:pt idx="812">
                  <c:v>501.94900000000001</c:v>
                </c:pt>
                <c:pt idx="813">
                  <c:v>502.137</c:v>
                </c:pt>
                <c:pt idx="814">
                  <c:v>502.32599999999968</c:v>
                </c:pt>
                <c:pt idx="815">
                  <c:v>502.51400000000001</c:v>
                </c:pt>
                <c:pt idx="816">
                  <c:v>502.702</c:v>
                </c:pt>
                <c:pt idx="817">
                  <c:v>502.89</c:v>
                </c:pt>
                <c:pt idx="818">
                  <c:v>503.07799999999969</c:v>
                </c:pt>
                <c:pt idx="819">
                  <c:v>503.267</c:v>
                </c:pt>
                <c:pt idx="820">
                  <c:v>503.45499999999993</c:v>
                </c:pt>
                <c:pt idx="821">
                  <c:v>503.64299999999997</c:v>
                </c:pt>
                <c:pt idx="822">
                  <c:v>503.83099999999968</c:v>
                </c:pt>
                <c:pt idx="823">
                  <c:v>504.01900000000001</c:v>
                </c:pt>
                <c:pt idx="824">
                  <c:v>504.20800000000003</c:v>
                </c:pt>
                <c:pt idx="825">
                  <c:v>504.39599999999967</c:v>
                </c:pt>
                <c:pt idx="826">
                  <c:v>504.584</c:v>
                </c:pt>
                <c:pt idx="827">
                  <c:v>504.77199999999954</c:v>
                </c:pt>
                <c:pt idx="828">
                  <c:v>504.96</c:v>
                </c:pt>
                <c:pt idx="829">
                  <c:v>505.1490000000004</c:v>
                </c:pt>
                <c:pt idx="830">
                  <c:v>505.33699999999953</c:v>
                </c:pt>
                <c:pt idx="831">
                  <c:v>505.52499999999969</c:v>
                </c:pt>
                <c:pt idx="832">
                  <c:v>505.71299999999968</c:v>
                </c:pt>
                <c:pt idx="833">
                  <c:v>505.90199999999953</c:v>
                </c:pt>
                <c:pt idx="834">
                  <c:v>506.09</c:v>
                </c:pt>
                <c:pt idx="835">
                  <c:v>506.27799999999968</c:v>
                </c:pt>
                <c:pt idx="836">
                  <c:v>506.46599999999961</c:v>
                </c:pt>
                <c:pt idx="837">
                  <c:v>506.65400000000034</c:v>
                </c:pt>
                <c:pt idx="838">
                  <c:v>506.84300000000002</c:v>
                </c:pt>
                <c:pt idx="839">
                  <c:v>507.03099999999961</c:v>
                </c:pt>
                <c:pt idx="840">
                  <c:v>507.21899999999954</c:v>
                </c:pt>
                <c:pt idx="841">
                  <c:v>507.40699999999936</c:v>
                </c:pt>
                <c:pt idx="842">
                  <c:v>507.59599999999961</c:v>
                </c:pt>
                <c:pt idx="843">
                  <c:v>507.78399999999954</c:v>
                </c:pt>
                <c:pt idx="844">
                  <c:v>507.97199999999935</c:v>
                </c:pt>
                <c:pt idx="845">
                  <c:v>508.16</c:v>
                </c:pt>
                <c:pt idx="846">
                  <c:v>508.34899999999999</c:v>
                </c:pt>
                <c:pt idx="847">
                  <c:v>508.53699999999935</c:v>
                </c:pt>
                <c:pt idx="848">
                  <c:v>508.72499999999968</c:v>
                </c:pt>
                <c:pt idx="849">
                  <c:v>508.91299999999961</c:v>
                </c:pt>
                <c:pt idx="850">
                  <c:v>509.10199999999969</c:v>
                </c:pt>
                <c:pt idx="851">
                  <c:v>509.28999999999968</c:v>
                </c:pt>
                <c:pt idx="852">
                  <c:v>509.47799999999961</c:v>
                </c:pt>
                <c:pt idx="853">
                  <c:v>509.666</c:v>
                </c:pt>
                <c:pt idx="854">
                  <c:v>509.85500000000002</c:v>
                </c:pt>
                <c:pt idx="855">
                  <c:v>510.04300000000001</c:v>
                </c:pt>
                <c:pt idx="856">
                  <c:v>510.23099999999954</c:v>
                </c:pt>
                <c:pt idx="857">
                  <c:v>510.41899999999936</c:v>
                </c:pt>
                <c:pt idx="858">
                  <c:v>510.608</c:v>
                </c:pt>
                <c:pt idx="859">
                  <c:v>510.79599999999954</c:v>
                </c:pt>
                <c:pt idx="860">
                  <c:v>510.98399999999936</c:v>
                </c:pt>
                <c:pt idx="861">
                  <c:v>511.173</c:v>
                </c:pt>
                <c:pt idx="862">
                  <c:v>511.36099999999999</c:v>
                </c:pt>
                <c:pt idx="863">
                  <c:v>511.54899999999969</c:v>
                </c:pt>
                <c:pt idx="864">
                  <c:v>511.73699999999945</c:v>
                </c:pt>
                <c:pt idx="865">
                  <c:v>511.92599999999953</c:v>
                </c:pt>
                <c:pt idx="866">
                  <c:v>512.11400000000003</c:v>
                </c:pt>
                <c:pt idx="867">
                  <c:v>512.30199999999934</c:v>
                </c:pt>
                <c:pt idx="868">
                  <c:v>512.49099999999999</c:v>
                </c:pt>
                <c:pt idx="869">
                  <c:v>512.67900000000054</c:v>
                </c:pt>
                <c:pt idx="870">
                  <c:v>512.86699999999905</c:v>
                </c:pt>
                <c:pt idx="871">
                  <c:v>513.05499999999938</c:v>
                </c:pt>
                <c:pt idx="872">
                  <c:v>513.24400000000003</c:v>
                </c:pt>
                <c:pt idx="873">
                  <c:v>513.43199999999933</c:v>
                </c:pt>
                <c:pt idx="874">
                  <c:v>513.62</c:v>
                </c:pt>
                <c:pt idx="875">
                  <c:v>513.80899999999997</c:v>
                </c:pt>
                <c:pt idx="876">
                  <c:v>513.99699999999996</c:v>
                </c:pt>
                <c:pt idx="877">
                  <c:v>514.18499999999995</c:v>
                </c:pt>
                <c:pt idx="878">
                  <c:v>514.37400000000002</c:v>
                </c:pt>
                <c:pt idx="879">
                  <c:v>514.56199999999933</c:v>
                </c:pt>
                <c:pt idx="880">
                  <c:v>514.75</c:v>
                </c:pt>
                <c:pt idx="881">
                  <c:v>514.93899999999996</c:v>
                </c:pt>
                <c:pt idx="882">
                  <c:v>515.12699999999938</c:v>
                </c:pt>
                <c:pt idx="883">
                  <c:v>515.31499999999949</c:v>
                </c:pt>
                <c:pt idx="884">
                  <c:v>515.50400000000002</c:v>
                </c:pt>
                <c:pt idx="885">
                  <c:v>515.69200000000001</c:v>
                </c:pt>
                <c:pt idx="886">
                  <c:v>515.88</c:v>
                </c:pt>
                <c:pt idx="887">
                  <c:v>516.06899999999996</c:v>
                </c:pt>
                <c:pt idx="888">
                  <c:v>516.25699999999949</c:v>
                </c:pt>
                <c:pt idx="889">
                  <c:v>516.44499999999948</c:v>
                </c:pt>
                <c:pt idx="890">
                  <c:v>516.63400000000001</c:v>
                </c:pt>
                <c:pt idx="891">
                  <c:v>516.82199999999921</c:v>
                </c:pt>
                <c:pt idx="892">
                  <c:v>517.01</c:v>
                </c:pt>
                <c:pt idx="893">
                  <c:v>517.19900000000052</c:v>
                </c:pt>
                <c:pt idx="894">
                  <c:v>517.38699999999949</c:v>
                </c:pt>
                <c:pt idx="895">
                  <c:v>517.57500000000005</c:v>
                </c:pt>
                <c:pt idx="896">
                  <c:v>517.76400000000001</c:v>
                </c:pt>
                <c:pt idx="897">
                  <c:v>517.9519999999992</c:v>
                </c:pt>
                <c:pt idx="898">
                  <c:v>518.14</c:v>
                </c:pt>
                <c:pt idx="899">
                  <c:v>518.32899999999938</c:v>
                </c:pt>
                <c:pt idx="900">
                  <c:v>518.51699999999948</c:v>
                </c:pt>
                <c:pt idx="901">
                  <c:v>518.70600000000002</c:v>
                </c:pt>
                <c:pt idx="902">
                  <c:v>518.89400000000001</c:v>
                </c:pt>
                <c:pt idx="903">
                  <c:v>519.08199999999999</c:v>
                </c:pt>
                <c:pt idx="904">
                  <c:v>519.27100000000053</c:v>
                </c:pt>
                <c:pt idx="905">
                  <c:v>519.45899999999949</c:v>
                </c:pt>
                <c:pt idx="906">
                  <c:v>519.64699999999948</c:v>
                </c:pt>
                <c:pt idx="907">
                  <c:v>519.83599999999933</c:v>
                </c:pt>
                <c:pt idx="908">
                  <c:v>520.024</c:v>
                </c:pt>
                <c:pt idx="909">
                  <c:v>520.21199999999999</c:v>
                </c:pt>
                <c:pt idx="910">
                  <c:v>520.40099999999939</c:v>
                </c:pt>
                <c:pt idx="911">
                  <c:v>520.58900000000051</c:v>
                </c:pt>
                <c:pt idx="912">
                  <c:v>520.77800000000082</c:v>
                </c:pt>
                <c:pt idx="913">
                  <c:v>520.96599999999921</c:v>
                </c:pt>
                <c:pt idx="914">
                  <c:v>521.154</c:v>
                </c:pt>
                <c:pt idx="915">
                  <c:v>521.34299999999905</c:v>
                </c:pt>
                <c:pt idx="916">
                  <c:v>521.53099999999949</c:v>
                </c:pt>
                <c:pt idx="917">
                  <c:v>521.72</c:v>
                </c:pt>
                <c:pt idx="918">
                  <c:v>521.90800000000002</c:v>
                </c:pt>
                <c:pt idx="919">
                  <c:v>522.096</c:v>
                </c:pt>
                <c:pt idx="920">
                  <c:v>522.28500000000054</c:v>
                </c:pt>
                <c:pt idx="921">
                  <c:v>522.47299999999996</c:v>
                </c:pt>
                <c:pt idx="922">
                  <c:v>522.66199999999947</c:v>
                </c:pt>
                <c:pt idx="923">
                  <c:v>522.84999999999934</c:v>
                </c:pt>
                <c:pt idx="924">
                  <c:v>523.03800000000001</c:v>
                </c:pt>
                <c:pt idx="925">
                  <c:v>523.22699999999998</c:v>
                </c:pt>
                <c:pt idx="926">
                  <c:v>523.41499999999996</c:v>
                </c:pt>
                <c:pt idx="927">
                  <c:v>523.60400000000004</c:v>
                </c:pt>
                <c:pt idx="928">
                  <c:v>523.79200000000003</c:v>
                </c:pt>
                <c:pt idx="929">
                  <c:v>523.98099999999999</c:v>
                </c:pt>
                <c:pt idx="930">
                  <c:v>524.16899999999998</c:v>
                </c:pt>
                <c:pt idx="931">
                  <c:v>524.35699999999906</c:v>
                </c:pt>
                <c:pt idx="932">
                  <c:v>524.54599999999948</c:v>
                </c:pt>
                <c:pt idx="933">
                  <c:v>524.73400000000004</c:v>
                </c:pt>
                <c:pt idx="934">
                  <c:v>524.923</c:v>
                </c:pt>
                <c:pt idx="935">
                  <c:v>525.11099999999999</c:v>
                </c:pt>
                <c:pt idx="936">
                  <c:v>525.29900000000055</c:v>
                </c:pt>
                <c:pt idx="937">
                  <c:v>525.48800000000051</c:v>
                </c:pt>
                <c:pt idx="938">
                  <c:v>525.67600000000004</c:v>
                </c:pt>
                <c:pt idx="939">
                  <c:v>525.86499999999921</c:v>
                </c:pt>
                <c:pt idx="940">
                  <c:v>526.053</c:v>
                </c:pt>
                <c:pt idx="941">
                  <c:v>526.24199999999996</c:v>
                </c:pt>
                <c:pt idx="942">
                  <c:v>526.42999999999938</c:v>
                </c:pt>
                <c:pt idx="943">
                  <c:v>526.61900000000003</c:v>
                </c:pt>
                <c:pt idx="944">
                  <c:v>526.80699999999933</c:v>
                </c:pt>
                <c:pt idx="945">
                  <c:v>526.99599999999998</c:v>
                </c:pt>
                <c:pt idx="946">
                  <c:v>527.18400000000054</c:v>
                </c:pt>
                <c:pt idx="947">
                  <c:v>527.37199999999996</c:v>
                </c:pt>
                <c:pt idx="948">
                  <c:v>527.56099999999947</c:v>
                </c:pt>
                <c:pt idx="949">
                  <c:v>527.74900000000002</c:v>
                </c:pt>
                <c:pt idx="950">
                  <c:v>527.93799999999919</c:v>
                </c:pt>
                <c:pt idx="951">
                  <c:v>528.12599999999998</c:v>
                </c:pt>
                <c:pt idx="952">
                  <c:v>528.31499999999949</c:v>
                </c:pt>
                <c:pt idx="953">
                  <c:v>528.50300000000004</c:v>
                </c:pt>
                <c:pt idx="954">
                  <c:v>528.69200000000001</c:v>
                </c:pt>
                <c:pt idx="955">
                  <c:v>528.88</c:v>
                </c:pt>
                <c:pt idx="956">
                  <c:v>529.06899999999996</c:v>
                </c:pt>
                <c:pt idx="957">
                  <c:v>529.25699999999949</c:v>
                </c:pt>
                <c:pt idx="958">
                  <c:v>529.44599999999946</c:v>
                </c:pt>
                <c:pt idx="959">
                  <c:v>529.63400000000001</c:v>
                </c:pt>
                <c:pt idx="960">
                  <c:v>529.82299999999907</c:v>
                </c:pt>
                <c:pt idx="961">
                  <c:v>530.01099999999997</c:v>
                </c:pt>
                <c:pt idx="962">
                  <c:v>530.20000000000005</c:v>
                </c:pt>
                <c:pt idx="963">
                  <c:v>530.38800000000003</c:v>
                </c:pt>
                <c:pt idx="964">
                  <c:v>530.577</c:v>
                </c:pt>
                <c:pt idx="965">
                  <c:v>530.76499999999999</c:v>
                </c:pt>
                <c:pt idx="966">
                  <c:v>530.95299999999907</c:v>
                </c:pt>
                <c:pt idx="967">
                  <c:v>531.14199999999948</c:v>
                </c:pt>
                <c:pt idx="968">
                  <c:v>531.33099999999934</c:v>
                </c:pt>
                <c:pt idx="969">
                  <c:v>531.51900000000001</c:v>
                </c:pt>
                <c:pt idx="970">
                  <c:v>531.70799999999997</c:v>
                </c:pt>
                <c:pt idx="971">
                  <c:v>531.89599999999996</c:v>
                </c:pt>
                <c:pt idx="972">
                  <c:v>532.08500000000004</c:v>
                </c:pt>
                <c:pt idx="973">
                  <c:v>532.27300000000082</c:v>
                </c:pt>
                <c:pt idx="974">
                  <c:v>532.46199999999919</c:v>
                </c:pt>
                <c:pt idx="975">
                  <c:v>532.65</c:v>
                </c:pt>
                <c:pt idx="976">
                  <c:v>532.83900000000006</c:v>
                </c:pt>
                <c:pt idx="977">
                  <c:v>533.02699999999948</c:v>
                </c:pt>
                <c:pt idx="978">
                  <c:v>533.21600000000001</c:v>
                </c:pt>
                <c:pt idx="979">
                  <c:v>533.404</c:v>
                </c:pt>
                <c:pt idx="980">
                  <c:v>533.59299999999996</c:v>
                </c:pt>
                <c:pt idx="981">
                  <c:v>533.78099999999995</c:v>
                </c:pt>
                <c:pt idx="982">
                  <c:v>533.97</c:v>
                </c:pt>
                <c:pt idx="983">
                  <c:v>534.15800000000002</c:v>
                </c:pt>
                <c:pt idx="984">
                  <c:v>534.34699999999907</c:v>
                </c:pt>
                <c:pt idx="985">
                  <c:v>534.53499999999997</c:v>
                </c:pt>
                <c:pt idx="986">
                  <c:v>534.72400000000005</c:v>
                </c:pt>
                <c:pt idx="987">
                  <c:v>534.91199999999947</c:v>
                </c:pt>
                <c:pt idx="988">
                  <c:v>535.101</c:v>
                </c:pt>
                <c:pt idx="989">
                  <c:v>535.28900000000067</c:v>
                </c:pt>
                <c:pt idx="990">
                  <c:v>535.47799999999938</c:v>
                </c:pt>
                <c:pt idx="991">
                  <c:v>535.66699999999946</c:v>
                </c:pt>
                <c:pt idx="992">
                  <c:v>535.85499999999934</c:v>
                </c:pt>
                <c:pt idx="993">
                  <c:v>536.04399999999998</c:v>
                </c:pt>
                <c:pt idx="994">
                  <c:v>536.23199999999997</c:v>
                </c:pt>
                <c:pt idx="995">
                  <c:v>536.42099999999948</c:v>
                </c:pt>
                <c:pt idx="996">
                  <c:v>536.60900000000004</c:v>
                </c:pt>
                <c:pt idx="997">
                  <c:v>536.7980000000008</c:v>
                </c:pt>
                <c:pt idx="998">
                  <c:v>536.98599999999999</c:v>
                </c:pt>
                <c:pt idx="999">
                  <c:v>537.17499999999995</c:v>
                </c:pt>
                <c:pt idx="1000">
                  <c:v>537.36300000000006</c:v>
                </c:pt>
                <c:pt idx="1001">
                  <c:v>537.55199999999934</c:v>
                </c:pt>
                <c:pt idx="1002">
                  <c:v>537.74099999999999</c:v>
                </c:pt>
                <c:pt idx="1003">
                  <c:v>537.92899999999997</c:v>
                </c:pt>
                <c:pt idx="1004">
                  <c:v>538.11800000000005</c:v>
                </c:pt>
                <c:pt idx="1005">
                  <c:v>538.30599999999947</c:v>
                </c:pt>
                <c:pt idx="1006">
                  <c:v>538.495</c:v>
                </c:pt>
                <c:pt idx="1007">
                  <c:v>538.68400000000054</c:v>
                </c:pt>
                <c:pt idx="1008">
                  <c:v>538.87199999999996</c:v>
                </c:pt>
                <c:pt idx="1009">
                  <c:v>539.06099999999947</c:v>
                </c:pt>
                <c:pt idx="1010">
                  <c:v>539.24900000000002</c:v>
                </c:pt>
                <c:pt idx="1011">
                  <c:v>539.43799999999919</c:v>
                </c:pt>
                <c:pt idx="1012">
                  <c:v>539.62599999999998</c:v>
                </c:pt>
                <c:pt idx="1013">
                  <c:v>539.81499999999949</c:v>
                </c:pt>
                <c:pt idx="1014">
                  <c:v>540.00400000000002</c:v>
                </c:pt>
                <c:pt idx="1015">
                  <c:v>540.19200000000001</c:v>
                </c:pt>
                <c:pt idx="1016">
                  <c:v>540.38099999999997</c:v>
                </c:pt>
                <c:pt idx="1017">
                  <c:v>540.56899999999996</c:v>
                </c:pt>
                <c:pt idx="1018">
                  <c:v>540.75800000000004</c:v>
                </c:pt>
                <c:pt idx="1019">
                  <c:v>540.94699999999921</c:v>
                </c:pt>
                <c:pt idx="1020">
                  <c:v>541.13499999999999</c:v>
                </c:pt>
                <c:pt idx="1021">
                  <c:v>541.32399999999996</c:v>
                </c:pt>
                <c:pt idx="1022">
                  <c:v>541.51199999999949</c:v>
                </c:pt>
                <c:pt idx="1023">
                  <c:v>541.70100000000002</c:v>
                </c:pt>
                <c:pt idx="1024">
                  <c:v>541.89</c:v>
                </c:pt>
                <c:pt idx="1025">
                  <c:v>542.07799999999997</c:v>
                </c:pt>
                <c:pt idx="1026">
                  <c:v>542.26699999999948</c:v>
                </c:pt>
                <c:pt idx="1027">
                  <c:v>542.45499999999947</c:v>
                </c:pt>
                <c:pt idx="1028">
                  <c:v>542.64400000000001</c:v>
                </c:pt>
                <c:pt idx="1029">
                  <c:v>542.83299999999906</c:v>
                </c:pt>
                <c:pt idx="1030">
                  <c:v>543.02099999999996</c:v>
                </c:pt>
                <c:pt idx="1031">
                  <c:v>543.21</c:v>
                </c:pt>
                <c:pt idx="1032">
                  <c:v>543.39800000000002</c:v>
                </c:pt>
                <c:pt idx="1033">
                  <c:v>543.58699999999999</c:v>
                </c:pt>
                <c:pt idx="1034">
                  <c:v>543.77599999999995</c:v>
                </c:pt>
                <c:pt idx="1035">
                  <c:v>543.96400000000006</c:v>
                </c:pt>
                <c:pt idx="1036">
                  <c:v>544.15300000000002</c:v>
                </c:pt>
                <c:pt idx="1037">
                  <c:v>544.34199999999919</c:v>
                </c:pt>
                <c:pt idx="1038">
                  <c:v>544.53</c:v>
                </c:pt>
                <c:pt idx="1039">
                  <c:v>544.71900000000005</c:v>
                </c:pt>
                <c:pt idx="1040">
                  <c:v>544.90800000000002</c:v>
                </c:pt>
                <c:pt idx="1041">
                  <c:v>545.096</c:v>
                </c:pt>
                <c:pt idx="1042">
                  <c:v>545.28500000000054</c:v>
                </c:pt>
                <c:pt idx="1043">
                  <c:v>545.47400000000005</c:v>
                </c:pt>
                <c:pt idx="1044">
                  <c:v>545.66199999999947</c:v>
                </c:pt>
                <c:pt idx="1045">
                  <c:v>545.8509999999992</c:v>
                </c:pt>
                <c:pt idx="1046">
                  <c:v>546.03899999999999</c:v>
                </c:pt>
                <c:pt idx="1047">
                  <c:v>546.22799999999938</c:v>
                </c:pt>
                <c:pt idx="1048">
                  <c:v>546.41699999999946</c:v>
                </c:pt>
                <c:pt idx="1049">
                  <c:v>546.60500000000002</c:v>
                </c:pt>
                <c:pt idx="1050">
                  <c:v>546.79400000000055</c:v>
                </c:pt>
                <c:pt idx="1051">
                  <c:v>546.98299999999949</c:v>
                </c:pt>
                <c:pt idx="1052">
                  <c:v>547.17100000000005</c:v>
                </c:pt>
                <c:pt idx="1053">
                  <c:v>547.35999999999933</c:v>
                </c:pt>
                <c:pt idx="1054">
                  <c:v>547.54899999999998</c:v>
                </c:pt>
                <c:pt idx="1055">
                  <c:v>547.73699999999997</c:v>
                </c:pt>
                <c:pt idx="1056">
                  <c:v>547.92599999999948</c:v>
                </c:pt>
                <c:pt idx="1057">
                  <c:v>548.11500000000001</c:v>
                </c:pt>
                <c:pt idx="1058">
                  <c:v>548.303</c:v>
                </c:pt>
                <c:pt idx="1059">
                  <c:v>548.49199999999996</c:v>
                </c:pt>
                <c:pt idx="1060">
                  <c:v>548.68100000000004</c:v>
                </c:pt>
                <c:pt idx="1061">
                  <c:v>548.86899999999946</c:v>
                </c:pt>
                <c:pt idx="1062">
                  <c:v>549.0579999999992</c:v>
                </c:pt>
                <c:pt idx="1063">
                  <c:v>549.24699999999996</c:v>
                </c:pt>
                <c:pt idx="1064">
                  <c:v>549.43499999999949</c:v>
                </c:pt>
                <c:pt idx="1065">
                  <c:v>549.62400000000002</c:v>
                </c:pt>
                <c:pt idx="1066">
                  <c:v>549.81299999999919</c:v>
                </c:pt>
                <c:pt idx="1067">
                  <c:v>550.00199999999938</c:v>
                </c:pt>
                <c:pt idx="1068">
                  <c:v>550.19000000000005</c:v>
                </c:pt>
                <c:pt idx="1069">
                  <c:v>550.37900000000002</c:v>
                </c:pt>
                <c:pt idx="1070">
                  <c:v>550.56799999999919</c:v>
                </c:pt>
                <c:pt idx="1071">
                  <c:v>550.75599999999997</c:v>
                </c:pt>
                <c:pt idx="1072">
                  <c:v>550.94499999999948</c:v>
                </c:pt>
                <c:pt idx="1073">
                  <c:v>551.13400000000001</c:v>
                </c:pt>
                <c:pt idx="1074">
                  <c:v>551.32199999999921</c:v>
                </c:pt>
                <c:pt idx="1075">
                  <c:v>551.51099999999997</c:v>
                </c:pt>
                <c:pt idx="1076">
                  <c:v>551.70000000000005</c:v>
                </c:pt>
                <c:pt idx="1077">
                  <c:v>551.88800000000003</c:v>
                </c:pt>
                <c:pt idx="1078">
                  <c:v>552.077</c:v>
                </c:pt>
                <c:pt idx="1079">
                  <c:v>552.26599999999996</c:v>
                </c:pt>
                <c:pt idx="1080">
                  <c:v>552.45499999999947</c:v>
                </c:pt>
                <c:pt idx="1081">
                  <c:v>552.64300000000003</c:v>
                </c:pt>
                <c:pt idx="1082">
                  <c:v>552.8319999999992</c:v>
                </c:pt>
                <c:pt idx="1083">
                  <c:v>553.02099999999996</c:v>
                </c:pt>
                <c:pt idx="1084">
                  <c:v>553.20899999999995</c:v>
                </c:pt>
                <c:pt idx="1085">
                  <c:v>553.39800000000002</c:v>
                </c:pt>
                <c:pt idx="1086">
                  <c:v>553.58699999999999</c:v>
                </c:pt>
                <c:pt idx="1087">
                  <c:v>553.77599999999995</c:v>
                </c:pt>
                <c:pt idx="1088">
                  <c:v>553.96400000000006</c:v>
                </c:pt>
                <c:pt idx="1089">
                  <c:v>554.15300000000002</c:v>
                </c:pt>
                <c:pt idx="1090">
                  <c:v>554.34199999999919</c:v>
                </c:pt>
                <c:pt idx="1091">
                  <c:v>554.53099999999949</c:v>
                </c:pt>
                <c:pt idx="1092">
                  <c:v>554.71900000000005</c:v>
                </c:pt>
                <c:pt idx="1093">
                  <c:v>554.90800000000002</c:v>
                </c:pt>
                <c:pt idx="1094">
                  <c:v>555.09699999999998</c:v>
                </c:pt>
                <c:pt idx="1095">
                  <c:v>555.28599999999994</c:v>
                </c:pt>
                <c:pt idx="1096">
                  <c:v>555.47400000000005</c:v>
                </c:pt>
                <c:pt idx="1097">
                  <c:v>555.66300000000001</c:v>
                </c:pt>
                <c:pt idx="1098">
                  <c:v>555.85199999999907</c:v>
                </c:pt>
                <c:pt idx="1099">
                  <c:v>556.04099999999949</c:v>
                </c:pt>
                <c:pt idx="1100">
                  <c:v>556.22900000000004</c:v>
                </c:pt>
                <c:pt idx="1101">
                  <c:v>556.41800000000001</c:v>
                </c:pt>
                <c:pt idx="1102">
                  <c:v>556.60699999999997</c:v>
                </c:pt>
                <c:pt idx="1103">
                  <c:v>556.79600000000005</c:v>
                </c:pt>
                <c:pt idx="1104">
                  <c:v>556.98400000000004</c:v>
                </c:pt>
                <c:pt idx="1105">
                  <c:v>557.1730000000008</c:v>
                </c:pt>
                <c:pt idx="1106">
                  <c:v>557.36199999999906</c:v>
                </c:pt>
                <c:pt idx="1107">
                  <c:v>557.55099999999948</c:v>
                </c:pt>
                <c:pt idx="1108">
                  <c:v>557.73900000000003</c:v>
                </c:pt>
                <c:pt idx="1109">
                  <c:v>557.928</c:v>
                </c:pt>
                <c:pt idx="1110">
                  <c:v>558.11699999999996</c:v>
                </c:pt>
                <c:pt idx="1111">
                  <c:v>558.30599999999947</c:v>
                </c:pt>
                <c:pt idx="1112">
                  <c:v>558.49400000000003</c:v>
                </c:pt>
                <c:pt idx="1113">
                  <c:v>558.68299999999999</c:v>
                </c:pt>
                <c:pt idx="1114">
                  <c:v>558.87199999999996</c:v>
                </c:pt>
                <c:pt idx="1115">
                  <c:v>559.06099999999947</c:v>
                </c:pt>
                <c:pt idx="1116">
                  <c:v>559.25</c:v>
                </c:pt>
                <c:pt idx="1117">
                  <c:v>559.43799999999919</c:v>
                </c:pt>
                <c:pt idx="1118">
                  <c:v>559.62699999999938</c:v>
                </c:pt>
                <c:pt idx="1119">
                  <c:v>559.81599999999946</c:v>
                </c:pt>
                <c:pt idx="1120">
                  <c:v>560.005</c:v>
                </c:pt>
                <c:pt idx="1121">
                  <c:v>560.19299999999998</c:v>
                </c:pt>
                <c:pt idx="1122">
                  <c:v>560.38199999999949</c:v>
                </c:pt>
                <c:pt idx="1123">
                  <c:v>560.57100000000003</c:v>
                </c:pt>
                <c:pt idx="1124">
                  <c:v>560.76</c:v>
                </c:pt>
                <c:pt idx="1125">
                  <c:v>560.94899999999996</c:v>
                </c:pt>
                <c:pt idx="1126">
                  <c:v>561.13699999999949</c:v>
                </c:pt>
                <c:pt idx="1127">
                  <c:v>561.32599999999934</c:v>
                </c:pt>
                <c:pt idx="1128">
                  <c:v>561.51499999999999</c:v>
                </c:pt>
                <c:pt idx="1129">
                  <c:v>561.70399999999995</c:v>
                </c:pt>
                <c:pt idx="1130">
                  <c:v>561.89300000000003</c:v>
                </c:pt>
                <c:pt idx="1131">
                  <c:v>562.08100000000002</c:v>
                </c:pt>
                <c:pt idx="1132">
                  <c:v>562.27000000000055</c:v>
                </c:pt>
                <c:pt idx="1133">
                  <c:v>562.45899999999949</c:v>
                </c:pt>
                <c:pt idx="1134">
                  <c:v>562.64800000000002</c:v>
                </c:pt>
                <c:pt idx="1135">
                  <c:v>562.83699999999919</c:v>
                </c:pt>
                <c:pt idx="1136">
                  <c:v>563.02599999999939</c:v>
                </c:pt>
                <c:pt idx="1137">
                  <c:v>563.21400000000051</c:v>
                </c:pt>
                <c:pt idx="1138">
                  <c:v>563.40300000000002</c:v>
                </c:pt>
                <c:pt idx="1139">
                  <c:v>563.59199999999998</c:v>
                </c:pt>
                <c:pt idx="1140">
                  <c:v>563.78099999999995</c:v>
                </c:pt>
                <c:pt idx="1141">
                  <c:v>563.97</c:v>
                </c:pt>
                <c:pt idx="1142">
                  <c:v>564.15800000000002</c:v>
                </c:pt>
                <c:pt idx="1143">
                  <c:v>564.34699999999907</c:v>
                </c:pt>
                <c:pt idx="1144">
                  <c:v>564.53599999999949</c:v>
                </c:pt>
                <c:pt idx="1145">
                  <c:v>564.72500000000002</c:v>
                </c:pt>
                <c:pt idx="1146">
                  <c:v>564.91399999999999</c:v>
                </c:pt>
                <c:pt idx="1147">
                  <c:v>565.10299999999938</c:v>
                </c:pt>
                <c:pt idx="1148">
                  <c:v>565.29100000000005</c:v>
                </c:pt>
                <c:pt idx="1149">
                  <c:v>565.48</c:v>
                </c:pt>
                <c:pt idx="1150">
                  <c:v>565.66899999999998</c:v>
                </c:pt>
                <c:pt idx="1151">
                  <c:v>565.85799999999892</c:v>
                </c:pt>
                <c:pt idx="1152">
                  <c:v>566.04699999999946</c:v>
                </c:pt>
                <c:pt idx="1153">
                  <c:v>566.23599999999999</c:v>
                </c:pt>
                <c:pt idx="1154">
                  <c:v>566.42399999999998</c:v>
                </c:pt>
                <c:pt idx="1155">
                  <c:v>566.61300000000051</c:v>
                </c:pt>
                <c:pt idx="1156">
                  <c:v>566.80199999999934</c:v>
                </c:pt>
                <c:pt idx="1157">
                  <c:v>566.99099999999999</c:v>
                </c:pt>
                <c:pt idx="1158">
                  <c:v>567.17999999999995</c:v>
                </c:pt>
                <c:pt idx="1159">
                  <c:v>567.36899999999946</c:v>
                </c:pt>
                <c:pt idx="1160">
                  <c:v>567.5579999999992</c:v>
                </c:pt>
                <c:pt idx="1161">
                  <c:v>567.74599999999998</c:v>
                </c:pt>
                <c:pt idx="1162">
                  <c:v>567.93499999999949</c:v>
                </c:pt>
                <c:pt idx="1163">
                  <c:v>568.12400000000002</c:v>
                </c:pt>
                <c:pt idx="1164">
                  <c:v>568.31299999999919</c:v>
                </c:pt>
                <c:pt idx="1165">
                  <c:v>568.50199999999938</c:v>
                </c:pt>
                <c:pt idx="1166">
                  <c:v>568.69100000000003</c:v>
                </c:pt>
                <c:pt idx="1167">
                  <c:v>568.88</c:v>
                </c:pt>
                <c:pt idx="1168">
                  <c:v>569.06799999999919</c:v>
                </c:pt>
                <c:pt idx="1169">
                  <c:v>569.25699999999949</c:v>
                </c:pt>
                <c:pt idx="1170">
                  <c:v>569.44599999999946</c:v>
                </c:pt>
                <c:pt idx="1171">
                  <c:v>569.63499999999999</c:v>
                </c:pt>
                <c:pt idx="1172">
                  <c:v>569.82399999999996</c:v>
                </c:pt>
                <c:pt idx="1173">
                  <c:v>570.01300000000003</c:v>
                </c:pt>
                <c:pt idx="1174">
                  <c:v>570.202</c:v>
                </c:pt>
                <c:pt idx="1175">
                  <c:v>570.39099999999996</c:v>
                </c:pt>
                <c:pt idx="1176">
                  <c:v>570.58000000000004</c:v>
                </c:pt>
                <c:pt idx="1177">
                  <c:v>570.76800000000003</c:v>
                </c:pt>
                <c:pt idx="1178">
                  <c:v>570.9569999999992</c:v>
                </c:pt>
                <c:pt idx="1179">
                  <c:v>571.14599999999996</c:v>
                </c:pt>
                <c:pt idx="1180">
                  <c:v>571.33499999999947</c:v>
                </c:pt>
                <c:pt idx="1181">
                  <c:v>571.524</c:v>
                </c:pt>
                <c:pt idx="1182">
                  <c:v>571.71299999999997</c:v>
                </c:pt>
                <c:pt idx="1183">
                  <c:v>571.90199999999948</c:v>
                </c:pt>
                <c:pt idx="1184">
                  <c:v>572.09100000000001</c:v>
                </c:pt>
                <c:pt idx="1185">
                  <c:v>572.28000000000054</c:v>
                </c:pt>
                <c:pt idx="1186">
                  <c:v>572.46899999999948</c:v>
                </c:pt>
                <c:pt idx="1187">
                  <c:v>572.65699999999947</c:v>
                </c:pt>
                <c:pt idx="1188">
                  <c:v>572.84599999999921</c:v>
                </c:pt>
                <c:pt idx="1189">
                  <c:v>573.03499999999997</c:v>
                </c:pt>
                <c:pt idx="1190">
                  <c:v>573.22400000000005</c:v>
                </c:pt>
                <c:pt idx="1191">
                  <c:v>573.41300000000001</c:v>
                </c:pt>
                <c:pt idx="1192">
                  <c:v>573.60199999999998</c:v>
                </c:pt>
                <c:pt idx="1193">
                  <c:v>573.79100000000005</c:v>
                </c:pt>
                <c:pt idx="1194">
                  <c:v>573.98</c:v>
                </c:pt>
                <c:pt idx="1195">
                  <c:v>574.16899999999998</c:v>
                </c:pt>
                <c:pt idx="1196">
                  <c:v>574.35799999999892</c:v>
                </c:pt>
                <c:pt idx="1197">
                  <c:v>574.54699999999946</c:v>
                </c:pt>
                <c:pt idx="1198">
                  <c:v>574.73500000000001</c:v>
                </c:pt>
                <c:pt idx="1199">
                  <c:v>574.92399999999998</c:v>
                </c:pt>
                <c:pt idx="1200">
                  <c:v>575.11300000000051</c:v>
                </c:pt>
                <c:pt idx="1201">
                  <c:v>575.30199999999934</c:v>
                </c:pt>
                <c:pt idx="1202">
                  <c:v>575.49099999999999</c:v>
                </c:pt>
                <c:pt idx="1203">
                  <c:v>575.67999999999995</c:v>
                </c:pt>
                <c:pt idx="1204">
                  <c:v>575.86899999999946</c:v>
                </c:pt>
                <c:pt idx="1205">
                  <c:v>576.0579999999992</c:v>
                </c:pt>
                <c:pt idx="1206">
                  <c:v>576.24699999999996</c:v>
                </c:pt>
                <c:pt idx="1207">
                  <c:v>576.43599999999947</c:v>
                </c:pt>
                <c:pt idx="1208">
                  <c:v>576.625</c:v>
                </c:pt>
                <c:pt idx="1209">
                  <c:v>576.81399999999996</c:v>
                </c:pt>
                <c:pt idx="1210">
                  <c:v>577.00300000000004</c:v>
                </c:pt>
                <c:pt idx="1211">
                  <c:v>577.19200000000001</c:v>
                </c:pt>
                <c:pt idx="1212">
                  <c:v>577.38</c:v>
                </c:pt>
                <c:pt idx="1213">
                  <c:v>577.56899999999996</c:v>
                </c:pt>
                <c:pt idx="1214">
                  <c:v>577.75800000000004</c:v>
                </c:pt>
                <c:pt idx="1215">
                  <c:v>577.94699999999921</c:v>
                </c:pt>
                <c:pt idx="1216">
                  <c:v>578.13599999999997</c:v>
                </c:pt>
                <c:pt idx="1217">
                  <c:v>578.32499999999948</c:v>
                </c:pt>
                <c:pt idx="1218">
                  <c:v>578.51400000000001</c:v>
                </c:pt>
                <c:pt idx="1219">
                  <c:v>578.70299999999997</c:v>
                </c:pt>
                <c:pt idx="1220">
                  <c:v>578.89199999999948</c:v>
                </c:pt>
                <c:pt idx="1221">
                  <c:v>579.08100000000002</c:v>
                </c:pt>
                <c:pt idx="1222">
                  <c:v>579.27000000000055</c:v>
                </c:pt>
                <c:pt idx="1223">
                  <c:v>579.45899999999949</c:v>
                </c:pt>
                <c:pt idx="1224">
                  <c:v>579.64800000000002</c:v>
                </c:pt>
                <c:pt idx="1225">
                  <c:v>579.83699999999919</c:v>
                </c:pt>
                <c:pt idx="1226">
                  <c:v>580.02599999999939</c:v>
                </c:pt>
                <c:pt idx="1227">
                  <c:v>580.21500000000003</c:v>
                </c:pt>
                <c:pt idx="1228">
                  <c:v>580.404</c:v>
                </c:pt>
                <c:pt idx="1229">
                  <c:v>580.59299999999996</c:v>
                </c:pt>
                <c:pt idx="1230">
                  <c:v>580.78200000000004</c:v>
                </c:pt>
                <c:pt idx="1231">
                  <c:v>580.971</c:v>
                </c:pt>
                <c:pt idx="1232">
                  <c:v>581.16</c:v>
                </c:pt>
                <c:pt idx="1233">
                  <c:v>581.34899999999948</c:v>
                </c:pt>
                <c:pt idx="1234">
                  <c:v>581.53800000000001</c:v>
                </c:pt>
                <c:pt idx="1235">
                  <c:v>581.72699999999998</c:v>
                </c:pt>
                <c:pt idx="1236">
                  <c:v>581.91599999999949</c:v>
                </c:pt>
                <c:pt idx="1237">
                  <c:v>582.10500000000002</c:v>
                </c:pt>
                <c:pt idx="1238">
                  <c:v>582.29400000000055</c:v>
                </c:pt>
                <c:pt idx="1239">
                  <c:v>582.48299999999949</c:v>
                </c:pt>
                <c:pt idx="1240">
                  <c:v>582.67200000000003</c:v>
                </c:pt>
                <c:pt idx="1241">
                  <c:v>582.86099999999919</c:v>
                </c:pt>
                <c:pt idx="1242">
                  <c:v>583.04999999999939</c:v>
                </c:pt>
                <c:pt idx="1243">
                  <c:v>583.23900000000003</c:v>
                </c:pt>
                <c:pt idx="1244">
                  <c:v>583.428</c:v>
                </c:pt>
                <c:pt idx="1245">
                  <c:v>583.61699999999996</c:v>
                </c:pt>
                <c:pt idx="1246">
                  <c:v>583.80599999999947</c:v>
                </c:pt>
                <c:pt idx="1247">
                  <c:v>583.995</c:v>
                </c:pt>
                <c:pt idx="1248">
                  <c:v>584.18400000000054</c:v>
                </c:pt>
                <c:pt idx="1249">
                  <c:v>584.37300000000005</c:v>
                </c:pt>
                <c:pt idx="1250">
                  <c:v>584.56199999999933</c:v>
                </c:pt>
                <c:pt idx="1251">
                  <c:v>584.75099999999998</c:v>
                </c:pt>
                <c:pt idx="1252">
                  <c:v>584.93999999999949</c:v>
                </c:pt>
                <c:pt idx="1253">
                  <c:v>585.12900000000002</c:v>
                </c:pt>
                <c:pt idx="1254">
                  <c:v>585.31799999999919</c:v>
                </c:pt>
                <c:pt idx="1255">
                  <c:v>585.50699999999949</c:v>
                </c:pt>
                <c:pt idx="1256">
                  <c:v>585.69600000000003</c:v>
                </c:pt>
                <c:pt idx="1257">
                  <c:v>585.88499999999999</c:v>
                </c:pt>
                <c:pt idx="1258">
                  <c:v>586.07400000000052</c:v>
                </c:pt>
                <c:pt idx="1259">
                  <c:v>586.26300000000003</c:v>
                </c:pt>
                <c:pt idx="1260">
                  <c:v>586.4519999999992</c:v>
                </c:pt>
                <c:pt idx="1261">
                  <c:v>586.64099999999996</c:v>
                </c:pt>
                <c:pt idx="1262">
                  <c:v>586.82999999999947</c:v>
                </c:pt>
                <c:pt idx="1263">
                  <c:v>587.01900000000001</c:v>
                </c:pt>
                <c:pt idx="1264">
                  <c:v>587.20799999999997</c:v>
                </c:pt>
                <c:pt idx="1265">
                  <c:v>587.39699999999948</c:v>
                </c:pt>
                <c:pt idx="1266">
                  <c:v>587.58600000000001</c:v>
                </c:pt>
                <c:pt idx="1267">
                  <c:v>587.77500000000055</c:v>
                </c:pt>
                <c:pt idx="1268">
                  <c:v>587.96400000000006</c:v>
                </c:pt>
                <c:pt idx="1269">
                  <c:v>588.15300000000002</c:v>
                </c:pt>
                <c:pt idx="1270">
                  <c:v>588.34199999999919</c:v>
                </c:pt>
                <c:pt idx="1271">
                  <c:v>588.53099999999949</c:v>
                </c:pt>
                <c:pt idx="1272">
                  <c:v>588.72</c:v>
                </c:pt>
                <c:pt idx="1273">
                  <c:v>588.90899999999999</c:v>
                </c:pt>
                <c:pt idx="1274">
                  <c:v>589.09900000000005</c:v>
                </c:pt>
                <c:pt idx="1275">
                  <c:v>589.28700000000003</c:v>
                </c:pt>
                <c:pt idx="1276">
                  <c:v>589.47699999999998</c:v>
                </c:pt>
                <c:pt idx="1277">
                  <c:v>589.66599999999949</c:v>
                </c:pt>
                <c:pt idx="1278">
                  <c:v>589.85499999999934</c:v>
                </c:pt>
                <c:pt idx="1279">
                  <c:v>590.04399999999998</c:v>
                </c:pt>
                <c:pt idx="1280">
                  <c:v>590.23299999999949</c:v>
                </c:pt>
                <c:pt idx="1281">
                  <c:v>590.42199999999946</c:v>
                </c:pt>
                <c:pt idx="1282">
                  <c:v>590.61099999999999</c:v>
                </c:pt>
                <c:pt idx="1283">
                  <c:v>590.79999999999995</c:v>
                </c:pt>
                <c:pt idx="1284">
                  <c:v>590.98900000000003</c:v>
                </c:pt>
                <c:pt idx="1285">
                  <c:v>591.17800000000068</c:v>
                </c:pt>
                <c:pt idx="1286">
                  <c:v>591.36699999999905</c:v>
                </c:pt>
                <c:pt idx="1287">
                  <c:v>591.55599999999947</c:v>
                </c:pt>
                <c:pt idx="1288">
                  <c:v>591.745</c:v>
                </c:pt>
                <c:pt idx="1289">
                  <c:v>591.93399999999997</c:v>
                </c:pt>
                <c:pt idx="1290">
                  <c:v>592.12300000000005</c:v>
                </c:pt>
                <c:pt idx="1291">
                  <c:v>592.31299999999919</c:v>
                </c:pt>
                <c:pt idx="1292">
                  <c:v>592.50199999999938</c:v>
                </c:pt>
                <c:pt idx="1293">
                  <c:v>592.69100000000003</c:v>
                </c:pt>
                <c:pt idx="1294">
                  <c:v>592.88</c:v>
                </c:pt>
                <c:pt idx="1295">
                  <c:v>593.06899999999996</c:v>
                </c:pt>
                <c:pt idx="1296">
                  <c:v>593.25800000000004</c:v>
                </c:pt>
                <c:pt idx="1297">
                  <c:v>593.44699999999921</c:v>
                </c:pt>
                <c:pt idx="1298">
                  <c:v>593.63599999999997</c:v>
                </c:pt>
                <c:pt idx="1299">
                  <c:v>593.82499999999948</c:v>
                </c:pt>
                <c:pt idx="1300">
                  <c:v>594.01400000000001</c:v>
                </c:pt>
                <c:pt idx="1301">
                  <c:v>594.20299999999997</c:v>
                </c:pt>
                <c:pt idx="1302">
                  <c:v>594.39300000000003</c:v>
                </c:pt>
                <c:pt idx="1303">
                  <c:v>594.58199999999999</c:v>
                </c:pt>
                <c:pt idx="1304">
                  <c:v>594.77100000000053</c:v>
                </c:pt>
                <c:pt idx="1305">
                  <c:v>594.95999999999947</c:v>
                </c:pt>
                <c:pt idx="1306">
                  <c:v>595.149</c:v>
                </c:pt>
                <c:pt idx="1307">
                  <c:v>595.33799999999906</c:v>
                </c:pt>
                <c:pt idx="1308">
                  <c:v>595.52699999999948</c:v>
                </c:pt>
                <c:pt idx="1309">
                  <c:v>595.71600000000001</c:v>
                </c:pt>
                <c:pt idx="1310">
                  <c:v>595.90499999999997</c:v>
                </c:pt>
                <c:pt idx="1311">
                  <c:v>596.09400000000005</c:v>
                </c:pt>
                <c:pt idx="1312">
                  <c:v>596.28400000000067</c:v>
                </c:pt>
                <c:pt idx="1313">
                  <c:v>596.47299999999996</c:v>
                </c:pt>
                <c:pt idx="1314">
                  <c:v>596.66199999999947</c:v>
                </c:pt>
                <c:pt idx="1315">
                  <c:v>596.8509999999992</c:v>
                </c:pt>
                <c:pt idx="1316">
                  <c:v>597.04</c:v>
                </c:pt>
                <c:pt idx="1317">
                  <c:v>597.22900000000004</c:v>
                </c:pt>
                <c:pt idx="1318">
                  <c:v>597.41800000000001</c:v>
                </c:pt>
                <c:pt idx="1319">
                  <c:v>597.60699999999997</c:v>
                </c:pt>
                <c:pt idx="1320">
                  <c:v>597.79600000000005</c:v>
                </c:pt>
                <c:pt idx="1321">
                  <c:v>597.98599999999999</c:v>
                </c:pt>
                <c:pt idx="1322">
                  <c:v>598.17499999999995</c:v>
                </c:pt>
                <c:pt idx="1323">
                  <c:v>598.36399999999946</c:v>
                </c:pt>
                <c:pt idx="1324">
                  <c:v>598.553</c:v>
                </c:pt>
                <c:pt idx="1325">
                  <c:v>598.74199999999996</c:v>
                </c:pt>
                <c:pt idx="1326">
                  <c:v>598.93099999999947</c:v>
                </c:pt>
                <c:pt idx="1327">
                  <c:v>599.12</c:v>
                </c:pt>
                <c:pt idx="1328">
                  <c:v>599.30999999999949</c:v>
                </c:pt>
                <c:pt idx="1329">
                  <c:v>599.49900000000002</c:v>
                </c:pt>
                <c:pt idx="1330">
                  <c:v>599.68799999999999</c:v>
                </c:pt>
                <c:pt idx="1331">
                  <c:v>599.87699999999938</c:v>
                </c:pt>
                <c:pt idx="1332">
                  <c:v>600.06599999999946</c:v>
                </c:pt>
                <c:pt idx="1333">
                  <c:v>600.255</c:v>
                </c:pt>
                <c:pt idx="1334">
                  <c:v>600.44399999999996</c:v>
                </c:pt>
                <c:pt idx="1335">
                  <c:v>600.63300000000004</c:v>
                </c:pt>
                <c:pt idx="1336">
                  <c:v>600.82299999999907</c:v>
                </c:pt>
                <c:pt idx="1337">
                  <c:v>601.01199999999949</c:v>
                </c:pt>
                <c:pt idx="1338">
                  <c:v>601.20100000000002</c:v>
                </c:pt>
                <c:pt idx="1339">
                  <c:v>601.39</c:v>
                </c:pt>
                <c:pt idx="1340">
                  <c:v>601.57899999999995</c:v>
                </c:pt>
                <c:pt idx="1341">
                  <c:v>601.76800000000003</c:v>
                </c:pt>
                <c:pt idx="1342">
                  <c:v>601.95799999999906</c:v>
                </c:pt>
                <c:pt idx="1343">
                  <c:v>602.14699999999948</c:v>
                </c:pt>
                <c:pt idx="1344">
                  <c:v>602.33599999999933</c:v>
                </c:pt>
                <c:pt idx="1345">
                  <c:v>602.52499999999998</c:v>
                </c:pt>
                <c:pt idx="1346">
                  <c:v>602.71400000000051</c:v>
                </c:pt>
                <c:pt idx="1347">
                  <c:v>602.90300000000002</c:v>
                </c:pt>
                <c:pt idx="1348">
                  <c:v>603.09199999999998</c:v>
                </c:pt>
                <c:pt idx="1349">
                  <c:v>603.28200000000004</c:v>
                </c:pt>
                <c:pt idx="1350">
                  <c:v>603.471</c:v>
                </c:pt>
                <c:pt idx="1351">
                  <c:v>603.66</c:v>
                </c:pt>
                <c:pt idx="1352">
                  <c:v>603.84899999999948</c:v>
                </c:pt>
                <c:pt idx="1353">
                  <c:v>604.03800000000001</c:v>
                </c:pt>
                <c:pt idx="1354">
                  <c:v>604.22799999999938</c:v>
                </c:pt>
                <c:pt idx="1355">
                  <c:v>604.41699999999946</c:v>
                </c:pt>
                <c:pt idx="1356">
                  <c:v>604.60599999999999</c:v>
                </c:pt>
                <c:pt idx="1357">
                  <c:v>604.79500000000053</c:v>
                </c:pt>
                <c:pt idx="1358">
                  <c:v>604.98400000000004</c:v>
                </c:pt>
                <c:pt idx="1359">
                  <c:v>605.1730000000008</c:v>
                </c:pt>
                <c:pt idx="1360">
                  <c:v>605.36300000000006</c:v>
                </c:pt>
                <c:pt idx="1361">
                  <c:v>605.55199999999934</c:v>
                </c:pt>
                <c:pt idx="1362">
                  <c:v>605.74099999999999</c:v>
                </c:pt>
                <c:pt idx="1363">
                  <c:v>605.92999999999938</c:v>
                </c:pt>
                <c:pt idx="1364">
                  <c:v>606.11900000000003</c:v>
                </c:pt>
                <c:pt idx="1365">
                  <c:v>606.30899999999997</c:v>
                </c:pt>
                <c:pt idx="1366">
                  <c:v>606.49800000000005</c:v>
                </c:pt>
                <c:pt idx="1367">
                  <c:v>606.68700000000001</c:v>
                </c:pt>
                <c:pt idx="1368">
                  <c:v>606.87599999999998</c:v>
                </c:pt>
                <c:pt idx="1369">
                  <c:v>607.06499999999949</c:v>
                </c:pt>
                <c:pt idx="1370">
                  <c:v>607.255</c:v>
                </c:pt>
                <c:pt idx="1371">
                  <c:v>607.44399999999996</c:v>
                </c:pt>
                <c:pt idx="1372">
                  <c:v>607.63300000000004</c:v>
                </c:pt>
                <c:pt idx="1373">
                  <c:v>607.82199999999921</c:v>
                </c:pt>
                <c:pt idx="1374">
                  <c:v>608.01099999999997</c:v>
                </c:pt>
                <c:pt idx="1375">
                  <c:v>608.20100000000002</c:v>
                </c:pt>
                <c:pt idx="1376">
                  <c:v>608.39</c:v>
                </c:pt>
                <c:pt idx="1377">
                  <c:v>608.57899999999995</c:v>
                </c:pt>
                <c:pt idx="1378">
                  <c:v>608.76800000000003</c:v>
                </c:pt>
                <c:pt idx="1379">
                  <c:v>608.9569999999992</c:v>
                </c:pt>
                <c:pt idx="1380">
                  <c:v>609.14699999999948</c:v>
                </c:pt>
                <c:pt idx="1381">
                  <c:v>609.33599999999933</c:v>
                </c:pt>
                <c:pt idx="1382">
                  <c:v>609.52499999999998</c:v>
                </c:pt>
                <c:pt idx="1383">
                  <c:v>609.71400000000051</c:v>
                </c:pt>
                <c:pt idx="1384">
                  <c:v>609.90300000000002</c:v>
                </c:pt>
                <c:pt idx="1385">
                  <c:v>610.09299999999996</c:v>
                </c:pt>
                <c:pt idx="1386">
                  <c:v>610.28200000000004</c:v>
                </c:pt>
                <c:pt idx="1387">
                  <c:v>610.471</c:v>
                </c:pt>
                <c:pt idx="1388">
                  <c:v>610.66</c:v>
                </c:pt>
                <c:pt idx="1389">
                  <c:v>610.84999999999934</c:v>
                </c:pt>
                <c:pt idx="1390">
                  <c:v>611.03899999999999</c:v>
                </c:pt>
                <c:pt idx="1391">
                  <c:v>611.22799999999938</c:v>
                </c:pt>
                <c:pt idx="1392">
                  <c:v>611.41699999999946</c:v>
                </c:pt>
                <c:pt idx="1393">
                  <c:v>611.60699999999997</c:v>
                </c:pt>
                <c:pt idx="1394">
                  <c:v>611.79600000000005</c:v>
                </c:pt>
                <c:pt idx="1395">
                  <c:v>611.98500000000001</c:v>
                </c:pt>
                <c:pt idx="1396">
                  <c:v>612.17400000000055</c:v>
                </c:pt>
                <c:pt idx="1397">
                  <c:v>612.36300000000006</c:v>
                </c:pt>
                <c:pt idx="1398">
                  <c:v>612.553</c:v>
                </c:pt>
                <c:pt idx="1399">
                  <c:v>612.74199999999996</c:v>
                </c:pt>
                <c:pt idx="1400">
                  <c:v>612.93099999999947</c:v>
                </c:pt>
                <c:pt idx="1401">
                  <c:v>613.12</c:v>
                </c:pt>
                <c:pt idx="1402">
                  <c:v>613.30999999999949</c:v>
                </c:pt>
                <c:pt idx="1403">
                  <c:v>613.49900000000002</c:v>
                </c:pt>
                <c:pt idx="1404">
                  <c:v>613.68799999999999</c:v>
                </c:pt>
                <c:pt idx="1405">
                  <c:v>613.87699999999938</c:v>
                </c:pt>
                <c:pt idx="1406">
                  <c:v>614.06699999999921</c:v>
                </c:pt>
                <c:pt idx="1407">
                  <c:v>614.25599999999997</c:v>
                </c:pt>
                <c:pt idx="1408">
                  <c:v>614.44499999999948</c:v>
                </c:pt>
                <c:pt idx="1409">
                  <c:v>614.63400000000001</c:v>
                </c:pt>
                <c:pt idx="1410">
                  <c:v>614.82399999999996</c:v>
                </c:pt>
                <c:pt idx="1411">
                  <c:v>615.01300000000003</c:v>
                </c:pt>
                <c:pt idx="1412">
                  <c:v>615.202</c:v>
                </c:pt>
                <c:pt idx="1413">
                  <c:v>615.39199999999948</c:v>
                </c:pt>
                <c:pt idx="1414">
                  <c:v>615.58100000000002</c:v>
                </c:pt>
                <c:pt idx="1415">
                  <c:v>615.77000000000055</c:v>
                </c:pt>
                <c:pt idx="1416">
                  <c:v>615.95899999999949</c:v>
                </c:pt>
                <c:pt idx="1417">
                  <c:v>616.149</c:v>
                </c:pt>
                <c:pt idx="1418">
                  <c:v>616.33799999999906</c:v>
                </c:pt>
                <c:pt idx="1419">
                  <c:v>616.52699999999948</c:v>
                </c:pt>
                <c:pt idx="1420">
                  <c:v>616.71600000000001</c:v>
                </c:pt>
                <c:pt idx="1421">
                  <c:v>616.90599999999949</c:v>
                </c:pt>
                <c:pt idx="1422">
                  <c:v>617.09500000000003</c:v>
                </c:pt>
                <c:pt idx="1423">
                  <c:v>617.28400000000067</c:v>
                </c:pt>
                <c:pt idx="1424">
                  <c:v>617.47400000000005</c:v>
                </c:pt>
                <c:pt idx="1425">
                  <c:v>617.66300000000001</c:v>
                </c:pt>
                <c:pt idx="1426">
                  <c:v>617.85199999999907</c:v>
                </c:pt>
                <c:pt idx="1427">
                  <c:v>618.04099999999949</c:v>
                </c:pt>
                <c:pt idx="1428">
                  <c:v>618.23099999999999</c:v>
                </c:pt>
                <c:pt idx="1429">
                  <c:v>618.41999999999996</c:v>
                </c:pt>
                <c:pt idx="1430">
                  <c:v>618.60900000000004</c:v>
                </c:pt>
                <c:pt idx="1431">
                  <c:v>618.7980000000008</c:v>
                </c:pt>
                <c:pt idx="1432">
                  <c:v>618.98800000000051</c:v>
                </c:pt>
                <c:pt idx="1433">
                  <c:v>619.17700000000002</c:v>
                </c:pt>
                <c:pt idx="1434">
                  <c:v>619.36599999999919</c:v>
                </c:pt>
                <c:pt idx="1435">
                  <c:v>619.55599999999947</c:v>
                </c:pt>
                <c:pt idx="1436">
                  <c:v>619.745</c:v>
                </c:pt>
                <c:pt idx="1437">
                  <c:v>619.93399999999997</c:v>
                </c:pt>
                <c:pt idx="1438">
                  <c:v>620.12400000000002</c:v>
                </c:pt>
                <c:pt idx="1439">
                  <c:v>620.31299999999919</c:v>
                </c:pt>
                <c:pt idx="1440">
                  <c:v>620.50199999999938</c:v>
                </c:pt>
                <c:pt idx="1441">
                  <c:v>620.69100000000003</c:v>
                </c:pt>
                <c:pt idx="1442">
                  <c:v>620.88099999999997</c:v>
                </c:pt>
                <c:pt idx="1443">
                  <c:v>621.07000000000005</c:v>
                </c:pt>
                <c:pt idx="1444">
                  <c:v>621.25900000000001</c:v>
                </c:pt>
                <c:pt idx="1445">
                  <c:v>621.44899999999996</c:v>
                </c:pt>
                <c:pt idx="1446">
                  <c:v>621.63800000000003</c:v>
                </c:pt>
                <c:pt idx="1447">
                  <c:v>621.8269999999992</c:v>
                </c:pt>
                <c:pt idx="1448">
                  <c:v>622.01699999999948</c:v>
                </c:pt>
                <c:pt idx="1449">
                  <c:v>622.20600000000002</c:v>
                </c:pt>
                <c:pt idx="1450">
                  <c:v>622.39499999999998</c:v>
                </c:pt>
                <c:pt idx="1451">
                  <c:v>622.58500000000004</c:v>
                </c:pt>
                <c:pt idx="1452">
                  <c:v>622.7740000000008</c:v>
                </c:pt>
                <c:pt idx="1453">
                  <c:v>622.96299999999906</c:v>
                </c:pt>
                <c:pt idx="1454">
                  <c:v>623.15300000000002</c:v>
                </c:pt>
                <c:pt idx="1455">
                  <c:v>623.34199999999919</c:v>
                </c:pt>
                <c:pt idx="1456">
                  <c:v>623.53099999999949</c:v>
                </c:pt>
                <c:pt idx="1457">
                  <c:v>623.72</c:v>
                </c:pt>
                <c:pt idx="1458">
                  <c:v>623.91</c:v>
                </c:pt>
                <c:pt idx="1459">
                  <c:v>624.09900000000005</c:v>
                </c:pt>
                <c:pt idx="1460">
                  <c:v>624.28800000000081</c:v>
                </c:pt>
                <c:pt idx="1461">
                  <c:v>624.47799999999938</c:v>
                </c:pt>
                <c:pt idx="1462">
                  <c:v>624.66699999999946</c:v>
                </c:pt>
                <c:pt idx="1463">
                  <c:v>624.8559999999992</c:v>
                </c:pt>
                <c:pt idx="1464">
                  <c:v>625.04599999999948</c:v>
                </c:pt>
                <c:pt idx="1465">
                  <c:v>625.23500000000001</c:v>
                </c:pt>
                <c:pt idx="1466">
                  <c:v>625.42399999999998</c:v>
                </c:pt>
                <c:pt idx="1467">
                  <c:v>625.61400000000003</c:v>
                </c:pt>
                <c:pt idx="1468">
                  <c:v>625.803</c:v>
                </c:pt>
                <c:pt idx="1469">
                  <c:v>625.99199999999996</c:v>
                </c:pt>
                <c:pt idx="1470">
                  <c:v>626.18200000000002</c:v>
                </c:pt>
                <c:pt idx="1471">
                  <c:v>626.37099999999998</c:v>
                </c:pt>
                <c:pt idx="1472">
                  <c:v>626.56099999999947</c:v>
                </c:pt>
                <c:pt idx="1473">
                  <c:v>626.75</c:v>
                </c:pt>
                <c:pt idx="1474">
                  <c:v>626.93899999999996</c:v>
                </c:pt>
                <c:pt idx="1475">
                  <c:v>627.12900000000002</c:v>
                </c:pt>
                <c:pt idx="1476">
                  <c:v>627.31799999999919</c:v>
                </c:pt>
                <c:pt idx="1477">
                  <c:v>627.50699999999949</c:v>
                </c:pt>
                <c:pt idx="1478">
                  <c:v>627.697</c:v>
                </c:pt>
                <c:pt idx="1479">
                  <c:v>627.88599999999997</c:v>
                </c:pt>
                <c:pt idx="1480">
                  <c:v>628.07500000000005</c:v>
                </c:pt>
                <c:pt idx="1481">
                  <c:v>628.26499999999999</c:v>
                </c:pt>
                <c:pt idx="1482">
                  <c:v>628.45399999999938</c:v>
                </c:pt>
                <c:pt idx="1483">
                  <c:v>628.64300000000003</c:v>
                </c:pt>
                <c:pt idx="1484">
                  <c:v>628.83299999999906</c:v>
                </c:pt>
                <c:pt idx="1485">
                  <c:v>629.02199999999948</c:v>
                </c:pt>
                <c:pt idx="1486">
                  <c:v>629.21100000000001</c:v>
                </c:pt>
                <c:pt idx="1487">
                  <c:v>629.40099999999939</c:v>
                </c:pt>
                <c:pt idx="1488">
                  <c:v>629.59</c:v>
                </c:pt>
                <c:pt idx="1489">
                  <c:v>629.78000000000054</c:v>
                </c:pt>
                <c:pt idx="1490">
                  <c:v>629.96899999999948</c:v>
                </c:pt>
                <c:pt idx="1491">
                  <c:v>630.15800000000002</c:v>
                </c:pt>
                <c:pt idx="1492">
                  <c:v>630.34799999999905</c:v>
                </c:pt>
                <c:pt idx="1493">
                  <c:v>630.53699999999947</c:v>
                </c:pt>
                <c:pt idx="1494">
                  <c:v>630.72699999999998</c:v>
                </c:pt>
                <c:pt idx="1495">
                  <c:v>630.91599999999949</c:v>
                </c:pt>
                <c:pt idx="1496">
                  <c:v>631.10500000000002</c:v>
                </c:pt>
                <c:pt idx="1497">
                  <c:v>631.29500000000053</c:v>
                </c:pt>
                <c:pt idx="1498">
                  <c:v>631.48400000000004</c:v>
                </c:pt>
                <c:pt idx="1499">
                  <c:v>631.6730000000008</c:v>
                </c:pt>
                <c:pt idx="1500">
                  <c:v>631.86300000000006</c:v>
                </c:pt>
                <c:pt idx="1501">
                  <c:v>632.05199999999934</c:v>
                </c:pt>
                <c:pt idx="1502">
                  <c:v>632.24199999999996</c:v>
                </c:pt>
                <c:pt idx="1503">
                  <c:v>632.43099999999947</c:v>
                </c:pt>
                <c:pt idx="1504">
                  <c:v>632.62</c:v>
                </c:pt>
                <c:pt idx="1505">
                  <c:v>632.80999999999949</c:v>
                </c:pt>
                <c:pt idx="1506">
                  <c:v>632.99900000000002</c:v>
                </c:pt>
                <c:pt idx="1507">
                  <c:v>633.18900000000053</c:v>
                </c:pt>
                <c:pt idx="1508">
                  <c:v>633.37800000000004</c:v>
                </c:pt>
                <c:pt idx="1509">
                  <c:v>633.56699999999921</c:v>
                </c:pt>
                <c:pt idx="1510">
                  <c:v>633.75699999999949</c:v>
                </c:pt>
                <c:pt idx="1511">
                  <c:v>633.94599999999946</c:v>
                </c:pt>
                <c:pt idx="1512">
                  <c:v>634.13499999999999</c:v>
                </c:pt>
                <c:pt idx="1513">
                  <c:v>634.32499999999948</c:v>
                </c:pt>
                <c:pt idx="1514">
                  <c:v>634.51400000000001</c:v>
                </c:pt>
                <c:pt idx="1515">
                  <c:v>634.70399999999995</c:v>
                </c:pt>
                <c:pt idx="1516">
                  <c:v>634.89300000000003</c:v>
                </c:pt>
                <c:pt idx="1517">
                  <c:v>635.08299999999997</c:v>
                </c:pt>
                <c:pt idx="1518">
                  <c:v>635.27200000000005</c:v>
                </c:pt>
                <c:pt idx="1519">
                  <c:v>635.46099999999933</c:v>
                </c:pt>
                <c:pt idx="1520">
                  <c:v>635.65099999999939</c:v>
                </c:pt>
                <c:pt idx="1521">
                  <c:v>635.83999999999946</c:v>
                </c:pt>
                <c:pt idx="1522">
                  <c:v>636.03</c:v>
                </c:pt>
                <c:pt idx="1523">
                  <c:v>636.21900000000005</c:v>
                </c:pt>
                <c:pt idx="1524">
                  <c:v>636.40800000000002</c:v>
                </c:pt>
                <c:pt idx="1525">
                  <c:v>636.59799999999996</c:v>
                </c:pt>
                <c:pt idx="1526">
                  <c:v>636.78700000000003</c:v>
                </c:pt>
                <c:pt idx="1527">
                  <c:v>636.97699999999998</c:v>
                </c:pt>
                <c:pt idx="1528">
                  <c:v>637.16599999999949</c:v>
                </c:pt>
                <c:pt idx="1529">
                  <c:v>637.35499999999934</c:v>
                </c:pt>
                <c:pt idx="1530">
                  <c:v>637.54499999999996</c:v>
                </c:pt>
                <c:pt idx="1531">
                  <c:v>637.73400000000004</c:v>
                </c:pt>
                <c:pt idx="1532">
                  <c:v>637.92399999999998</c:v>
                </c:pt>
                <c:pt idx="1533">
                  <c:v>638.11300000000051</c:v>
                </c:pt>
                <c:pt idx="1534">
                  <c:v>638.303</c:v>
                </c:pt>
                <c:pt idx="1535">
                  <c:v>638.49199999999996</c:v>
                </c:pt>
                <c:pt idx="1536">
                  <c:v>638.68200000000002</c:v>
                </c:pt>
                <c:pt idx="1537">
                  <c:v>638.87099999999998</c:v>
                </c:pt>
                <c:pt idx="1538">
                  <c:v>639.05999999999949</c:v>
                </c:pt>
                <c:pt idx="1539">
                  <c:v>639.25</c:v>
                </c:pt>
                <c:pt idx="1540">
                  <c:v>639.43899999999996</c:v>
                </c:pt>
                <c:pt idx="1541">
                  <c:v>639.62900000000002</c:v>
                </c:pt>
                <c:pt idx="1542">
                  <c:v>639.81799999999919</c:v>
                </c:pt>
                <c:pt idx="1543">
                  <c:v>640.00800000000004</c:v>
                </c:pt>
                <c:pt idx="1544">
                  <c:v>640.197</c:v>
                </c:pt>
                <c:pt idx="1545">
                  <c:v>640.38599999999997</c:v>
                </c:pt>
                <c:pt idx="1546">
                  <c:v>640.57600000000002</c:v>
                </c:pt>
                <c:pt idx="1547">
                  <c:v>640.76499999999999</c:v>
                </c:pt>
                <c:pt idx="1548">
                  <c:v>640.95499999999947</c:v>
                </c:pt>
                <c:pt idx="1549">
                  <c:v>641.14400000000001</c:v>
                </c:pt>
                <c:pt idx="1550">
                  <c:v>641.33399999999949</c:v>
                </c:pt>
                <c:pt idx="1551">
                  <c:v>641.52300000000002</c:v>
                </c:pt>
                <c:pt idx="1552">
                  <c:v>641.71299999999997</c:v>
                </c:pt>
                <c:pt idx="1553">
                  <c:v>641.90199999999948</c:v>
                </c:pt>
                <c:pt idx="1554">
                  <c:v>642.09199999999998</c:v>
                </c:pt>
                <c:pt idx="1555">
                  <c:v>642.28099999999995</c:v>
                </c:pt>
                <c:pt idx="1556">
                  <c:v>642.47</c:v>
                </c:pt>
                <c:pt idx="1557">
                  <c:v>642.66</c:v>
                </c:pt>
                <c:pt idx="1558">
                  <c:v>642.84899999999948</c:v>
                </c:pt>
                <c:pt idx="1559">
                  <c:v>643.03899999999999</c:v>
                </c:pt>
                <c:pt idx="1560">
                  <c:v>643.22799999999938</c:v>
                </c:pt>
                <c:pt idx="1561">
                  <c:v>643.41800000000001</c:v>
                </c:pt>
                <c:pt idx="1562">
                  <c:v>643.60699999999997</c:v>
                </c:pt>
                <c:pt idx="1563">
                  <c:v>643.79700000000003</c:v>
                </c:pt>
                <c:pt idx="1564">
                  <c:v>643.98599999999999</c:v>
                </c:pt>
                <c:pt idx="1565">
                  <c:v>644.17600000000004</c:v>
                </c:pt>
                <c:pt idx="1566">
                  <c:v>644.36499999999921</c:v>
                </c:pt>
                <c:pt idx="1567">
                  <c:v>644.55499999999938</c:v>
                </c:pt>
                <c:pt idx="1568">
                  <c:v>644.74400000000003</c:v>
                </c:pt>
                <c:pt idx="1569">
                  <c:v>644.93399999999997</c:v>
                </c:pt>
                <c:pt idx="1570">
                  <c:v>645.12300000000005</c:v>
                </c:pt>
                <c:pt idx="1571">
                  <c:v>645.31199999999933</c:v>
                </c:pt>
                <c:pt idx="1572">
                  <c:v>645.50199999999938</c:v>
                </c:pt>
                <c:pt idx="1573">
                  <c:v>645.69100000000003</c:v>
                </c:pt>
                <c:pt idx="1574">
                  <c:v>645.88099999999997</c:v>
                </c:pt>
                <c:pt idx="1575">
                  <c:v>646.07000000000005</c:v>
                </c:pt>
                <c:pt idx="1576">
                  <c:v>646.26</c:v>
                </c:pt>
                <c:pt idx="1577">
                  <c:v>646.44899999999996</c:v>
                </c:pt>
                <c:pt idx="1578">
                  <c:v>646.63900000000001</c:v>
                </c:pt>
                <c:pt idx="1579">
                  <c:v>646.82799999999907</c:v>
                </c:pt>
                <c:pt idx="1580">
                  <c:v>647.01800000000003</c:v>
                </c:pt>
                <c:pt idx="1581">
                  <c:v>647.20699999999999</c:v>
                </c:pt>
                <c:pt idx="1582">
                  <c:v>647.39699999999948</c:v>
                </c:pt>
                <c:pt idx="1583">
                  <c:v>647.58600000000001</c:v>
                </c:pt>
                <c:pt idx="1584">
                  <c:v>647.77599999999995</c:v>
                </c:pt>
                <c:pt idx="1585">
                  <c:v>647.96499999999946</c:v>
                </c:pt>
                <c:pt idx="1586">
                  <c:v>648.15499999999997</c:v>
                </c:pt>
                <c:pt idx="1587">
                  <c:v>648.34399999999948</c:v>
                </c:pt>
                <c:pt idx="1588">
                  <c:v>648.53399999999999</c:v>
                </c:pt>
                <c:pt idx="1589">
                  <c:v>648.72299999999996</c:v>
                </c:pt>
                <c:pt idx="1590">
                  <c:v>648.91300000000001</c:v>
                </c:pt>
                <c:pt idx="1591">
                  <c:v>649.10199999999998</c:v>
                </c:pt>
                <c:pt idx="1592">
                  <c:v>649.29200000000003</c:v>
                </c:pt>
                <c:pt idx="1593">
                  <c:v>649.48099999999999</c:v>
                </c:pt>
                <c:pt idx="1594">
                  <c:v>649.67100000000005</c:v>
                </c:pt>
                <c:pt idx="1595">
                  <c:v>649.85999999999933</c:v>
                </c:pt>
                <c:pt idx="1596">
                  <c:v>650.04999999999939</c:v>
                </c:pt>
                <c:pt idx="1597">
                  <c:v>650.23900000000003</c:v>
                </c:pt>
                <c:pt idx="1598">
                  <c:v>650.42899999999997</c:v>
                </c:pt>
                <c:pt idx="1599">
                  <c:v>650.61800000000005</c:v>
                </c:pt>
                <c:pt idx="1600">
                  <c:v>650.8079999999992</c:v>
                </c:pt>
                <c:pt idx="1601">
                  <c:v>650.99699999999996</c:v>
                </c:pt>
                <c:pt idx="1602">
                  <c:v>651.18700000000001</c:v>
                </c:pt>
                <c:pt idx="1603">
                  <c:v>651.37599999999998</c:v>
                </c:pt>
                <c:pt idx="1604">
                  <c:v>651.56599999999946</c:v>
                </c:pt>
                <c:pt idx="1605">
                  <c:v>651.755</c:v>
                </c:pt>
                <c:pt idx="1606">
                  <c:v>651.94499999999948</c:v>
                </c:pt>
                <c:pt idx="1607">
                  <c:v>652.13499999999999</c:v>
                </c:pt>
                <c:pt idx="1608">
                  <c:v>652.32399999999996</c:v>
                </c:pt>
                <c:pt idx="1609">
                  <c:v>652.51400000000001</c:v>
                </c:pt>
                <c:pt idx="1610">
                  <c:v>652.70299999999997</c:v>
                </c:pt>
                <c:pt idx="1611">
                  <c:v>652.89300000000003</c:v>
                </c:pt>
                <c:pt idx="1612">
                  <c:v>653.08199999999999</c:v>
                </c:pt>
                <c:pt idx="1613">
                  <c:v>653.27200000000005</c:v>
                </c:pt>
                <c:pt idx="1614">
                  <c:v>653.46099999999933</c:v>
                </c:pt>
                <c:pt idx="1615">
                  <c:v>653.65099999999939</c:v>
                </c:pt>
                <c:pt idx="1616">
                  <c:v>653.83999999999946</c:v>
                </c:pt>
                <c:pt idx="1617">
                  <c:v>654.03</c:v>
                </c:pt>
                <c:pt idx="1618">
                  <c:v>654.21900000000005</c:v>
                </c:pt>
                <c:pt idx="1619">
                  <c:v>654.40899999999999</c:v>
                </c:pt>
                <c:pt idx="1620">
                  <c:v>654.59799999999996</c:v>
                </c:pt>
                <c:pt idx="1621">
                  <c:v>654.78800000000081</c:v>
                </c:pt>
                <c:pt idx="1622">
                  <c:v>654.97699999999998</c:v>
                </c:pt>
                <c:pt idx="1623">
                  <c:v>655.16699999999946</c:v>
                </c:pt>
                <c:pt idx="1624">
                  <c:v>655.35699999999906</c:v>
                </c:pt>
                <c:pt idx="1625">
                  <c:v>655.54599999999948</c:v>
                </c:pt>
                <c:pt idx="1626">
                  <c:v>655.73599999999999</c:v>
                </c:pt>
                <c:pt idx="1627">
                  <c:v>655.92499999999939</c:v>
                </c:pt>
                <c:pt idx="1628">
                  <c:v>656.11500000000001</c:v>
                </c:pt>
                <c:pt idx="1629">
                  <c:v>656.30399999999997</c:v>
                </c:pt>
                <c:pt idx="1630">
                  <c:v>656.49400000000003</c:v>
                </c:pt>
                <c:pt idx="1631">
                  <c:v>656.68299999999999</c:v>
                </c:pt>
                <c:pt idx="1632">
                  <c:v>656.87300000000005</c:v>
                </c:pt>
                <c:pt idx="1633">
                  <c:v>657.06199999999933</c:v>
                </c:pt>
                <c:pt idx="1634">
                  <c:v>657.25199999999938</c:v>
                </c:pt>
                <c:pt idx="1635">
                  <c:v>657.44199999999921</c:v>
                </c:pt>
                <c:pt idx="1636">
                  <c:v>657.63099999999997</c:v>
                </c:pt>
                <c:pt idx="1637">
                  <c:v>657.82099999999946</c:v>
                </c:pt>
                <c:pt idx="1638">
                  <c:v>658.01</c:v>
                </c:pt>
                <c:pt idx="1639">
                  <c:v>658.2</c:v>
                </c:pt>
                <c:pt idx="1640">
                  <c:v>658.38900000000001</c:v>
                </c:pt>
                <c:pt idx="1641">
                  <c:v>658.57899999999995</c:v>
                </c:pt>
                <c:pt idx="1642">
                  <c:v>658.76800000000003</c:v>
                </c:pt>
                <c:pt idx="1643">
                  <c:v>658.95799999999906</c:v>
                </c:pt>
                <c:pt idx="1644">
                  <c:v>659.14800000000002</c:v>
                </c:pt>
                <c:pt idx="1645">
                  <c:v>659.33699999999919</c:v>
                </c:pt>
                <c:pt idx="1646">
                  <c:v>659.52699999999948</c:v>
                </c:pt>
                <c:pt idx="1647">
                  <c:v>659.71600000000001</c:v>
                </c:pt>
                <c:pt idx="1648">
                  <c:v>659.90599999999949</c:v>
                </c:pt>
                <c:pt idx="1649">
                  <c:v>660.096</c:v>
                </c:pt>
                <c:pt idx="1650">
                  <c:v>660.28500000000054</c:v>
                </c:pt>
                <c:pt idx="1651">
                  <c:v>660.47500000000002</c:v>
                </c:pt>
                <c:pt idx="1652">
                  <c:v>660.66399999999999</c:v>
                </c:pt>
                <c:pt idx="1653">
                  <c:v>660.85399999999947</c:v>
                </c:pt>
                <c:pt idx="1654">
                  <c:v>661.04300000000001</c:v>
                </c:pt>
                <c:pt idx="1655">
                  <c:v>661.23299999999949</c:v>
                </c:pt>
                <c:pt idx="1656">
                  <c:v>661.423</c:v>
                </c:pt>
                <c:pt idx="1657">
                  <c:v>661.61199999999997</c:v>
                </c:pt>
                <c:pt idx="1658">
                  <c:v>661.80199999999934</c:v>
                </c:pt>
                <c:pt idx="1659">
                  <c:v>661.99099999999999</c:v>
                </c:pt>
                <c:pt idx="1660">
                  <c:v>662.18100000000004</c:v>
                </c:pt>
                <c:pt idx="1661">
                  <c:v>662.37</c:v>
                </c:pt>
                <c:pt idx="1662">
                  <c:v>662.56</c:v>
                </c:pt>
                <c:pt idx="1663">
                  <c:v>662.75</c:v>
                </c:pt>
                <c:pt idx="1664">
                  <c:v>662.93899999999996</c:v>
                </c:pt>
                <c:pt idx="1665">
                  <c:v>663.12900000000002</c:v>
                </c:pt>
                <c:pt idx="1666">
                  <c:v>663.31799999999919</c:v>
                </c:pt>
                <c:pt idx="1667">
                  <c:v>663.50800000000004</c:v>
                </c:pt>
                <c:pt idx="1668">
                  <c:v>663.69799999999998</c:v>
                </c:pt>
                <c:pt idx="1669">
                  <c:v>663.88699999999949</c:v>
                </c:pt>
                <c:pt idx="1670">
                  <c:v>664.077</c:v>
                </c:pt>
                <c:pt idx="1671">
                  <c:v>664.26599999999996</c:v>
                </c:pt>
                <c:pt idx="1672">
                  <c:v>664.45599999999934</c:v>
                </c:pt>
                <c:pt idx="1673">
                  <c:v>664.64599999999996</c:v>
                </c:pt>
                <c:pt idx="1674">
                  <c:v>664.83499999999947</c:v>
                </c:pt>
                <c:pt idx="1675">
                  <c:v>665.02499999999998</c:v>
                </c:pt>
                <c:pt idx="1676">
                  <c:v>665.21400000000051</c:v>
                </c:pt>
                <c:pt idx="1677">
                  <c:v>665.404</c:v>
                </c:pt>
                <c:pt idx="1678">
                  <c:v>665.59400000000005</c:v>
                </c:pt>
                <c:pt idx="1679">
                  <c:v>665.78300000000081</c:v>
                </c:pt>
                <c:pt idx="1680">
                  <c:v>665.97299999999996</c:v>
                </c:pt>
                <c:pt idx="1681">
                  <c:v>666.16199999999947</c:v>
                </c:pt>
                <c:pt idx="1682">
                  <c:v>666.35199999999907</c:v>
                </c:pt>
                <c:pt idx="1683">
                  <c:v>666.54199999999946</c:v>
                </c:pt>
                <c:pt idx="1684">
                  <c:v>666.73099999999999</c:v>
                </c:pt>
                <c:pt idx="1685">
                  <c:v>666.92099999999948</c:v>
                </c:pt>
                <c:pt idx="1686">
                  <c:v>667.11099999999999</c:v>
                </c:pt>
                <c:pt idx="1687">
                  <c:v>667.3</c:v>
                </c:pt>
                <c:pt idx="1688">
                  <c:v>667.49</c:v>
                </c:pt>
                <c:pt idx="1689">
                  <c:v>667.67900000000054</c:v>
                </c:pt>
                <c:pt idx="1690">
                  <c:v>667.86899999999946</c:v>
                </c:pt>
                <c:pt idx="1691">
                  <c:v>668.05899999999997</c:v>
                </c:pt>
                <c:pt idx="1692">
                  <c:v>668.24800000000005</c:v>
                </c:pt>
                <c:pt idx="1693">
                  <c:v>668.43799999999919</c:v>
                </c:pt>
                <c:pt idx="1694">
                  <c:v>668.62699999999938</c:v>
                </c:pt>
                <c:pt idx="1695">
                  <c:v>668.81699999999921</c:v>
                </c:pt>
                <c:pt idx="1696">
                  <c:v>669.00699999999949</c:v>
                </c:pt>
                <c:pt idx="1697">
                  <c:v>669.19600000000003</c:v>
                </c:pt>
                <c:pt idx="1698">
                  <c:v>669.38599999999997</c:v>
                </c:pt>
                <c:pt idx="1699">
                  <c:v>669.57600000000002</c:v>
                </c:pt>
                <c:pt idx="1700">
                  <c:v>669.76499999999999</c:v>
                </c:pt>
                <c:pt idx="1701">
                  <c:v>669.95499999999947</c:v>
                </c:pt>
                <c:pt idx="1702">
                  <c:v>670.14400000000001</c:v>
                </c:pt>
                <c:pt idx="1703">
                  <c:v>670.33399999999949</c:v>
                </c:pt>
                <c:pt idx="1704">
                  <c:v>670.524</c:v>
                </c:pt>
                <c:pt idx="1705">
                  <c:v>670.71299999999997</c:v>
                </c:pt>
                <c:pt idx="1706">
                  <c:v>670.90300000000002</c:v>
                </c:pt>
                <c:pt idx="1707">
                  <c:v>671.09299999999996</c:v>
                </c:pt>
                <c:pt idx="1708">
                  <c:v>671.28200000000004</c:v>
                </c:pt>
                <c:pt idx="1709">
                  <c:v>671.47199999999998</c:v>
                </c:pt>
                <c:pt idx="1710">
                  <c:v>671.66199999999947</c:v>
                </c:pt>
                <c:pt idx="1711">
                  <c:v>671.8509999999992</c:v>
                </c:pt>
                <c:pt idx="1712">
                  <c:v>672.04099999999949</c:v>
                </c:pt>
                <c:pt idx="1713">
                  <c:v>672.23099999999999</c:v>
                </c:pt>
                <c:pt idx="1714">
                  <c:v>672.42</c:v>
                </c:pt>
                <c:pt idx="1715">
                  <c:v>672.61</c:v>
                </c:pt>
                <c:pt idx="1716">
                  <c:v>672.79900000000055</c:v>
                </c:pt>
                <c:pt idx="1717">
                  <c:v>672.98900000000003</c:v>
                </c:pt>
                <c:pt idx="1718">
                  <c:v>673.17900000000054</c:v>
                </c:pt>
                <c:pt idx="1719">
                  <c:v>673.36799999999914</c:v>
                </c:pt>
                <c:pt idx="1720">
                  <c:v>673.5579999999992</c:v>
                </c:pt>
                <c:pt idx="1721">
                  <c:v>673.74800000000005</c:v>
                </c:pt>
                <c:pt idx="1722">
                  <c:v>673.93699999999933</c:v>
                </c:pt>
                <c:pt idx="1723">
                  <c:v>674.12699999999938</c:v>
                </c:pt>
                <c:pt idx="1724">
                  <c:v>674.31699999999921</c:v>
                </c:pt>
                <c:pt idx="1725">
                  <c:v>674.50599999999997</c:v>
                </c:pt>
                <c:pt idx="1726">
                  <c:v>674.69600000000003</c:v>
                </c:pt>
                <c:pt idx="1727">
                  <c:v>674.88599999999997</c:v>
                </c:pt>
                <c:pt idx="1728">
                  <c:v>675.07500000000005</c:v>
                </c:pt>
                <c:pt idx="1729">
                  <c:v>675.26499999999999</c:v>
                </c:pt>
                <c:pt idx="1730">
                  <c:v>675.45499999999947</c:v>
                </c:pt>
                <c:pt idx="1731">
                  <c:v>675.64400000000001</c:v>
                </c:pt>
                <c:pt idx="1732">
                  <c:v>675.83399999999949</c:v>
                </c:pt>
                <c:pt idx="1733">
                  <c:v>676.024</c:v>
                </c:pt>
                <c:pt idx="1734">
                  <c:v>676.21299999999997</c:v>
                </c:pt>
                <c:pt idx="1735">
                  <c:v>676.40300000000002</c:v>
                </c:pt>
                <c:pt idx="1736">
                  <c:v>676.59299999999996</c:v>
                </c:pt>
                <c:pt idx="1737">
                  <c:v>676.78200000000004</c:v>
                </c:pt>
                <c:pt idx="1738">
                  <c:v>676.97199999999998</c:v>
                </c:pt>
                <c:pt idx="1739">
                  <c:v>677.16199999999947</c:v>
                </c:pt>
                <c:pt idx="1740">
                  <c:v>677.3509999999992</c:v>
                </c:pt>
                <c:pt idx="1741">
                  <c:v>677.54099999999949</c:v>
                </c:pt>
                <c:pt idx="1742">
                  <c:v>677.73099999999999</c:v>
                </c:pt>
                <c:pt idx="1743">
                  <c:v>677.92</c:v>
                </c:pt>
                <c:pt idx="1744">
                  <c:v>678.11</c:v>
                </c:pt>
                <c:pt idx="1745">
                  <c:v>678.3</c:v>
                </c:pt>
                <c:pt idx="1746">
                  <c:v>678.48900000000003</c:v>
                </c:pt>
                <c:pt idx="1747">
                  <c:v>678.67900000000054</c:v>
                </c:pt>
                <c:pt idx="1748">
                  <c:v>678.86899999999946</c:v>
                </c:pt>
                <c:pt idx="1749">
                  <c:v>679.05899999999997</c:v>
                </c:pt>
                <c:pt idx="1750">
                  <c:v>679.24800000000005</c:v>
                </c:pt>
                <c:pt idx="1751">
                  <c:v>679.43799999999919</c:v>
                </c:pt>
                <c:pt idx="1752">
                  <c:v>679.62800000000004</c:v>
                </c:pt>
                <c:pt idx="1753">
                  <c:v>679.81699999999921</c:v>
                </c:pt>
                <c:pt idx="1754">
                  <c:v>680.00699999999949</c:v>
                </c:pt>
                <c:pt idx="1755">
                  <c:v>680.197</c:v>
                </c:pt>
                <c:pt idx="1756">
                  <c:v>680.38599999999997</c:v>
                </c:pt>
                <c:pt idx="1757">
                  <c:v>680.57600000000002</c:v>
                </c:pt>
                <c:pt idx="1758">
                  <c:v>680.76599999999996</c:v>
                </c:pt>
                <c:pt idx="1759">
                  <c:v>680.95499999999947</c:v>
                </c:pt>
                <c:pt idx="1760">
                  <c:v>681.14499999999998</c:v>
                </c:pt>
                <c:pt idx="1761">
                  <c:v>681.33499999999947</c:v>
                </c:pt>
                <c:pt idx="1762">
                  <c:v>681.52499999999998</c:v>
                </c:pt>
                <c:pt idx="1763">
                  <c:v>681.71400000000051</c:v>
                </c:pt>
                <c:pt idx="1764">
                  <c:v>681.904</c:v>
                </c:pt>
                <c:pt idx="1765">
                  <c:v>682.09400000000005</c:v>
                </c:pt>
                <c:pt idx="1766">
                  <c:v>682.28300000000081</c:v>
                </c:pt>
                <c:pt idx="1767">
                  <c:v>682.47299999999996</c:v>
                </c:pt>
                <c:pt idx="1768">
                  <c:v>682.66300000000001</c:v>
                </c:pt>
                <c:pt idx="1769">
                  <c:v>682.85199999999907</c:v>
                </c:pt>
                <c:pt idx="1770">
                  <c:v>683.04199999999946</c:v>
                </c:pt>
                <c:pt idx="1771">
                  <c:v>683.23199999999997</c:v>
                </c:pt>
                <c:pt idx="1772">
                  <c:v>683.42199999999946</c:v>
                </c:pt>
                <c:pt idx="1773">
                  <c:v>683.61099999999999</c:v>
                </c:pt>
                <c:pt idx="1774">
                  <c:v>683.80099999999948</c:v>
                </c:pt>
                <c:pt idx="1775">
                  <c:v>683.99099999999999</c:v>
                </c:pt>
                <c:pt idx="1776">
                  <c:v>684.18000000000052</c:v>
                </c:pt>
                <c:pt idx="1777">
                  <c:v>684.37</c:v>
                </c:pt>
                <c:pt idx="1778">
                  <c:v>684.56</c:v>
                </c:pt>
                <c:pt idx="1779">
                  <c:v>684.75</c:v>
                </c:pt>
                <c:pt idx="1780">
                  <c:v>684.93899999999996</c:v>
                </c:pt>
                <c:pt idx="1781">
                  <c:v>685.12900000000002</c:v>
                </c:pt>
                <c:pt idx="1782">
                  <c:v>685.31899999999996</c:v>
                </c:pt>
                <c:pt idx="1783">
                  <c:v>685.50800000000004</c:v>
                </c:pt>
                <c:pt idx="1784">
                  <c:v>685.69799999999998</c:v>
                </c:pt>
                <c:pt idx="1785">
                  <c:v>685.88800000000003</c:v>
                </c:pt>
                <c:pt idx="1786">
                  <c:v>686.07799999999997</c:v>
                </c:pt>
                <c:pt idx="1787">
                  <c:v>686.26699999999948</c:v>
                </c:pt>
                <c:pt idx="1788">
                  <c:v>686.4569999999992</c:v>
                </c:pt>
                <c:pt idx="1789">
                  <c:v>686.64699999999948</c:v>
                </c:pt>
                <c:pt idx="1790">
                  <c:v>686.83599999999933</c:v>
                </c:pt>
                <c:pt idx="1791">
                  <c:v>687.02599999999939</c:v>
                </c:pt>
                <c:pt idx="1792">
                  <c:v>687.21600000000001</c:v>
                </c:pt>
                <c:pt idx="1793">
                  <c:v>687.40599999999949</c:v>
                </c:pt>
                <c:pt idx="1794">
                  <c:v>687.59500000000003</c:v>
                </c:pt>
                <c:pt idx="1795">
                  <c:v>687.78500000000054</c:v>
                </c:pt>
                <c:pt idx="1796">
                  <c:v>687.97500000000002</c:v>
                </c:pt>
                <c:pt idx="1797">
                  <c:v>688.16499999999996</c:v>
                </c:pt>
                <c:pt idx="1798">
                  <c:v>688.35399999999947</c:v>
                </c:pt>
                <c:pt idx="1799">
                  <c:v>688.54399999999998</c:v>
                </c:pt>
                <c:pt idx="1800">
                  <c:v>688.73400000000004</c:v>
                </c:pt>
                <c:pt idx="1801">
                  <c:v>688.92399999999998</c:v>
                </c:pt>
                <c:pt idx="1802">
                  <c:v>689.11300000000051</c:v>
                </c:pt>
                <c:pt idx="1803">
                  <c:v>689.303</c:v>
                </c:pt>
                <c:pt idx="1804">
                  <c:v>689.49300000000005</c:v>
                </c:pt>
                <c:pt idx="1805">
                  <c:v>689.68299999999999</c:v>
                </c:pt>
                <c:pt idx="1806">
                  <c:v>689.87199999999996</c:v>
                </c:pt>
                <c:pt idx="1807">
                  <c:v>690.06199999999933</c:v>
                </c:pt>
                <c:pt idx="1808">
                  <c:v>690.25199999999938</c:v>
                </c:pt>
                <c:pt idx="1809">
                  <c:v>690.44099999999946</c:v>
                </c:pt>
                <c:pt idx="1810">
                  <c:v>690.63099999999997</c:v>
                </c:pt>
                <c:pt idx="1811">
                  <c:v>690.82099999999946</c:v>
                </c:pt>
                <c:pt idx="1812">
                  <c:v>691.01099999999997</c:v>
                </c:pt>
                <c:pt idx="1813">
                  <c:v>691.2</c:v>
                </c:pt>
                <c:pt idx="1814">
                  <c:v>691.39</c:v>
                </c:pt>
                <c:pt idx="1815">
                  <c:v>691.58</c:v>
                </c:pt>
                <c:pt idx="1816">
                  <c:v>691.77000000000055</c:v>
                </c:pt>
                <c:pt idx="1817">
                  <c:v>691.95899999999949</c:v>
                </c:pt>
                <c:pt idx="1818">
                  <c:v>692.149</c:v>
                </c:pt>
                <c:pt idx="1819">
                  <c:v>692.33900000000006</c:v>
                </c:pt>
                <c:pt idx="1820">
                  <c:v>692.529</c:v>
                </c:pt>
                <c:pt idx="1821">
                  <c:v>692.71799999999996</c:v>
                </c:pt>
                <c:pt idx="1822">
                  <c:v>692.90800000000002</c:v>
                </c:pt>
                <c:pt idx="1823">
                  <c:v>693.09799999999996</c:v>
                </c:pt>
                <c:pt idx="1824">
                  <c:v>693.28800000000081</c:v>
                </c:pt>
                <c:pt idx="1825">
                  <c:v>693.47799999999938</c:v>
                </c:pt>
                <c:pt idx="1826">
                  <c:v>693.66699999999946</c:v>
                </c:pt>
                <c:pt idx="1827">
                  <c:v>693.85699999999906</c:v>
                </c:pt>
                <c:pt idx="1828">
                  <c:v>694.04699999999946</c:v>
                </c:pt>
                <c:pt idx="1829">
                  <c:v>694.23699999999997</c:v>
                </c:pt>
                <c:pt idx="1830">
                  <c:v>694.42599999999948</c:v>
                </c:pt>
                <c:pt idx="1831">
                  <c:v>694.61599999999999</c:v>
                </c:pt>
                <c:pt idx="1832">
                  <c:v>694.80599999999947</c:v>
                </c:pt>
                <c:pt idx="1833">
                  <c:v>694.99599999999998</c:v>
                </c:pt>
                <c:pt idx="1834">
                  <c:v>695.18499999999995</c:v>
                </c:pt>
                <c:pt idx="1835">
                  <c:v>695.375</c:v>
                </c:pt>
                <c:pt idx="1836">
                  <c:v>695.56499999999949</c:v>
                </c:pt>
                <c:pt idx="1837">
                  <c:v>695.755</c:v>
                </c:pt>
                <c:pt idx="1838">
                  <c:v>695.94499999999948</c:v>
                </c:pt>
                <c:pt idx="1839">
                  <c:v>696.13400000000001</c:v>
                </c:pt>
                <c:pt idx="1840">
                  <c:v>696.32399999999996</c:v>
                </c:pt>
                <c:pt idx="1841">
                  <c:v>696.51400000000001</c:v>
                </c:pt>
                <c:pt idx="1842">
                  <c:v>696.70399999999995</c:v>
                </c:pt>
                <c:pt idx="1843">
                  <c:v>696.89300000000003</c:v>
                </c:pt>
                <c:pt idx="1844">
                  <c:v>697.08299999999997</c:v>
                </c:pt>
                <c:pt idx="1845">
                  <c:v>697.27300000000082</c:v>
                </c:pt>
                <c:pt idx="1846">
                  <c:v>697.46299999999906</c:v>
                </c:pt>
                <c:pt idx="1847">
                  <c:v>697.65199999999948</c:v>
                </c:pt>
                <c:pt idx="1848">
                  <c:v>697.84199999999919</c:v>
                </c:pt>
                <c:pt idx="1849">
                  <c:v>698.03199999999947</c:v>
                </c:pt>
                <c:pt idx="1850">
                  <c:v>698.22199999999998</c:v>
                </c:pt>
                <c:pt idx="1851">
                  <c:v>698.41199999999947</c:v>
                </c:pt>
                <c:pt idx="1852">
                  <c:v>698.60199999999998</c:v>
                </c:pt>
                <c:pt idx="1853">
                  <c:v>698.79100000000005</c:v>
                </c:pt>
                <c:pt idx="1854">
                  <c:v>698.98099999999999</c:v>
                </c:pt>
                <c:pt idx="1855">
                  <c:v>699.17100000000005</c:v>
                </c:pt>
                <c:pt idx="1856">
                  <c:v>699.36099999999919</c:v>
                </c:pt>
                <c:pt idx="1857">
                  <c:v>699.55</c:v>
                </c:pt>
                <c:pt idx="1858">
                  <c:v>699.74</c:v>
                </c:pt>
                <c:pt idx="1859">
                  <c:v>699.93</c:v>
                </c:pt>
                <c:pt idx="1860">
                  <c:v>700.12</c:v>
                </c:pt>
                <c:pt idx="1861">
                  <c:v>700.31</c:v>
                </c:pt>
                <c:pt idx="1862">
                  <c:v>700.49900000000002</c:v>
                </c:pt>
                <c:pt idx="1863">
                  <c:v>700.68900000000053</c:v>
                </c:pt>
                <c:pt idx="1864">
                  <c:v>700.87900000000002</c:v>
                </c:pt>
                <c:pt idx="1865">
                  <c:v>701.06899999999996</c:v>
                </c:pt>
                <c:pt idx="1866">
                  <c:v>701.25900000000001</c:v>
                </c:pt>
                <c:pt idx="1867">
                  <c:v>701.44799999999907</c:v>
                </c:pt>
                <c:pt idx="1868">
                  <c:v>701.63800000000003</c:v>
                </c:pt>
                <c:pt idx="1869">
                  <c:v>701.82799999999907</c:v>
                </c:pt>
                <c:pt idx="1870">
                  <c:v>702.01800000000003</c:v>
                </c:pt>
                <c:pt idx="1871">
                  <c:v>702.20799999999997</c:v>
                </c:pt>
                <c:pt idx="1872">
                  <c:v>702.39699999999948</c:v>
                </c:pt>
                <c:pt idx="1873">
                  <c:v>702.58699999999999</c:v>
                </c:pt>
                <c:pt idx="1874">
                  <c:v>702.77700000000004</c:v>
                </c:pt>
                <c:pt idx="1875">
                  <c:v>702.96699999999919</c:v>
                </c:pt>
                <c:pt idx="1876">
                  <c:v>703.15699999999947</c:v>
                </c:pt>
                <c:pt idx="1877">
                  <c:v>703.34599999999921</c:v>
                </c:pt>
                <c:pt idx="1878">
                  <c:v>703.53599999999949</c:v>
                </c:pt>
                <c:pt idx="1879">
                  <c:v>703.726</c:v>
                </c:pt>
                <c:pt idx="1880">
                  <c:v>703.91599999999949</c:v>
                </c:pt>
                <c:pt idx="1881">
                  <c:v>704.10599999999999</c:v>
                </c:pt>
                <c:pt idx="1882">
                  <c:v>704.29600000000005</c:v>
                </c:pt>
                <c:pt idx="1883">
                  <c:v>704.48500000000001</c:v>
                </c:pt>
                <c:pt idx="1884">
                  <c:v>704.67499999999995</c:v>
                </c:pt>
                <c:pt idx="1885">
                  <c:v>704.86499999999921</c:v>
                </c:pt>
                <c:pt idx="1886">
                  <c:v>705.05499999999938</c:v>
                </c:pt>
                <c:pt idx="1887">
                  <c:v>705.245</c:v>
                </c:pt>
                <c:pt idx="1888">
                  <c:v>705.43399999999997</c:v>
                </c:pt>
                <c:pt idx="1889">
                  <c:v>705.62400000000002</c:v>
                </c:pt>
                <c:pt idx="1890">
                  <c:v>705.81399999999996</c:v>
                </c:pt>
                <c:pt idx="1891">
                  <c:v>706.00400000000002</c:v>
                </c:pt>
                <c:pt idx="1892">
                  <c:v>706.19400000000053</c:v>
                </c:pt>
                <c:pt idx="1893">
                  <c:v>706.38300000000004</c:v>
                </c:pt>
                <c:pt idx="1894">
                  <c:v>706.57299999999998</c:v>
                </c:pt>
                <c:pt idx="1895">
                  <c:v>706.76300000000003</c:v>
                </c:pt>
                <c:pt idx="1896">
                  <c:v>706.95299999999907</c:v>
                </c:pt>
                <c:pt idx="1897">
                  <c:v>707.14300000000003</c:v>
                </c:pt>
                <c:pt idx="1898">
                  <c:v>707.33299999999906</c:v>
                </c:pt>
                <c:pt idx="1899">
                  <c:v>707.52300000000002</c:v>
                </c:pt>
                <c:pt idx="1900">
                  <c:v>707.71199999999999</c:v>
                </c:pt>
                <c:pt idx="1901">
                  <c:v>707.90199999999948</c:v>
                </c:pt>
                <c:pt idx="1902">
                  <c:v>708.09199999999998</c:v>
                </c:pt>
                <c:pt idx="1903">
                  <c:v>708.28200000000004</c:v>
                </c:pt>
                <c:pt idx="1904">
                  <c:v>708.47199999999998</c:v>
                </c:pt>
                <c:pt idx="1905">
                  <c:v>708.66099999999949</c:v>
                </c:pt>
                <c:pt idx="1906">
                  <c:v>708.8509999999992</c:v>
                </c:pt>
                <c:pt idx="1907">
                  <c:v>709.04099999999949</c:v>
                </c:pt>
                <c:pt idx="1908">
                  <c:v>709.23099999999999</c:v>
                </c:pt>
                <c:pt idx="1909">
                  <c:v>709.42099999999948</c:v>
                </c:pt>
                <c:pt idx="1910">
                  <c:v>709.61099999999999</c:v>
                </c:pt>
                <c:pt idx="1911">
                  <c:v>709.8</c:v>
                </c:pt>
                <c:pt idx="1912">
                  <c:v>709.99</c:v>
                </c:pt>
                <c:pt idx="1913">
                  <c:v>710.18000000000052</c:v>
                </c:pt>
                <c:pt idx="1914">
                  <c:v>710.37</c:v>
                </c:pt>
                <c:pt idx="1915">
                  <c:v>710.56</c:v>
                </c:pt>
                <c:pt idx="1916">
                  <c:v>710.75</c:v>
                </c:pt>
                <c:pt idx="1917">
                  <c:v>710.93999999999949</c:v>
                </c:pt>
                <c:pt idx="1918">
                  <c:v>711.12900000000002</c:v>
                </c:pt>
                <c:pt idx="1919">
                  <c:v>711.31899999999996</c:v>
                </c:pt>
                <c:pt idx="1920">
                  <c:v>711.50900000000001</c:v>
                </c:pt>
                <c:pt idx="1921">
                  <c:v>711.69900000000052</c:v>
                </c:pt>
                <c:pt idx="1922">
                  <c:v>711.88900000000001</c:v>
                </c:pt>
                <c:pt idx="1923">
                  <c:v>712.07899999999995</c:v>
                </c:pt>
                <c:pt idx="1924">
                  <c:v>712.26800000000003</c:v>
                </c:pt>
                <c:pt idx="1925">
                  <c:v>712.45799999999906</c:v>
                </c:pt>
                <c:pt idx="1926">
                  <c:v>712.64800000000002</c:v>
                </c:pt>
                <c:pt idx="1927">
                  <c:v>712.83799999999906</c:v>
                </c:pt>
                <c:pt idx="1928">
                  <c:v>713.02800000000002</c:v>
                </c:pt>
                <c:pt idx="1929">
                  <c:v>713.21799999999996</c:v>
                </c:pt>
                <c:pt idx="1930">
                  <c:v>713.40800000000002</c:v>
                </c:pt>
                <c:pt idx="1931">
                  <c:v>713.59699999999998</c:v>
                </c:pt>
                <c:pt idx="1932">
                  <c:v>713.78700000000003</c:v>
                </c:pt>
                <c:pt idx="1933">
                  <c:v>713.97699999999998</c:v>
                </c:pt>
                <c:pt idx="1934">
                  <c:v>714.16699999999946</c:v>
                </c:pt>
                <c:pt idx="1935">
                  <c:v>714.35699999999906</c:v>
                </c:pt>
                <c:pt idx="1936">
                  <c:v>714.54699999999946</c:v>
                </c:pt>
                <c:pt idx="1937">
                  <c:v>714.73699999999997</c:v>
                </c:pt>
                <c:pt idx="1938">
                  <c:v>714.92699999999934</c:v>
                </c:pt>
                <c:pt idx="1939">
                  <c:v>715.11599999999999</c:v>
                </c:pt>
                <c:pt idx="1940">
                  <c:v>715.30599999999947</c:v>
                </c:pt>
                <c:pt idx="1941">
                  <c:v>715.49599999999998</c:v>
                </c:pt>
                <c:pt idx="1942">
                  <c:v>715.68600000000004</c:v>
                </c:pt>
                <c:pt idx="1943">
                  <c:v>715.87599999999998</c:v>
                </c:pt>
                <c:pt idx="1944">
                  <c:v>716.06599999999946</c:v>
                </c:pt>
                <c:pt idx="1945">
                  <c:v>716.255</c:v>
                </c:pt>
                <c:pt idx="1946">
                  <c:v>716.44499999999948</c:v>
                </c:pt>
                <c:pt idx="1947">
                  <c:v>716.63499999999999</c:v>
                </c:pt>
                <c:pt idx="1948">
                  <c:v>716.82499999999948</c:v>
                </c:pt>
                <c:pt idx="1949">
                  <c:v>717.01499999999999</c:v>
                </c:pt>
                <c:pt idx="1950">
                  <c:v>717.20500000000004</c:v>
                </c:pt>
                <c:pt idx="1951">
                  <c:v>717.39499999999998</c:v>
                </c:pt>
                <c:pt idx="1952">
                  <c:v>717.58500000000004</c:v>
                </c:pt>
                <c:pt idx="1953">
                  <c:v>717.77500000000055</c:v>
                </c:pt>
                <c:pt idx="1954">
                  <c:v>717.96400000000006</c:v>
                </c:pt>
                <c:pt idx="1955">
                  <c:v>718.154</c:v>
                </c:pt>
                <c:pt idx="1956">
                  <c:v>718.34399999999948</c:v>
                </c:pt>
                <c:pt idx="1957">
                  <c:v>718.53399999999999</c:v>
                </c:pt>
                <c:pt idx="1958">
                  <c:v>718.72400000000005</c:v>
                </c:pt>
                <c:pt idx="1959">
                  <c:v>718.91399999999999</c:v>
                </c:pt>
                <c:pt idx="1960">
                  <c:v>719.10400000000004</c:v>
                </c:pt>
                <c:pt idx="1961">
                  <c:v>719.29400000000055</c:v>
                </c:pt>
                <c:pt idx="1962">
                  <c:v>719.48299999999949</c:v>
                </c:pt>
                <c:pt idx="1963">
                  <c:v>719.6730000000008</c:v>
                </c:pt>
                <c:pt idx="1964">
                  <c:v>719.86300000000006</c:v>
                </c:pt>
                <c:pt idx="1965">
                  <c:v>720.053</c:v>
                </c:pt>
                <c:pt idx="1966">
                  <c:v>720.24300000000005</c:v>
                </c:pt>
                <c:pt idx="1967">
                  <c:v>720.4329999999992</c:v>
                </c:pt>
                <c:pt idx="1968">
                  <c:v>720.62300000000005</c:v>
                </c:pt>
                <c:pt idx="1969">
                  <c:v>720.81299999999919</c:v>
                </c:pt>
                <c:pt idx="1970">
                  <c:v>721.00300000000004</c:v>
                </c:pt>
                <c:pt idx="1971">
                  <c:v>721.19200000000001</c:v>
                </c:pt>
                <c:pt idx="1972">
                  <c:v>721.38199999999949</c:v>
                </c:pt>
                <c:pt idx="1973">
                  <c:v>721.572</c:v>
                </c:pt>
                <c:pt idx="1974">
                  <c:v>721.76199999999949</c:v>
                </c:pt>
                <c:pt idx="1975">
                  <c:v>721.9519999999992</c:v>
                </c:pt>
                <c:pt idx="1976">
                  <c:v>722.14199999999948</c:v>
                </c:pt>
                <c:pt idx="1977">
                  <c:v>722.3319999999992</c:v>
                </c:pt>
                <c:pt idx="1978">
                  <c:v>722.52199999999948</c:v>
                </c:pt>
                <c:pt idx="1979">
                  <c:v>722.71199999999999</c:v>
                </c:pt>
                <c:pt idx="1980">
                  <c:v>722.90099999999939</c:v>
                </c:pt>
                <c:pt idx="1981">
                  <c:v>723.09100000000001</c:v>
                </c:pt>
                <c:pt idx="1982">
                  <c:v>723.28099999999995</c:v>
                </c:pt>
                <c:pt idx="1983">
                  <c:v>723.471</c:v>
                </c:pt>
                <c:pt idx="1984">
                  <c:v>723.66099999999949</c:v>
                </c:pt>
                <c:pt idx="1985">
                  <c:v>723.8509999999992</c:v>
                </c:pt>
                <c:pt idx="1986">
                  <c:v>724.04099999999949</c:v>
                </c:pt>
                <c:pt idx="1987">
                  <c:v>724.23099999999999</c:v>
                </c:pt>
                <c:pt idx="1988">
                  <c:v>724.42099999999948</c:v>
                </c:pt>
                <c:pt idx="1989">
                  <c:v>724.61099999999999</c:v>
                </c:pt>
                <c:pt idx="1990">
                  <c:v>724.8</c:v>
                </c:pt>
                <c:pt idx="1991">
                  <c:v>724.99</c:v>
                </c:pt>
                <c:pt idx="1992">
                  <c:v>725.18000000000052</c:v>
                </c:pt>
                <c:pt idx="1993">
                  <c:v>725.37</c:v>
                </c:pt>
                <c:pt idx="1994">
                  <c:v>725.56</c:v>
                </c:pt>
                <c:pt idx="1995">
                  <c:v>725.75</c:v>
                </c:pt>
                <c:pt idx="1996">
                  <c:v>725.93999999999949</c:v>
                </c:pt>
                <c:pt idx="1997">
                  <c:v>726.13</c:v>
                </c:pt>
                <c:pt idx="1998">
                  <c:v>726.31999999999948</c:v>
                </c:pt>
                <c:pt idx="1999">
                  <c:v>726.51</c:v>
                </c:pt>
                <c:pt idx="2000">
                  <c:v>726.7</c:v>
                </c:pt>
                <c:pt idx="2001">
                  <c:v>726.88900000000001</c:v>
                </c:pt>
                <c:pt idx="2002">
                  <c:v>727.07899999999995</c:v>
                </c:pt>
                <c:pt idx="2003">
                  <c:v>727.26900000000001</c:v>
                </c:pt>
                <c:pt idx="2004">
                  <c:v>727.45899999999949</c:v>
                </c:pt>
                <c:pt idx="2005">
                  <c:v>727.649</c:v>
                </c:pt>
                <c:pt idx="2006">
                  <c:v>727.83900000000006</c:v>
                </c:pt>
                <c:pt idx="2007">
                  <c:v>728.029</c:v>
                </c:pt>
                <c:pt idx="2008">
                  <c:v>728.21900000000005</c:v>
                </c:pt>
                <c:pt idx="2009">
                  <c:v>728.40899999999999</c:v>
                </c:pt>
                <c:pt idx="2010">
                  <c:v>728.59900000000005</c:v>
                </c:pt>
                <c:pt idx="2011">
                  <c:v>728.78900000000067</c:v>
                </c:pt>
                <c:pt idx="2012">
                  <c:v>728.97900000000004</c:v>
                </c:pt>
                <c:pt idx="2013">
                  <c:v>729.16800000000001</c:v>
                </c:pt>
                <c:pt idx="2014">
                  <c:v>729.35799999999892</c:v>
                </c:pt>
                <c:pt idx="2015">
                  <c:v>729.548</c:v>
                </c:pt>
                <c:pt idx="2016">
                  <c:v>729.73800000000051</c:v>
                </c:pt>
                <c:pt idx="2017">
                  <c:v>729.928</c:v>
                </c:pt>
                <c:pt idx="2018">
                  <c:v>730.11800000000005</c:v>
                </c:pt>
                <c:pt idx="2019">
                  <c:v>730.3079999999992</c:v>
                </c:pt>
                <c:pt idx="2020">
                  <c:v>730.49800000000005</c:v>
                </c:pt>
                <c:pt idx="2021">
                  <c:v>730.68799999999999</c:v>
                </c:pt>
                <c:pt idx="2022">
                  <c:v>730.87800000000004</c:v>
                </c:pt>
                <c:pt idx="2023">
                  <c:v>731.06799999999919</c:v>
                </c:pt>
                <c:pt idx="2024">
                  <c:v>731.25800000000004</c:v>
                </c:pt>
                <c:pt idx="2025">
                  <c:v>731.44799999999907</c:v>
                </c:pt>
                <c:pt idx="2026">
                  <c:v>731.63800000000003</c:v>
                </c:pt>
                <c:pt idx="2027">
                  <c:v>731.82799999999907</c:v>
                </c:pt>
                <c:pt idx="2028">
                  <c:v>732.01699999999948</c:v>
                </c:pt>
                <c:pt idx="2029">
                  <c:v>732.20699999999999</c:v>
                </c:pt>
                <c:pt idx="2030">
                  <c:v>732.39699999999948</c:v>
                </c:pt>
                <c:pt idx="2031">
                  <c:v>732.58699999999999</c:v>
                </c:pt>
                <c:pt idx="2032">
                  <c:v>732.77700000000004</c:v>
                </c:pt>
                <c:pt idx="2033">
                  <c:v>732.96699999999919</c:v>
                </c:pt>
                <c:pt idx="2034">
                  <c:v>733.15699999999947</c:v>
                </c:pt>
                <c:pt idx="2035">
                  <c:v>733.34699999999907</c:v>
                </c:pt>
                <c:pt idx="2036">
                  <c:v>733.53699999999947</c:v>
                </c:pt>
                <c:pt idx="2037">
                  <c:v>733.72699999999998</c:v>
                </c:pt>
                <c:pt idx="2038">
                  <c:v>733.91699999999946</c:v>
                </c:pt>
                <c:pt idx="2039">
                  <c:v>734.10699999999997</c:v>
                </c:pt>
                <c:pt idx="2040">
                  <c:v>734.29700000000003</c:v>
                </c:pt>
                <c:pt idx="2041">
                  <c:v>734.48699999999997</c:v>
                </c:pt>
                <c:pt idx="2042">
                  <c:v>734.67700000000002</c:v>
                </c:pt>
                <c:pt idx="2043">
                  <c:v>734.86599999999919</c:v>
                </c:pt>
                <c:pt idx="2044">
                  <c:v>735.05599999999947</c:v>
                </c:pt>
                <c:pt idx="2045">
                  <c:v>735.24599999999998</c:v>
                </c:pt>
                <c:pt idx="2046">
                  <c:v>735.43599999999947</c:v>
                </c:pt>
                <c:pt idx="2047">
                  <c:v>735.62599999999998</c:v>
                </c:pt>
                <c:pt idx="2048">
                  <c:v>735.81599999999946</c:v>
                </c:pt>
                <c:pt idx="2049">
                  <c:v>736.00599999999997</c:v>
                </c:pt>
                <c:pt idx="2050">
                  <c:v>736.19600000000003</c:v>
                </c:pt>
                <c:pt idx="2051">
                  <c:v>736.38599999999997</c:v>
                </c:pt>
                <c:pt idx="2052">
                  <c:v>736.57600000000002</c:v>
                </c:pt>
                <c:pt idx="2053">
                  <c:v>736.76599999999996</c:v>
                </c:pt>
                <c:pt idx="2054">
                  <c:v>736.95599999999934</c:v>
                </c:pt>
                <c:pt idx="2055">
                  <c:v>737.14599999999996</c:v>
                </c:pt>
                <c:pt idx="2056">
                  <c:v>737.33599999999933</c:v>
                </c:pt>
                <c:pt idx="2057">
                  <c:v>737.52599999999939</c:v>
                </c:pt>
                <c:pt idx="2058">
                  <c:v>737.71600000000001</c:v>
                </c:pt>
                <c:pt idx="2059">
                  <c:v>737.90599999999949</c:v>
                </c:pt>
                <c:pt idx="2060">
                  <c:v>738.096</c:v>
                </c:pt>
                <c:pt idx="2061">
                  <c:v>738.28599999999994</c:v>
                </c:pt>
                <c:pt idx="2062">
                  <c:v>738.476</c:v>
                </c:pt>
                <c:pt idx="2063">
                  <c:v>738.66599999999949</c:v>
                </c:pt>
                <c:pt idx="2064">
                  <c:v>738.85499999999934</c:v>
                </c:pt>
                <c:pt idx="2065">
                  <c:v>739.04499999999996</c:v>
                </c:pt>
                <c:pt idx="2066">
                  <c:v>739.23500000000001</c:v>
                </c:pt>
                <c:pt idx="2067">
                  <c:v>739.42499999999939</c:v>
                </c:pt>
                <c:pt idx="2068">
                  <c:v>739.61500000000001</c:v>
                </c:pt>
                <c:pt idx="2069">
                  <c:v>739.80499999999938</c:v>
                </c:pt>
                <c:pt idx="2070">
                  <c:v>739.995</c:v>
                </c:pt>
                <c:pt idx="2071">
                  <c:v>740.18499999999995</c:v>
                </c:pt>
                <c:pt idx="2072">
                  <c:v>740.375</c:v>
                </c:pt>
                <c:pt idx="2073">
                  <c:v>740.56499999999949</c:v>
                </c:pt>
                <c:pt idx="2074">
                  <c:v>740.755</c:v>
                </c:pt>
                <c:pt idx="2075">
                  <c:v>740.94499999999948</c:v>
                </c:pt>
                <c:pt idx="2076">
                  <c:v>741.13499999999999</c:v>
                </c:pt>
                <c:pt idx="2077">
                  <c:v>741.32499999999948</c:v>
                </c:pt>
                <c:pt idx="2078">
                  <c:v>741.51499999999999</c:v>
                </c:pt>
                <c:pt idx="2079">
                  <c:v>741.70500000000004</c:v>
                </c:pt>
                <c:pt idx="2080">
                  <c:v>741.89499999999998</c:v>
                </c:pt>
                <c:pt idx="2081">
                  <c:v>742.08500000000004</c:v>
                </c:pt>
                <c:pt idx="2082">
                  <c:v>742.27500000000055</c:v>
                </c:pt>
                <c:pt idx="2083">
                  <c:v>742.46499999999946</c:v>
                </c:pt>
                <c:pt idx="2084">
                  <c:v>742.65499999999997</c:v>
                </c:pt>
                <c:pt idx="2085">
                  <c:v>742.84499999999946</c:v>
                </c:pt>
                <c:pt idx="2086">
                  <c:v>743.03499999999997</c:v>
                </c:pt>
                <c:pt idx="2087">
                  <c:v>743.22500000000002</c:v>
                </c:pt>
                <c:pt idx="2088">
                  <c:v>743.41499999999996</c:v>
                </c:pt>
                <c:pt idx="2089">
                  <c:v>743.60500000000002</c:v>
                </c:pt>
                <c:pt idx="2090">
                  <c:v>743.79500000000053</c:v>
                </c:pt>
                <c:pt idx="2091">
                  <c:v>743.98500000000001</c:v>
                </c:pt>
                <c:pt idx="2092">
                  <c:v>744.17499999999995</c:v>
                </c:pt>
                <c:pt idx="2093">
                  <c:v>744.36499999999921</c:v>
                </c:pt>
                <c:pt idx="2094">
                  <c:v>744.55499999999938</c:v>
                </c:pt>
                <c:pt idx="2095">
                  <c:v>744.745</c:v>
                </c:pt>
                <c:pt idx="2096">
                  <c:v>744.93499999999949</c:v>
                </c:pt>
                <c:pt idx="2097">
                  <c:v>745.125</c:v>
                </c:pt>
                <c:pt idx="2098">
                  <c:v>745.31499999999949</c:v>
                </c:pt>
                <c:pt idx="2099">
                  <c:v>745.50400000000002</c:v>
                </c:pt>
                <c:pt idx="2100">
                  <c:v>745.69400000000053</c:v>
                </c:pt>
                <c:pt idx="2101">
                  <c:v>745.88400000000001</c:v>
                </c:pt>
                <c:pt idx="2102">
                  <c:v>746.07400000000052</c:v>
                </c:pt>
                <c:pt idx="2103">
                  <c:v>746.26400000000001</c:v>
                </c:pt>
                <c:pt idx="2104">
                  <c:v>746.45399999999938</c:v>
                </c:pt>
                <c:pt idx="2105">
                  <c:v>746.64400000000001</c:v>
                </c:pt>
                <c:pt idx="2106">
                  <c:v>746.83399999999949</c:v>
                </c:pt>
                <c:pt idx="2107">
                  <c:v>747.024</c:v>
                </c:pt>
                <c:pt idx="2108">
                  <c:v>747.21400000000051</c:v>
                </c:pt>
                <c:pt idx="2109">
                  <c:v>747.404</c:v>
                </c:pt>
                <c:pt idx="2110">
                  <c:v>747.59400000000005</c:v>
                </c:pt>
                <c:pt idx="2111">
                  <c:v>747.78400000000067</c:v>
                </c:pt>
                <c:pt idx="2112">
                  <c:v>747.97400000000005</c:v>
                </c:pt>
                <c:pt idx="2113">
                  <c:v>748.16399999999999</c:v>
                </c:pt>
                <c:pt idx="2114">
                  <c:v>748.35399999999947</c:v>
                </c:pt>
                <c:pt idx="2115">
                  <c:v>748.54399999999998</c:v>
                </c:pt>
                <c:pt idx="2116">
                  <c:v>748.73400000000004</c:v>
                </c:pt>
                <c:pt idx="2117">
                  <c:v>748.92399999999998</c:v>
                </c:pt>
                <c:pt idx="2118">
                  <c:v>749.11400000000003</c:v>
                </c:pt>
                <c:pt idx="2119">
                  <c:v>749.30399999999997</c:v>
                </c:pt>
                <c:pt idx="2120">
                  <c:v>749.49400000000003</c:v>
                </c:pt>
                <c:pt idx="2121">
                  <c:v>749.68400000000054</c:v>
                </c:pt>
                <c:pt idx="2122">
                  <c:v>749.87400000000002</c:v>
                </c:pt>
                <c:pt idx="2123">
                  <c:v>750.06399999999996</c:v>
                </c:pt>
                <c:pt idx="2124">
                  <c:v>750.25400000000002</c:v>
                </c:pt>
                <c:pt idx="2125">
                  <c:v>750.44399999999996</c:v>
                </c:pt>
                <c:pt idx="2126">
                  <c:v>750.63400000000001</c:v>
                </c:pt>
                <c:pt idx="2127">
                  <c:v>750.82399999999996</c:v>
                </c:pt>
                <c:pt idx="2128">
                  <c:v>751.01400000000001</c:v>
                </c:pt>
                <c:pt idx="2129">
                  <c:v>751.20399999999995</c:v>
                </c:pt>
                <c:pt idx="2130">
                  <c:v>751.39400000000001</c:v>
                </c:pt>
                <c:pt idx="2131">
                  <c:v>751.58399999999995</c:v>
                </c:pt>
                <c:pt idx="2132">
                  <c:v>751.7740000000008</c:v>
                </c:pt>
                <c:pt idx="2133">
                  <c:v>751.96400000000006</c:v>
                </c:pt>
                <c:pt idx="2134">
                  <c:v>752.154</c:v>
                </c:pt>
                <c:pt idx="2135">
                  <c:v>752.34399999999948</c:v>
                </c:pt>
                <c:pt idx="2136">
                  <c:v>752.53399999999999</c:v>
                </c:pt>
                <c:pt idx="2137">
                  <c:v>752.72400000000005</c:v>
                </c:pt>
                <c:pt idx="2138">
                  <c:v>752.91399999999999</c:v>
                </c:pt>
                <c:pt idx="2139">
                  <c:v>753.10400000000004</c:v>
                </c:pt>
                <c:pt idx="2140">
                  <c:v>753.29400000000055</c:v>
                </c:pt>
                <c:pt idx="2141">
                  <c:v>753.48400000000004</c:v>
                </c:pt>
                <c:pt idx="2142">
                  <c:v>753.67400000000055</c:v>
                </c:pt>
                <c:pt idx="2143">
                  <c:v>753.86399999999946</c:v>
                </c:pt>
                <c:pt idx="2144">
                  <c:v>754.05399999999997</c:v>
                </c:pt>
                <c:pt idx="2145">
                  <c:v>754.24400000000003</c:v>
                </c:pt>
                <c:pt idx="2146">
                  <c:v>754.43399999999997</c:v>
                </c:pt>
                <c:pt idx="2147">
                  <c:v>754.62400000000002</c:v>
                </c:pt>
                <c:pt idx="2148">
                  <c:v>754.81399999999996</c:v>
                </c:pt>
                <c:pt idx="2149">
                  <c:v>755.00400000000002</c:v>
                </c:pt>
                <c:pt idx="2150">
                  <c:v>755.19400000000053</c:v>
                </c:pt>
                <c:pt idx="2151">
                  <c:v>755.38400000000001</c:v>
                </c:pt>
                <c:pt idx="2152">
                  <c:v>755.57400000000052</c:v>
                </c:pt>
                <c:pt idx="2153">
                  <c:v>755.76400000000001</c:v>
                </c:pt>
                <c:pt idx="2154">
                  <c:v>755.95399999999938</c:v>
                </c:pt>
                <c:pt idx="2155">
                  <c:v>756.14400000000001</c:v>
                </c:pt>
                <c:pt idx="2156">
                  <c:v>756.33399999999949</c:v>
                </c:pt>
                <c:pt idx="2157">
                  <c:v>756.52499999999998</c:v>
                </c:pt>
                <c:pt idx="2158">
                  <c:v>756.71400000000051</c:v>
                </c:pt>
                <c:pt idx="2159">
                  <c:v>756.904</c:v>
                </c:pt>
                <c:pt idx="2160">
                  <c:v>757.09500000000003</c:v>
                </c:pt>
                <c:pt idx="2161">
                  <c:v>757.28500000000054</c:v>
                </c:pt>
                <c:pt idx="2162">
                  <c:v>757.47500000000002</c:v>
                </c:pt>
                <c:pt idx="2163">
                  <c:v>757.66499999999996</c:v>
                </c:pt>
                <c:pt idx="2164">
                  <c:v>757.85499999999934</c:v>
                </c:pt>
                <c:pt idx="2165">
                  <c:v>758.04499999999996</c:v>
                </c:pt>
                <c:pt idx="2166">
                  <c:v>758.23500000000001</c:v>
                </c:pt>
                <c:pt idx="2167">
                  <c:v>758.42499999999939</c:v>
                </c:pt>
                <c:pt idx="2168">
                  <c:v>758.61500000000001</c:v>
                </c:pt>
                <c:pt idx="2169">
                  <c:v>758.80499999999938</c:v>
                </c:pt>
                <c:pt idx="2170">
                  <c:v>758.995</c:v>
                </c:pt>
                <c:pt idx="2171">
                  <c:v>759.18499999999995</c:v>
                </c:pt>
                <c:pt idx="2172">
                  <c:v>759.375</c:v>
                </c:pt>
                <c:pt idx="2173">
                  <c:v>759.56499999999949</c:v>
                </c:pt>
                <c:pt idx="2174">
                  <c:v>759.755</c:v>
                </c:pt>
                <c:pt idx="2175">
                  <c:v>759.94499999999948</c:v>
                </c:pt>
                <c:pt idx="2176">
                  <c:v>760.13499999999999</c:v>
                </c:pt>
                <c:pt idx="2177">
                  <c:v>760.32499999999948</c:v>
                </c:pt>
                <c:pt idx="2178">
                  <c:v>760.51499999999999</c:v>
                </c:pt>
                <c:pt idx="2179">
                  <c:v>760.70500000000004</c:v>
                </c:pt>
                <c:pt idx="2180">
                  <c:v>760.89499999999998</c:v>
                </c:pt>
                <c:pt idx="2181">
                  <c:v>761.08500000000004</c:v>
                </c:pt>
                <c:pt idx="2182">
                  <c:v>761.27500000000055</c:v>
                </c:pt>
                <c:pt idx="2183">
                  <c:v>761.46499999999946</c:v>
                </c:pt>
                <c:pt idx="2184">
                  <c:v>761.65499999999997</c:v>
                </c:pt>
                <c:pt idx="2185">
                  <c:v>761.84499999999946</c:v>
                </c:pt>
                <c:pt idx="2186">
                  <c:v>762.03499999999997</c:v>
                </c:pt>
                <c:pt idx="2187">
                  <c:v>762.22500000000002</c:v>
                </c:pt>
                <c:pt idx="2188">
                  <c:v>762.41499999999996</c:v>
                </c:pt>
                <c:pt idx="2189">
                  <c:v>762.60500000000002</c:v>
                </c:pt>
                <c:pt idx="2190">
                  <c:v>762.79500000000053</c:v>
                </c:pt>
                <c:pt idx="2191">
                  <c:v>762.98500000000001</c:v>
                </c:pt>
                <c:pt idx="2192">
                  <c:v>763.17499999999995</c:v>
                </c:pt>
                <c:pt idx="2193">
                  <c:v>763.36499999999921</c:v>
                </c:pt>
                <c:pt idx="2194">
                  <c:v>763.55599999999947</c:v>
                </c:pt>
                <c:pt idx="2195">
                  <c:v>763.74599999999998</c:v>
                </c:pt>
                <c:pt idx="2196">
                  <c:v>763.93599999999947</c:v>
                </c:pt>
                <c:pt idx="2197">
                  <c:v>764.12599999999998</c:v>
                </c:pt>
                <c:pt idx="2198">
                  <c:v>764.31599999999946</c:v>
                </c:pt>
                <c:pt idx="2199">
                  <c:v>764.50599999999997</c:v>
                </c:pt>
                <c:pt idx="2200">
                  <c:v>764.69600000000003</c:v>
                </c:pt>
                <c:pt idx="2201">
                  <c:v>764.88599999999997</c:v>
                </c:pt>
                <c:pt idx="2202">
                  <c:v>765.07600000000002</c:v>
                </c:pt>
                <c:pt idx="2203">
                  <c:v>765.26599999999996</c:v>
                </c:pt>
                <c:pt idx="2204">
                  <c:v>765.45599999999934</c:v>
                </c:pt>
                <c:pt idx="2205">
                  <c:v>765.64599999999996</c:v>
                </c:pt>
                <c:pt idx="2206">
                  <c:v>765.83599999999933</c:v>
                </c:pt>
                <c:pt idx="2207">
                  <c:v>766.02599999999939</c:v>
                </c:pt>
                <c:pt idx="2208">
                  <c:v>766.21600000000001</c:v>
                </c:pt>
                <c:pt idx="2209">
                  <c:v>766.40599999999949</c:v>
                </c:pt>
                <c:pt idx="2210">
                  <c:v>766.596</c:v>
                </c:pt>
                <c:pt idx="2211">
                  <c:v>766.78599999999994</c:v>
                </c:pt>
                <c:pt idx="2212">
                  <c:v>766.976</c:v>
                </c:pt>
                <c:pt idx="2213">
                  <c:v>767.16599999999949</c:v>
                </c:pt>
                <c:pt idx="2214">
                  <c:v>767.3559999999992</c:v>
                </c:pt>
                <c:pt idx="2215">
                  <c:v>767.54599999999948</c:v>
                </c:pt>
                <c:pt idx="2216">
                  <c:v>767.73599999999999</c:v>
                </c:pt>
                <c:pt idx="2217">
                  <c:v>767.92699999999934</c:v>
                </c:pt>
                <c:pt idx="2218">
                  <c:v>768.11699999999996</c:v>
                </c:pt>
                <c:pt idx="2219">
                  <c:v>768.30699999999933</c:v>
                </c:pt>
                <c:pt idx="2220">
                  <c:v>768.49699999999996</c:v>
                </c:pt>
                <c:pt idx="2221">
                  <c:v>768.68700000000001</c:v>
                </c:pt>
                <c:pt idx="2222">
                  <c:v>768.87699999999938</c:v>
                </c:pt>
                <c:pt idx="2223">
                  <c:v>769.06699999999921</c:v>
                </c:pt>
                <c:pt idx="2224">
                  <c:v>769.25699999999949</c:v>
                </c:pt>
                <c:pt idx="2225">
                  <c:v>769.44699999999921</c:v>
                </c:pt>
                <c:pt idx="2226">
                  <c:v>769.63699999999949</c:v>
                </c:pt>
                <c:pt idx="2227">
                  <c:v>769.8269999999992</c:v>
                </c:pt>
                <c:pt idx="2228">
                  <c:v>770.01699999999948</c:v>
                </c:pt>
                <c:pt idx="2229">
                  <c:v>770.20699999999999</c:v>
                </c:pt>
                <c:pt idx="2230">
                  <c:v>770.39699999999948</c:v>
                </c:pt>
                <c:pt idx="2231">
                  <c:v>770.58699999999999</c:v>
                </c:pt>
                <c:pt idx="2232">
                  <c:v>770.77700000000004</c:v>
                </c:pt>
                <c:pt idx="2233">
                  <c:v>770.96699999999919</c:v>
                </c:pt>
                <c:pt idx="2234">
                  <c:v>771.15699999999947</c:v>
                </c:pt>
                <c:pt idx="2235">
                  <c:v>771.34699999999907</c:v>
                </c:pt>
                <c:pt idx="2236">
                  <c:v>771.53800000000001</c:v>
                </c:pt>
                <c:pt idx="2237">
                  <c:v>771.72799999999938</c:v>
                </c:pt>
                <c:pt idx="2238">
                  <c:v>771.91800000000001</c:v>
                </c:pt>
                <c:pt idx="2239">
                  <c:v>772.10799999999949</c:v>
                </c:pt>
                <c:pt idx="2240">
                  <c:v>772.2980000000008</c:v>
                </c:pt>
                <c:pt idx="2241">
                  <c:v>772.48800000000051</c:v>
                </c:pt>
                <c:pt idx="2242">
                  <c:v>772.67800000000068</c:v>
                </c:pt>
                <c:pt idx="2243">
                  <c:v>772.86799999999914</c:v>
                </c:pt>
                <c:pt idx="2244">
                  <c:v>773.0579999999992</c:v>
                </c:pt>
                <c:pt idx="2245">
                  <c:v>773.24800000000005</c:v>
                </c:pt>
                <c:pt idx="2246">
                  <c:v>773.43799999999919</c:v>
                </c:pt>
                <c:pt idx="2247">
                  <c:v>773.62800000000004</c:v>
                </c:pt>
                <c:pt idx="2248">
                  <c:v>773.81799999999919</c:v>
                </c:pt>
                <c:pt idx="2249">
                  <c:v>774.00800000000004</c:v>
                </c:pt>
                <c:pt idx="2250">
                  <c:v>774.19799999999998</c:v>
                </c:pt>
                <c:pt idx="2251">
                  <c:v>774.38900000000001</c:v>
                </c:pt>
                <c:pt idx="2252">
                  <c:v>774.57899999999995</c:v>
                </c:pt>
                <c:pt idx="2253">
                  <c:v>774.76900000000001</c:v>
                </c:pt>
                <c:pt idx="2254">
                  <c:v>774.95899999999949</c:v>
                </c:pt>
                <c:pt idx="2255">
                  <c:v>775.149</c:v>
                </c:pt>
                <c:pt idx="2256">
                  <c:v>775.33900000000006</c:v>
                </c:pt>
                <c:pt idx="2257">
                  <c:v>775.529</c:v>
                </c:pt>
                <c:pt idx="2258">
                  <c:v>775.71900000000005</c:v>
                </c:pt>
                <c:pt idx="2259">
                  <c:v>775.90899999999999</c:v>
                </c:pt>
                <c:pt idx="2260">
                  <c:v>776.09900000000005</c:v>
                </c:pt>
                <c:pt idx="2261">
                  <c:v>776.28900000000067</c:v>
                </c:pt>
                <c:pt idx="2262">
                  <c:v>776.47900000000004</c:v>
                </c:pt>
                <c:pt idx="2263">
                  <c:v>776.66899999999998</c:v>
                </c:pt>
                <c:pt idx="2264">
                  <c:v>776.85899999999947</c:v>
                </c:pt>
                <c:pt idx="2265">
                  <c:v>777.04899999999998</c:v>
                </c:pt>
                <c:pt idx="2266">
                  <c:v>777.24</c:v>
                </c:pt>
                <c:pt idx="2267">
                  <c:v>777.43</c:v>
                </c:pt>
                <c:pt idx="2268">
                  <c:v>777.62</c:v>
                </c:pt>
                <c:pt idx="2269">
                  <c:v>777.81</c:v>
                </c:pt>
                <c:pt idx="2270">
                  <c:v>778</c:v>
                </c:pt>
                <c:pt idx="2271">
                  <c:v>778.19</c:v>
                </c:pt>
                <c:pt idx="2272">
                  <c:v>778.38</c:v>
                </c:pt>
                <c:pt idx="2273">
                  <c:v>778.57</c:v>
                </c:pt>
                <c:pt idx="2274">
                  <c:v>778.76</c:v>
                </c:pt>
                <c:pt idx="2275">
                  <c:v>778.94999999999948</c:v>
                </c:pt>
                <c:pt idx="2276">
                  <c:v>779.14</c:v>
                </c:pt>
                <c:pt idx="2277">
                  <c:v>779.32999999999947</c:v>
                </c:pt>
                <c:pt idx="2278">
                  <c:v>779.52099999999996</c:v>
                </c:pt>
                <c:pt idx="2279">
                  <c:v>779.71100000000001</c:v>
                </c:pt>
                <c:pt idx="2280">
                  <c:v>779.90099999999939</c:v>
                </c:pt>
                <c:pt idx="2281">
                  <c:v>780.09100000000001</c:v>
                </c:pt>
                <c:pt idx="2282">
                  <c:v>780.28099999999995</c:v>
                </c:pt>
                <c:pt idx="2283">
                  <c:v>780.471</c:v>
                </c:pt>
                <c:pt idx="2284">
                  <c:v>780.66099999999949</c:v>
                </c:pt>
                <c:pt idx="2285">
                  <c:v>780.8509999999992</c:v>
                </c:pt>
                <c:pt idx="2286">
                  <c:v>781.04099999999949</c:v>
                </c:pt>
                <c:pt idx="2287">
                  <c:v>781.23099999999999</c:v>
                </c:pt>
                <c:pt idx="2288">
                  <c:v>781.42099999999948</c:v>
                </c:pt>
                <c:pt idx="2289">
                  <c:v>781.61099999999999</c:v>
                </c:pt>
                <c:pt idx="2290">
                  <c:v>781.80099999999948</c:v>
                </c:pt>
                <c:pt idx="2291">
                  <c:v>781.99199999999996</c:v>
                </c:pt>
                <c:pt idx="2292">
                  <c:v>782.18200000000002</c:v>
                </c:pt>
                <c:pt idx="2293">
                  <c:v>782.37199999999996</c:v>
                </c:pt>
                <c:pt idx="2294">
                  <c:v>782.56199999999933</c:v>
                </c:pt>
                <c:pt idx="2295">
                  <c:v>782.75199999999938</c:v>
                </c:pt>
                <c:pt idx="2296">
                  <c:v>782.94199999999921</c:v>
                </c:pt>
                <c:pt idx="2297">
                  <c:v>783.13199999999949</c:v>
                </c:pt>
                <c:pt idx="2298">
                  <c:v>783.32199999999921</c:v>
                </c:pt>
                <c:pt idx="2299">
                  <c:v>783.51199999999949</c:v>
                </c:pt>
                <c:pt idx="2300">
                  <c:v>783.702</c:v>
                </c:pt>
                <c:pt idx="2301">
                  <c:v>783.89199999999948</c:v>
                </c:pt>
                <c:pt idx="2302">
                  <c:v>784.08299999999997</c:v>
                </c:pt>
                <c:pt idx="2303">
                  <c:v>784.27300000000082</c:v>
                </c:pt>
                <c:pt idx="2304">
                  <c:v>784.46299999999906</c:v>
                </c:pt>
                <c:pt idx="2305">
                  <c:v>784.65300000000002</c:v>
                </c:pt>
                <c:pt idx="2306">
                  <c:v>784.84299999999905</c:v>
                </c:pt>
                <c:pt idx="2307">
                  <c:v>785.03300000000002</c:v>
                </c:pt>
                <c:pt idx="2308">
                  <c:v>785.22299999999996</c:v>
                </c:pt>
                <c:pt idx="2309">
                  <c:v>785.41300000000001</c:v>
                </c:pt>
                <c:pt idx="2310">
                  <c:v>785.60299999999938</c:v>
                </c:pt>
                <c:pt idx="2311">
                  <c:v>785.7930000000008</c:v>
                </c:pt>
                <c:pt idx="2312">
                  <c:v>785.98299999999949</c:v>
                </c:pt>
                <c:pt idx="2313">
                  <c:v>786.17400000000055</c:v>
                </c:pt>
                <c:pt idx="2314">
                  <c:v>786.36399999999946</c:v>
                </c:pt>
                <c:pt idx="2315">
                  <c:v>786.55399999999997</c:v>
                </c:pt>
                <c:pt idx="2316">
                  <c:v>786.74400000000003</c:v>
                </c:pt>
                <c:pt idx="2317">
                  <c:v>786.93399999999997</c:v>
                </c:pt>
                <c:pt idx="2318">
                  <c:v>787.12400000000002</c:v>
                </c:pt>
                <c:pt idx="2319">
                  <c:v>787.31399999999996</c:v>
                </c:pt>
                <c:pt idx="2320">
                  <c:v>787.50400000000002</c:v>
                </c:pt>
                <c:pt idx="2321">
                  <c:v>787.69400000000053</c:v>
                </c:pt>
                <c:pt idx="2322">
                  <c:v>787.88400000000001</c:v>
                </c:pt>
                <c:pt idx="2323">
                  <c:v>788.07400000000052</c:v>
                </c:pt>
                <c:pt idx="2324">
                  <c:v>788.26499999999999</c:v>
                </c:pt>
                <c:pt idx="2325">
                  <c:v>788.45499999999947</c:v>
                </c:pt>
                <c:pt idx="2326">
                  <c:v>788.64499999999998</c:v>
                </c:pt>
                <c:pt idx="2327">
                  <c:v>788.83499999999947</c:v>
                </c:pt>
                <c:pt idx="2328">
                  <c:v>789.02499999999998</c:v>
                </c:pt>
                <c:pt idx="2329">
                  <c:v>789.21500000000003</c:v>
                </c:pt>
                <c:pt idx="2330">
                  <c:v>789.40499999999997</c:v>
                </c:pt>
                <c:pt idx="2331">
                  <c:v>789.59500000000003</c:v>
                </c:pt>
                <c:pt idx="2332">
                  <c:v>789.78500000000054</c:v>
                </c:pt>
                <c:pt idx="2333">
                  <c:v>789.97500000000002</c:v>
                </c:pt>
                <c:pt idx="2334">
                  <c:v>790.16599999999949</c:v>
                </c:pt>
                <c:pt idx="2335">
                  <c:v>790.3559999999992</c:v>
                </c:pt>
                <c:pt idx="2336">
                  <c:v>790.54599999999948</c:v>
                </c:pt>
                <c:pt idx="2337">
                  <c:v>790.73599999999999</c:v>
                </c:pt>
                <c:pt idx="2338">
                  <c:v>790.92599999999948</c:v>
                </c:pt>
                <c:pt idx="2339">
                  <c:v>791.11599999999999</c:v>
                </c:pt>
                <c:pt idx="2340">
                  <c:v>791.30599999999947</c:v>
                </c:pt>
                <c:pt idx="2341">
                  <c:v>791.49599999999998</c:v>
                </c:pt>
                <c:pt idx="2342">
                  <c:v>791.68600000000004</c:v>
                </c:pt>
                <c:pt idx="2343">
                  <c:v>791.87599999999998</c:v>
                </c:pt>
                <c:pt idx="2344">
                  <c:v>792.06599999999946</c:v>
                </c:pt>
                <c:pt idx="2345">
                  <c:v>792.25699999999949</c:v>
                </c:pt>
                <c:pt idx="2346">
                  <c:v>792.44699999999921</c:v>
                </c:pt>
                <c:pt idx="2347">
                  <c:v>792.63699999999949</c:v>
                </c:pt>
                <c:pt idx="2348">
                  <c:v>792.8269999999992</c:v>
                </c:pt>
                <c:pt idx="2349">
                  <c:v>793.01699999999948</c:v>
                </c:pt>
                <c:pt idx="2350">
                  <c:v>793.20699999999999</c:v>
                </c:pt>
                <c:pt idx="2351">
                  <c:v>793.39699999999948</c:v>
                </c:pt>
                <c:pt idx="2352">
                  <c:v>793.58699999999999</c:v>
                </c:pt>
                <c:pt idx="2353">
                  <c:v>793.77700000000004</c:v>
                </c:pt>
                <c:pt idx="2354">
                  <c:v>793.96799999999905</c:v>
                </c:pt>
                <c:pt idx="2355">
                  <c:v>794.15800000000002</c:v>
                </c:pt>
                <c:pt idx="2356">
                  <c:v>794.34799999999905</c:v>
                </c:pt>
                <c:pt idx="2357">
                  <c:v>794.53800000000001</c:v>
                </c:pt>
                <c:pt idx="2358">
                  <c:v>794.72799999999938</c:v>
                </c:pt>
                <c:pt idx="2359">
                  <c:v>794.91800000000001</c:v>
                </c:pt>
                <c:pt idx="2360">
                  <c:v>795.10799999999949</c:v>
                </c:pt>
                <c:pt idx="2361">
                  <c:v>795.2980000000008</c:v>
                </c:pt>
                <c:pt idx="2362">
                  <c:v>795.48900000000003</c:v>
                </c:pt>
                <c:pt idx="2363">
                  <c:v>795.67900000000054</c:v>
                </c:pt>
                <c:pt idx="2364">
                  <c:v>795.86899999999946</c:v>
                </c:pt>
                <c:pt idx="2365">
                  <c:v>796.05899999999997</c:v>
                </c:pt>
                <c:pt idx="2366">
                  <c:v>796.24900000000002</c:v>
                </c:pt>
                <c:pt idx="2367">
                  <c:v>796.43899999999996</c:v>
                </c:pt>
                <c:pt idx="2368">
                  <c:v>796.62900000000002</c:v>
                </c:pt>
                <c:pt idx="2369">
                  <c:v>796.81899999999996</c:v>
                </c:pt>
                <c:pt idx="2370">
                  <c:v>797.00900000000001</c:v>
                </c:pt>
                <c:pt idx="2371">
                  <c:v>797.19900000000052</c:v>
                </c:pt>
                <c:pt idx="2372">
                  <c:v>797.39</c:v>
                </c:pt>
                <c:pt idx="2373">
                  <c:v>797.58</c:v>
                </c:pt>
                <c:pt idx="2374">
                  <c:v>797.77000000000055</c:v>
                </c:pt>
                <c:pt idx="2375">
                  <c:v>797.95999999999947</c:v>
                </c:pt>
                <c:pt idx="2376">
                  <c:v>798.15</c:v>
                </c:pt>
                <c:pt idx="2377">
                  <c:v>798.33999999999946</c:v>
                </c:pt>
                <c:pt idx="2378">
                  <c:v>798.53</c:v>
                </c:pt>
                <c:pt idx="2379">
                  <c:v>798.72</c:v>
                </c:pt>
                <c:pt idx="2380">
                  <c:v>798.91099999999949</c:v>
                </c:pt>
                <c:pt idx="2381">
                  <c:v>799.101</c:v>
                </c:pt>
                <c:pt idx="2382">
                  <c:v>799.29100000000005</c:v>
                </c:pt>
                <c:pt idx="2383">
                  <c:v>799.48099999999999</c:v>
                </c:pt>
                <c:pt idx="2384">
                  <c:v>799.67100000000005</c:v>
                </c:pt>
                <c:pt idx="2385">
                  <c:v>799.86099999999919</c:v>
                </c:pt>
                <c:pt idx="2386">
                  <c:v>800.05099999999948</c:v>
                </c:pt>
                <c:pt idx="2387">
                  <c:v>800.24099999999999</c:v>
                </c:pt>
                <c:pt idx="2388">
                  <c:v>800.43099999999947</c:v>
                </c:pt>
                <c:pt idx="2389">
                  <c:v>800.62199999999996</c:v>
                </c:pt>
                <c:pt idx="2390">
                  <c:v>800.81199999999933</c:v>
                </c:pt>
                <c:pt idx="2391">
                  <c:v>801.00199999999938</c:v>
                </c:pt>
                <c:pt idx="2392">
                  <c:v>801.19200000000001</c:v>
                </c:pt>
                <c:pt idx="2393">
                  <c:v>801.38199999999949</c:v>
                </c:pt>
                <c:pt idx="2394">
                  <c:v>801.572</c:v>
                </c:pt>
                <c:pt idx="2395">
                  <c:v>801.76199999999949</c:v>
                </c:pt>
                <c:pt idx="2396">
                  <c:v>801.9519999999992</c:v>
                </c:pt>
                <c:pt idx="2397">
                  <c:v>802.14300000000003</c:v>
                </c:pt>
                <c:pt idx="2398">
                  <c:v>802.33299999999906</c:v>
                </c:pt>
                <c:pt idx="2399">
                  <c:v>802.52300000000002</c:v>
                </c:pt>
                <c:pt idx="2400">
                  <c:v>802.71299999999997</c:v>
                </c:pt>
                <c:pt idx="2401">
                  <c:v>802.90300000000002</c:v>
                </c:pt>
                <c:pt idx="2402">
                  <c:v>803.09299999999996</c:v>
                </c:pt>
                <c:pt idx="2403">
                  <c:v>803.28300000000081</c:v>
                </c:pt>
                <c:pt idx="2404">
                  <c:v>803.47299999999996</c:v>
                </c:pt>
                <c:pt idx="2405">
                  <c:v>803.66399999999999</c:v>
                </c:pt>
                <c:pt idx="2406">
                  <c:v>803.85399999999947</c:v>
                </c:pt>
                <c:pt idx="2407">
                  <c:v>804.04399999999998</c:v>
                </c:pt>
                <c:pt idx="2408">
                  <c:v>804.23400000000004</c:v>
                </c:pt>
                <c:pt idx="2409">
                  <c:v>804.42399999999998</c:v>
                </c:pt>
                <c:pt idx="2410">
                  <c:v>804.61400000000003</c:v>
                </c:pt>
                <c:pt idx="2411">
                  <c:v>804.80399999999997</c:v>
                </c:pt>
                <c:pt idx="2412">
                  <c:v>804.99400000000003</c:v>
                </c:pt>
                <c:pt idx="2413">
                  <c:v>805.18499999999995</c:v>
                </c:pt>
                <c:pt idx="2414">
                  <c:v>805.375</c:v>
                </c:pt>
                <c:pt idx="2415">
                  <c:v>805.56499999999949</c:v>
                </c:pt>
                <c:pt idx="2416">
                  <c:v>805.755</c:v>
                </c:pt>
                <c:pt idx="2417">
                  <c:v>805.94499999999948</c:v>
                </c:pt>
                <c:pt idx="2418">
                  <c:v>806.13499999999999</c:v>
                </c:pt>
                <c:pt idx="2419">
                  <c:v>806.32499999999948</c:v>
                </c:pt>
                <c:pt idx="2420">
                  <c:v>806.51499999999999</c:v>
                </c:pt>
                <c:pt idx="2421">
                  <c:v>806.70600000000002</c:v>
                </c:pt>
                <c:pt idx="2422">
                  <c:v>806.89599999999996</c:v>
                </c:pt>
                <c:pt idx="2423">
                  <c:v>807.08600000000001</c:v>
                </c:pt>
                <c:pt idx="2424">
                  <c:v>807.27599999999995</c:v>
                </c:pt>
                <c:pt idx="2425">
                  <c:v>807.46599999999921</c:v>
                </c:pt>
                <c:pt idx="2426">
                  <c:v>807.65599999999949</c:v>
                </c:pt>
                <c:pt idx="2427">
                  <c:v>807.84599999999921</c:v>
                </c:pt>
                <c:pt idx="2428">
                  <c:v>808.03599999999949</c:v>
                </c:pt>
                <c:pt idx="2429">
                  <c:v>808.22699999999998</c:v>
                </c:pt>
                <c:pt idx="2430">
                  <c:v>808.41699999999946</c:v>
                </c:pt>
                <c:pt idx="2431">
                  <c:v>808.60699999999997</c:v>
                </c:pt>
                <c:pt idx="2432">
                  <c:v>808.79700000000003</c:v>
                </c:pt>
                <c:pt idx="2433">
                  <c:v>808.98699999999997</c:v>
                </c:pt>
                <c:pt idx="2434">
                  <c:v>809.17700000000002</c:v>
                </c:pt>
                <c:pt idx="2435">
                  <c:v>809.36699999999905</c:v>
                </c:pt>
                <c:pt idx="2436">
                  <c:v>809.55699999999933</c:v>
                </c:pt>
                <c:pt idx="2437">
                  <c:v>809.74800000000005</c:v>
                </c:pt>
                <c:pt idx="2438">
                  <c:v>809.93799999999919</c:v>
                </c:pt>
                <c:pt idx="2439">
                  <c:v>810.12800000000004</c:v>
                </c:pt>
                <c:pt idx="2440">
                  <c:v>810.31799999999919</c:v>
                </c:pt>
                <c:pt idx="2441">
                  <c:v>810.50800000000004</c:v>
                </c:pt>
                <c:pt idx="2442">
                  <c:v>810.69799999999998</c:v>
                </c:pt>
                <c:pt idx="2443">
                  <c:v>810.88800000000003</c:v>
                </c:pt>
                <c:pt idx="2444">
                  <c:v>811.07899999999995</c:v>
                </c:pt>
                <c:pt idx="2445">
                  <c:v>811.26900000000001</c:v>
                </c:pt>
                <c:pt idx="2446">
                  <c:v>811.45899999999949</c:v>
                </c:pt>
                <c:pt idx="2447">
                  <c:v>811.649</c:v>
                </c:pt>
                <c:pt idx="2448">
                  <c:v>811.83900000000006</c:v>
                </c:pt>
                <c:pt idx="2449">
                  <c:v>812.029</c:v>
                </c:pt>
                <c:pt idx="2450">
                  <c:v>812.21900000000005</c:v>
                </c:pt>
                <c:pt idx="2451">
                  <c:v>812.40899999999999</c:v>
                </c:pt>
                <c:pt idx="2452">
                  <c:v>812.6</c:v>
                </c:pt>
                <c:pt idx="2453">
                  <c:v>812.79000000000053</c:v>
                </c:pt>
                <c:pt idx="2454">
                  <c:v>812.98</c:v>
                </c:pt>
                <c:pt idx="2455">
                  <c:v>813.17000000000053</c:v>
                </c:pt>
                <c:pt idx="2456">
                  <c:v>813.35999999999933</c:v>
                </c:pt>
                <c:pt idx="2457">
                  <c:v>813.55</c:v>
                </c:pt>
                <c:pt idx="2458">
                  <c:v>813.74</c:v>
                </c:pt>
                <c:pt idx="2459">
                  <c:v>813.93099999999947</c:v>
                </c:pt>
                <c:pt idx="2460">
                  <c:v>814.12099999999998</c:v>
                </c:pt>
                <c:pt idx="2461">
                  <c:v>814.31099999999947</c:v>
                </c:pt>
                <c:pt idx="2462">
                  <c:v>814.50099999999998</c:v>
                </c:pt>
                <c:pt idx="2463">
                  <c:v>814.69100000000003</c:v>
                </c:pt>
                <c:pt idx="2464">
                  <c:v>814.88099999999997</c:v>
                </c:pt>
                <c:pt idx="2465">
                  <c:v>815.07100000000003</c:v>
                </c:pt>
                <c:pt idx="2466">
                  <c:v>815.26199999999949</c:v>
                </c:pt>
                <c:pt idx="2467">
                  <c:v>815.4519999999992</c:v>
                </c:pt>
                <c:pt idx="2468">
                  <c:v>815.64199999999948</c:v>
                </c:pt>
                <c:pt idx="2469">
                  <c:v>815.8319999999992</c:v>
                </c:pt>
                <c:pt idx="2470">
                  <c:v>816.02199999999948</c:v>
                </c:pt>
                <c:pt idx="2471">
                  <c:v>816.21199999999999</c:v>
                </c:pt>
                <c:pt idx="2472">
                  <c:v>816.40199999999948</c:v>
                </c:pt>
                <c:pt idx="2473">
                  <c:v>816.59299999999996</c:v>
                </c:pt>
                <c:pt idx="2474">
                  <c:v>816.78300000000081</c:v>
                </c:pt>
                <c:pt idx="2475">
                  <c:v>816.97299999999996</c:v>
                </c:pt>
                <c:pt idx="2476">
                  <c:v>817.16300000000001</c:v>
                </c:pt>
                <c:pt idx="2477">
                  <c:v>817.35299999999881</c:v>
                </c:pt>
                <c:pt idx="2478">
                  <c:v>817.54300000000001</c:v>
                </c:pt>
                <c:pt idx="2479">
                  <c:v>817.73299999999949</c:v>
                </c:pt>
                <c:pt idx="2480">
                  <c:v>817.92399999999998</c:v>
                </c:pt>
                <c:pt idx="2481">
                  <c:v>818.11400000000003</c:v>
                </c:pt>
                <c:pt idx="2482">
                  <c:v>818.30399999999997</c:v>
                </c:pt>
                <c:pt idx="2483">
                  <c:v>818.49400000000003</c:v>
                </c:pt>
                <c:pt idx="2484">
                  <c:v>818.68400000000054</c:v>
                </c:pt>
                <c:pt idx="2485">
                  <c:v>818.87400000000002</c:v>
                </c:pt>
                <c:pt idx="2486">
                  <c:v>819.06399999999996</c:v>
                </c:pt>
                <c:pt idx="2487">
                  <c:v>819.255</c:v>
                </c:pt>
                <c:pt idx="2488">
                  <c:v>819.44499999999948</c:v>
                </c:pt>
                <c:pt idx="2489">
                  <c:v>819.63499999999999</c:v>
                </c:pt>
                <c:pt idx="2490">
                  <c:v>819.82499999999948</c:v>
                </c:pt>
                <c:pt idx="2491">
                  <c:v>820.01499999999999</c:v>
                </c:pt>
                <c:pt idx="2492">
                  <c:v>820.20500000000004</c:v>
                </c:pt>
                <c:pt idx="2493">
                  <c:v>820.39499999999998</c:v>
                </c:pt>
                <c:pt idx="2494">
                  <c:v>820.58600000000001</c:v>
                </c:pt>
                <c:pt idx="2495">
                  <c:v>820.77599999999995</c:v>
                </c:pt>
                <c:pt idx="2496">
                  <c:v>820.96599999999921</c:v>
                </c:pt>
                <c:pt idx="2497">
                  <c:v>821.15599999999949</c:v>
                </c:pt>
                <c:pt idx="2498">
                  <c:v>821.34599999999921</c:v>
                </c:pt>
                <c:pt idx="2499">
                  <c:v>821.53599999999949</c:v>
                </c:pt>
                <c:pt idx="2500">
                  <c:v>821.726</c:v>
                </c:pt>
                <c:pt idx="2501">
                  <c:v>821.91699999999946</c:v>
                </c:pt>
                <c:pt idx="2502">
                  <c:v>822.10699999999997</c:v>
                </c:pt>
                <c:pt idx="2503">
                  <c:v>822.29700000000003</c:v>
                </c:pt>
                <c:pt idx="2504">
                  <c:v>822.48699999999997</c:v>
                </c:pt>
                <c:pt idx="2505">
                  <c:v>822.67700000000002</c:v>
                </c:pt>
                <c:pt idx="2506">
                  <c:v>822.86699999999905</c:v>
                </c:pt>
                <c:pt idx="2507">
                  <c:v>823.05699999999933</c:v>
                </c:pt>
                <c:pt idx="2508">
                  <c:v>823.24800000000005</c:v>
                </c:pt>
                <c:pt idx="2509">
                  <c:v>823.43799999999919</c:v>
                </c:pt>
                <c:pt idx="2510">
                  <c:v>823.62800000000004</c:v>
                </c:pt>
                <c:pt idx="2511">
                  <c:v>823.81799999999919</c:v>
                </c:pt>
                <c:pt idx="2512">
                  <c:v>824.00800000000004</c:v>
                </c:pt>
                <c:pt idx="2513">
                  <c:v>824.19799999999998</c:v>
                </c:pt>
                <c:pt idx="2514">
                  <c:v>824.38800000000003</c:v>
                </c:pt>
                <c:pt idx="2515">
                  <c:v>824.57899999999995</c:v>
                </c:pt>
                <c:pt idx="2516">
                  <c:v>824.76900000000001</c:v>
                </c:pt>
                <c:pt idx="2517">
                  <c:v>824.95899999999949</c:v>
                </c:pt>
                <c:pt idx="2518">
                  <c:v>825.149</c:v>
                </c:pt>
                <c:pt idx="2519">
                  <c:v>825.33900000000006</c:v>
                </c:pt>
                <c:pt idx="2520">
                  <c:v>825.529</c:v>
                </c:pt>
                <c:pt idx="2521">
                  <c:v>825.71900000000005</c:v>
                </c:pt>
                <c:pt idx="2522">
                  <c:v>825.91</c:v>
                </c:pt>
                <c:pt idx="2523">
                  <c:v>826.1</c:v>
                </c:pt>
                <c:pt idx="2524">
                  <c:v>826.29000000000053</c:v>
                </c:pt>
                <c:pt idx="2525">
                  <c:v>826.48</c:v>
                </c:pt>
                <c:pt idx="2526">
                  <c:v>826.67000000000053</c:v>
                </c:pt>
                <c:pt idx="2527">
                  <c:v>826.85999999999933</c:v>
                </c:pt>
                <c:pt idx="2528">
                  <c:v>827.05099999999948</c:v>
                </c:pt>
                <c:pt idx="2529">
                  <c:v>827.24099999999999</c:v>
                </c:pt>
                <c:pt idx="2530">
                  <c:v>827.43099999999947</c:v>
                </c:pt>
                <c:pt idx="2531">
                  <c:v>827.62099999999998</c:v>
                </c:pt>
                <c:pt idx="2532">
                  <c:v>827.81099999999947</c:v>
                </c:pt>
                <c:pt idx="2533">
                  <c:v>828.00099999999998</c:v>
                </c:pt>
                <c:pt idx="2534">
                  <c:v>828.19100000000003</c:v>
                </c:pt>
                <c:pt idx="2535">
                  <c:v>828.38199999999949</c:v>
                </c:pt>
                <c:pt idx="2536">
                  <c:v>828.572</c:v>
                </c:pt>
                <c:pt idx="2537">
                  <c:v>828.76199999999949</c:v>
                </c:pt>
                <c:pt idx="2538">
                  <c:v>828.9519999999992</c:v>
                </c:pt>
                <c:pt idx="2539">
                  <c:v>829.14199999999948</c:v>
                </c:pt>
                <c:pt idx="2540">
                  <c:v>829.3319999999992</c:v>
                </c:pt>
                <c:pt idx="2541">
                  <c:v>829.52300000000002</c:v>
                </c:pt>
                <c:pt idx="2542">
                  <c:v>829.71299999999997</c:v>
                </c:pt>
                <c:pt idx="2543">
                  <c:v>829.90300000000002</c:v>
                </c:pt>
                <c:pt idx="2544">
                  <c:v>830.09299999999996</c:v>
                </c:pt>
                <c:pt idx="2545">
                  <c:v>830.28300000000081</c:v>
                </c:pt>
                <c:pt idx="2546">
                  <c:v>830.47299999999996</c:v>
                </c:pt>
                <c:pt idx="2547">
                  <c:v>830.66300000000001</c:v>
                </c:pt>
                <c:pt idx="2548">
                  <c:v>830.85399999999947</c:v>
                </c:pt>
                <c:pt idx="2549">
                  <c:v>831.04399999999998</c:v>
                </c:pt>
                <c:pt idx="2550">
                  <c:v>831.23400000000004</c:v>
                </c:pt>
                <c:pt idx="2551">
                  <c:v>831.42399999999998</c:v>
                </c:pt>
                <c:pt idx="2552">
                  <c:v>831.61400000000003</c:v>
                </c:pt>
                <c:pt idx="2553">
                  <c:v>831.80399999999997</c:v>
                </c:pt>
                <c:pt idx="2554">
                  <c:v>831.995</c:v>
                </c:pt>
                <c:pt idx="2555">
                  <c:v>832.18499999999995</c:v>
                </c:pt>
                <c:pt idx="2556">
                  <c:v>832.375</c:v>
                </c:pt>
                <c:pt idx="2557">
                  <c:v>832.56499999999949</c:v>
                </c:pt>
                <c:pt idx="2558">
                  <c:v>832.755</c:v>
                </c:pt>
                <c:pt idx="2559">
                  <c:v>832.94499999999948</c:v>
                </c:pt>
                <c:pt idx="2560">
                  <c:v>833.13499999999999</c:v>
                </c:pt>
                <c:pt idx="2561">
                  <c:v>833.32599999999934</c:v>
                </c:pt>
                <c:pt idx="2562">
                  <c:v>833.51599999999996</c:v>
                </c:pt>
                <c:pt idx="2563">
                  <c:v>833.70600000000002</c:v>
                </c:pt>
                <c:pt idx="2564">
                  <c:v>833.89599999999996</c:v>
                </c:pt>
                <c:pt idx="2565">
                  <c:v>834.08600000000001</c:v>
                </c:pt>
                <c:pt idx="2566">
                  <c:v>834.27599999999995</c:v>
                </c:pt>
                <c:pt idx="2567">
                  <c:v>834.46599999999921</c:v>
                </c:pt>
                <c:pt idx="2568">
                  <c:v>834.65699999999947</c:v>
                </c:pt>
                <c:pt idx="2569">
                  <c:v>834.84699999999907</c:v>
                </c:pt>
                <c:pt idx="2570">
                  <c:v>835.03699999999947</c:v>
                </c:pt>
                <c:pt idx="2571">
                  <c:v>835.22699999999998</c:v>
                </c:pt>
                <c:pt idx="2572">
                  <c:v>835.41699999999946</c:v>
                </c:pt>
                <c:pt idx="2573">
                  <c:v>835.60699999999997</c:v>
                </c:pt>
                <c:pt idx="2574">
                  <c:v>835.7980000000008</c:v>
                </c:pt>
                <c:pt idx="2575">
                  <c:v>835.98800000000051</c:v>
                </c:pt>
                <c:pt idx="2576">
                  <c:v>836.17800000000068</c:v>
                </c:pt>
                <c:pt idx="2577">
                  <c:v>836.36799999999914</c:v>
                </c:pt>
                <c:pt idx="2578">
                  <c:v>836.5579999999992</c:v>
                </c:pt>
                <c:pt idx="2579">
                  <c:v>836.74800000000005</c:v>
                </c:pt>
                <c:pt idx="2580">
                  <c:v>836.93799999999919</c:v>
                </c:pt>
                <c:pt idx="2581">
                  <c:v>837.12900000000002</c:v>
                </c:pt>
                <c:pt idx="2582">
                  <c:v>837.31899999999996</c:v>
                </c:pt>
                <c:pt idx="2583">
                  <c:v>837.50900000000001</c:v>
                </c:pt>
                <c:pt idx="2584">
                  <c:v>837.69900000000052</c:v>
                </c:pt>
                <c:pt idx="2585">
                  <c:v>837.88900000000001</c:v>
                </c:pt>
                <c:pt idx="2586">
                  <c:v>838.07899999999995</c:v>
                </c:pt>
                <c:pt idx="2587">
                  <c:v>838.27000000000055</c:v>
                </c:pt>
                <c:pt idx="2588">
                  <c:v>838.45999999999947</c:v>
                </c:pt>
                <c:pt idx="2589">
                  <c:v>838.65</c:v>
                </c:pt>
                <c:pt idx="2590">
                  <c:v>838.83999999999946</c:v>
                </c:pt>
                <c:pt idx="2591">
                  <c:v>839.03</c:v>
                </c:pt>
                <c:pt idx="2592">
                  <c:v>839.22</c:v>
                </c:pt>
                <c:pt idx="2593">
                  <c:v>839.41099999999949</c:v>
                </c:pt>
                <c:pt idx="2594">
                  <c:v>839.601</c:v>
                </c:pt>
                <c:pt idx="2595">
                  <c:v>839.79100000000005</c:v>
                </c:pt>
                <c:pt idx="2596">
                  <c:v>839.98099999999999</c:v>
                </c:pt>
                <c:pt idx="2597">
                  <c:v>840.17100000000005</c:v>
                </c:pt>
                <c:pt idx="2598">
                  <c:v>840.36099999999919</c:v>
                </c:pt>
                <c:pt idx="2599">
                  <c:v>840.55099999999948</c:v>
                </c:pt>
                <c:pt idx="2600">
                  <c:v>840.74199999999996</c:v>
                </c:pt>
                <c:pt idx="2601">
                  <c:v>840.93199999999933</c:v>
                </c:pt>
                <c:pt idx="2602">
                  <c:v>841.12199999999996</c:v>
                </c:pt>
                <c:pt idx="2603">
                  <c:v>841.31199999999933</c:v>
                </c:pt>
                <c:pt idx="2604">
                  <c:v>841.50199999999938</c:v>
                </c:pt>
                <c:pt idx="2605">
                  <c:v>841.69200000000001</c:v>
                </c:pt>
                <c:pt idx="2606">
                  <c:v>841.88300000000004</c:v>
                </c:pt>
                <c:pt idx="2607">
                  <c:v>842.07299999999998</c:v>
                </c:pt>
                <c:pt idx="2608">
                  <c:v>842.26300000000003</c:v>
                </c:pt>
                <c:pt idx="2609">
                  <c:v>842.45299999999907</c:v>
                </c:pt>
                <c:pt idx="2610">
                  <c:v>842.64300000000003</c:v>
                </c:pt>
                <c:pt idx="2611">
                  <c:v>842.83299999999906</c:v>
                </c:pt>
                <c:pt idx="2612">
                  <c:v>843.02300000000002</c:v>
                </c:pt>
                <c:pt idx="2613">
                  <c:v>843.21400000000051</c:v>
                </c:pt>
                <c:pt idx="2614">
                  <c:v>843.404</c:v>
                </c:pt>
                <c:pt idx="2615">
                  <c:v>843.59400000000005</c:v>
                </c:pt>
                <c:pt idx="2616">
                  <c:v>843.78400000000067</c:v>
                </c:pt>
                <c:pt idx="2617">
                  <c:v>843.97400000000005</c:v>
                </c:pt>
                <c:pt idx="2618">
                  <c:v>844.16399999999999</c:v>
                </c:pt>
                <c:pt idx="2619">
                  <c:v>844.35499999999934</c:v>
                </c:pt>
                <c:pt idx="2620">
                  <c:v>844.54499999999996</c:v>
                </c:pt>
                <c:pt idx="2621">
                  <c:v>844.73500000000001</c:v>
                </c:pt>
                <c:pt idx="2622">
                  <c:v>844.92499999999939</c:v>
                </c:pt>
                <c:pt idx="2623">
                  <c:v>845.11500000000001</c:v>
                </c:pt>
                <c:pt idx="2624">
                  <c:v>845.30499999999938</c:v>
                </c:pt>
                <c:pt idx="2625">
                  <c:v>845.495</c:v>
                </c:pt>
                <c:pt idx="2626">
                  <c:v>845.68600000000004</c:v>
                </c:pt>
                <c:pt idx="2627">
                  <c:v>845.87599999999998</c:v>
                </c:pt>
                <c:pt idx="2628">
                  <c:v>846.06599999999946</c:v>
                </c:pt>
                <c:pt idx="2629">
                  <c:v>846.25599999999997</c:v>
                </c:pt>
                <c:pt idx="2630">
                  <c:v>846.44599999999946</c:v>
                </c:pt>
                <c:pt idx="2631">
                  <c:v>846.63599999999997</c:v>
                </c:pt>
                <c:pt idx="2632">
                  <c:v>846.8269999999992</c:v>
                </c:pt>
                <c:pt idx="2633">
                  <c:v>847.01699999999948</c:v>
                </c:pt>
                <c:pt idx="2634">
                  <c:v>847.20699999999999</c:v>
                </c:pt>
                <c:pt idx="2635">
                  <c:v>847.39699999999948</c:v>
                </c:pt>
                <c:pt idx="2636">
                  <c:v>847.58699999999999</c:v>
                </c:pt>
                <c:pt idx="2637">
                  <c:v>847.77700000000004</c:v>
                </c:pt>
                <c:pt idx="2638">
                  <c:v>847.96799999999905</c:v>
                </c:pt>
                <c:pt idx="2639">
                  <c:v>848.15800000000002</c:v>
                </c:pt>
                <c:pt idx="2640">
                  <c:v>848.34799999999905</c:v>
                </c:pt>
                <c:pt idx="2641">
                  <c:v>848.53800000000001</c:v>
                </c:pt>
                <c:pt idx="2642">
                  <c:v>848.72799999999938</c:v>
                </c:pt>
                <c:pt idx="2643">
                  <c:v>848.91800000000001</c:v>
                </c:pt>
                <c:pt idx="2644">
                  <c:v>849.10900000000004</c:v>
                </c:pt>
                <c:pt idx="2645">
                  <c:v>849.29900000000055</c:v>
                </c:pt>
                <c:pt idx="2646">
                  <c:v>849.48900000000003</c:v>
                </c:pt>
                <c:pt idx="2647">
                  <c:v>849.67900000000054</c:v>
                </c:pt>
                <c:pt idx="2648">
                  <c:v>849.86899999999946</c:v>
                </c:pt>
                <c:pt idx="2649">
                  <c:v>850.05899999999997</c:v>
                </c:pt>
                <c:pt idx="2650">
                  <c:v>850.25</c:v>
                </c:pt>
                <c:pt idx="2651">
                  <c:v>850.43999999999949</c:v>
                </c:pt>
                <c:pt idx="2652">
                  <c:v>850.63</c:v>
                </c:pt>
                <c:pt idx="2653">
                  <c:v>850.81999999999948</c:v>
                </c:pt>
                <c:pt idx="2654">
                  <c:v>851.01</c:v>
                </c:pt>
                <c:pt idx="2655">
                  <c:v>851.2</c:v>
                </c:pt>
                <c:pt idx="2656">
                  <c:v>851.39</c:v>
                </c:pt>
                <c:pt idx="2657">
                  <c:v>851.58100000000002</c:v>
                </c:pt>
                <c:pt idx="2658">
                  <c:v>851.77100000000053</c:v>
                </c:pt>
                <c:pt idx="2659">
                  <c:v>851.96099999999933</c:v>
                </c:pt>
                <c:pt idx="2660">
                  <c:v>852.15099999999939</c:v>
                </c:pt>
                <c:pt idx="2661">
                  <c:v>852.34099999999921</c:v>
                </c:pt>
                <c:pt idx="2662">
                  <c:v>852.53099999999949</c:v>
                </c:pt>
                <c:pt idx="2663">
                  <c:v>852.721</c:v>
                </c:pt>
                <c:pt idx="2664">
                  <c:v>852.91199999999947</c:v>
                </c:pt>
                <c:pt idx="2665">
                  <c:v>853.10199999999998</c:v>
                </c:pt>
                <c:pt idx="2666">
                  <c:v>853.29200000000003</c:v>
                </c:pt>
                <c:pt idx="2667">
                  <c:v>853.48199999999997</c:v>
                </c:pt>
                <c:pt idx="2668">
                  <c:v>853.67200000000003</c:v>
                </c:pt>
                <c:pt idx="2669">
                  <c:v>853.86199999999906</c:v>
                </c:pt>
                <c:pt idx="2670">
                  <c:v>854.053</c:v>
                </c:pt>
                <c:pt idx="2671">
                  <c:v>854.24300000000005</c:v>
                </c:pt>
                <c:pt idx="2672">
                  <c:v>854.4329999999992</c:v>
                </c:pt>
                <c:pt idx="2673">
                  <c:v>854.62300000000005</c:v>
                </c:pt>
                <c:pt idx="2674">
                  <c:v>854.81299999999919</c:v>
                </c:pt>
                <c:pt idx="2675">
                  <c:v>855.00300000000004</c:v>
                </c:pt>
                <c:pt idx="2676">
                  <c:v>855.19400000000053</c:v>
                </c:pt>
                <c:pt idx="2677">
                  <c:v>855.38400000000001</c:v>
                </c:pt>
                <c:pt idx="2678">
                  <c:v>855.57400000000052</c:v>
                </c:pt>
                <c:pt idx="2679">
                  <c:v>855.76400000000001</c:v>
                </c:pt>
                <c:pt idx="2680">
                  <c:v>855.95399999999938</c:v>
                </c:pt>
                <c:pt idx="2681">
                  <c:v>856.14400000000001</c:v>
                </c:pt>
                <c:pt idx="2682">
                  <c:v>856.33499999999947</c:v>
                </c:pt>
                <c:pt idx="2683">
                  <c:v>856.52499999999998</c:v>
                </c:pt>
                <c:pt idx="2684">
                  <c:v>856.71500000000003</c:v>
                </c:pt>
                <c:pt idx="2685">
                  <c:v>856.90499999999997</c:v>
                </c:pt>
                <c:pt idx="2686">
                  <c:v>857.09500000000003</c:v>
                </c:pt>
                <c:pt idx="2687">
                  <c:v>857.28500000000054</c:v>
                </c:pt>
                <c:pt idx="2688">
                  <c:v>857.47500000000002</c:v>
                </c:pt>
                <c:pt idx="2689">
                  <c:v>857.66599999999949</c:v>
                </c:pt>
                <c:pt idx="2690">
                  <c:v>857.8559999999992</c:v>
                </c:pt>
                <c:pt idx="2691">
                  <c:v>858.04599999999948</c:v>
                </c:pt>
                <c:pt idx="2692">
                  <c:v>858.23599999999999</c:v>
                </c:pt>
                <c:pt idx="2693">
                  <c:v>858.42599999999948</c:v>
                </c:pt>
                <c:pt idx="2694">
                  <c:v>858.61599999999999</c:v>
                </c:pt>
                <c:pt idx="2695">
                  <c:v>858.80699999999933</c:v>
                </c:pt>
                <c:pt idx="2696">
                  <c:v>858.99699999999996</c:v>
                </c:pt>
                <c:pt idx="2697">
                  <c:v>859.18700000000001</c:v>
                </c:pt>
                <c:pt idx="2698">
                  <c:v>859.37699999999938</c:v>
                </c:pt>
                <c:pt idx="2699">
                  <c:v>859.56699999999921</c:v>
                </c:pt>
                <c:pt idx="2700">
                  <c:v>859.75699999999949</c:v>
                </c:pt>
                <c:pt idx="2701">
                  <c:v>859.94799999999907</c:v>
                </c:pt>
                <c:pt idx="2702">
                  <c:v>860.13800000000003</c:v>
                </c:pt>
                <c:pt idx="2703">
                  <c:v>860.32799999999907</c:v>
                </c:pt>
                <c:pt idx="2704">
                  <c:v>860.51800000000003</c:v>
                </c:pt>
                <c:pt idx="2705">
                  <c:v>860.70799999999997</c:v>
                </c:pt>
                <c:pt idx="2706">
                  <c:v>860.89800000000002</c:v>
                </c:pt>
                <c:pt idx="2707">
                  <c:v>861.08799999999997</c:v>
                </c:pt>
                <c:pt idx="2708">
                  <c:v>861.27900000000068</c:v>
                </c:pt>
                <c:pt idx="2709">
                  <c:v>861.46899999999948</c:v>
                </c:pt>
                <c:pt idx="2710">
                  <c:v>861.65899999999999</c:v>
                </c:pt>
                <c:pt idx="2711">
                  <c:v>861.84899999999948</c:v>
                </c:pt>
                <c:pt idx="2712">
                  <c:v>862.03899999999999</c:v>
                </c:pt>
                <c:pt idx="2713">
                  <c:v>862.22900000000004</c:v>
                </c:pt>
                <c:pt idx="2714">
                  <c:v>862.41899999999998</c:v>
                </c:pt>
                <c:pt idx="2715">
                  <c:v>862.61</c:v>
                </c:pt>
                <c:pt idx="2716">
                  <c:v>862.8</c:v>
                </c:pt>
                <c:pt idx="2717">
                  <c:v>862.99</c:v>
                </c:pt>
                <c:pt idx="2718">
                  <c:v>863.18000000000052</c:v>
                </c:pt>
                <c:pt idx="2719">
                  <c:v>863.37</c:v>
                </c:pt>
                <c:pt idx="2720">
                  <c:v>863.56</c:v>
                </c:pt>
                <c:pt idx="2721">
                  <c:v>863.75099999999998</c:v>
                </c:pt>
                <c:pt idx="2722">
                  <c:v>863.94099999999946</c:v>
                </c:pt>
                <c:pt idx="2723">
                  <c:v>864.13099999999997</c:v>
                </c:pt>
                <c:pt idx="2724">
                  <c:v>864.32099999999946</c:v>
                </c:pt>
                <c:pt idx="2725">
                  <c:v>864.51099999999997</c:v>
                </c:pt>
                <c:pt idx="2726">
                  <c:v>864.70100000000002</c:v>
                </c:pt>
                <c:pt idx="2727">
                  <c:v>864.89099999999996</c:v>
                </c:pt>
                <c:pt idx="2728">
                  <c:v>865.08199999999999</c:v>
                </c:pt>
                <c:pt idx="2729">
                  <c:v>865.27200000000005</c:v>
                </c:pt>
                <c:pt idx="2730">
                  <c:v>865.46199999999919</c:v>
                </c:pt>
                <c:pt idx="2731">
                  <c:v>865.65199999999948</c:v>
                </c:pt>
                <c:pt idx="2732">
                  <c:v>865.84199999999919</c:v>
                </c:pt>
                <c:pt idx="2733">
                  <c:v>866.03199999999947</c:v>
                </c:pt>
                <c:pt idx="2734">
                  <c:v>866.22299999999996</c:v>
                </c:pt>
                <c:pt idx="2735">
                  <c:v>866.41300000000001</c:v>
                </c:pt>
                <c:pt idx="2736">
                  <c:v>866.60299999999938</c:v>
                </c:pt>
                <c:pt idx="2737">
                  <c:v>866.7930000000008</c:v>
                </c:pt>
                <c:pt idx="2738">
                  <c:v>866.98299999999949</c:v>
                </c:pt>
                <c:pt idx="2739">
                  <c:v>867.1730000000008</c:v>
                </c:pt>
                <c:pt idx="2740">
                  <c:v>867.36300000000006</c:v>
                </c:pt>
                <c:pt idx="2741">
                  <c:v>867.55399999999997</c:v>
                </c:pt>
                <c:pt idx="2742">
                  <c:v>867.74400000000003</c:v>
                </c:pt>
                <c:pt idx="2743">
                  <c:v>867.93399999999997</c:v>
                </c:pt>
                <c:pt idx="2744">
                  <c:v>868.12400000000002</c:v>
                </c:pt>
                <c:pt idx="2745">
                  <c:v>868.31399999999996</c:v>
                </c:pt>
                <c:pt idx="2746">
                  <c:v>868.50400000000002</c:v>
                </c:pt>
                <c:pt idx="2747">
                  <c:v>868.69500000000005</c:v>
                </c:pt>
                <c:pt idx="2748">
                  <c:v>868.88499999999999</c:v>
                </c:pt>
                <c:pt idx="2749">
                  <c:v>869.07500000000005</c:v>
                </c:pt>
                <c:pt idx="2750">
                  <c:v>869.26499999999999</c:v>
                </c:pt>
                <c:pt idx="2751">
                  <c:v>869.45499999999947</c:v>
                </c:pt>
                <c:pt idx="2752">
                  <c:v>869.64499999999998</c:v>
                </c:pt>
                <c:pt idx="2753">
                  <c:v>869.83499999999947</c:v>
                </c:pt>
                <c:pt idx="2754">
                  <c:v>870.02599999999939</c:v>
                </c:pt>
                <c:pt idx="2755">
                  <c:v>870.21600000000001</c:v>
                </c:pt>
                <c:pt idx="2756">
                  <c:v>870.40599999999949</c:v>
                </c:pt>
                <c:pt idx="2757">
                  <c:v>870.596</c:v>
                </c:pt>
                <c:pt idx="2758">
                  <c:v>870.78599999999994</c:v>
                </c:pt>
                <c:pt idx="2759">
                  <c:v>870.976</c:v>
                </c:pt>
                <c:pt idx="2760">
                  <c:v>871.16699999999946</c:v>
                </c:pt>
                <c:pt idx="2761">
                  <c:v>871.35699999999906</c:v>
                </c:pt>
                <c:pt idx="2762">
                  <c:v>871.54699999999946</c:v>
                </c:pt>
                <c:pt idx="2763">
                  <c:v>871.73699999999997</c:v>
                </c:pt>
                <c:pt idx="2764">
                  <c:v>871.92699999999934</c:v>
                </c:pt>
                <c:pt idx="2765">
                  <c:v>872.11699999999996</c:v>
                </c:pt>
                <c:pt idx="2766">
                  <c:v>872.30699999999933</c:v>
                </c:pt>
                <c:pt idx="2767">
                  <c:v>872.49800000000005</c:v>
                </c:pt>
                <c:pt idx="2768">
                  <c:v>872.68799999999999</c:v>
                </c:pt>
                <c:pt idx="2769">
                  <c:v>872.87800000000004</c:v>
                </c:pt>
                <c:pt idx="2770">
                  <c:v>873.06799999999919</c:v>
                </c:pt>
                <c:pt idx="2771">
                  <c:v>873.25800000000004</c:v>
                </c:pt>
                <c:pt idx="2772">
                  <c:v>873.44799999999907</c:v>
                </c:pt>
                <c:pt idx="2773">
                  <c:v>873.63800000000003</c:v>
                </c:pt>
                <c:pt idx="2774">
                  <c:v>873.82899999999938</c:v>
                </c:pt>
                <c:pt idx="2775">
                  <c:v>874.01900000000001</c:v>
                </c:pt>
                <c:pt idx="2776">
                  <c:v>874.20899999999995</c:v>
                </c:pt>
                <c:pt idx="2777">
                  <c:v>874.399</c:v>
                </c:pt>
                <c:pt idx="2778">
                  <c:v>874.58900000000051</c:v>
                </c:pt>
                <c:pt idx="2779">
                  <c:v>874.77900000000068</c:v>
                </c:pt>
                <c:pt idx="2780">
                  <c:v>874.96899999999948</c:v>
                </c:pt>
                <c:pt idx="2781">
                  <c:v>875.16</c:v>
                </c:pt>
                <c:pt idx="2782">
                  <c:v>875.34999999999934</c:v>
                </c:pt>
                <c:pt idx="2783">
                  <c:v>875.54</c:v>
                </c:pt>
                <c:pt idx="2784">
                  <c:v>875.73</c:v>
                </c:pt>
                <c:pt idx="2785">
                  <c:v>875.92</c:v>
                </c:pt>
                <c:pt idx="2786">
                  <c:v>876.11</c:v>
                </c:pt>
                <c:pt idx="2787">
                  <c:v>876.3</c:v>
                </c:pt>
                <c:pt idx="2788">
                  <c:v>876.49099999999999</c:v>
                </c:pt>
                <c:pt idx="2789">
                  <c:v>876.68100000000004</c:v>
                </c:pt>
                <c:pt idx="2790">
                  <c:v>876.87099999999998</c:v>
                </c:pt>
                <c:pt idx="2791">
                  <c:v>877.06099999999947</c:v>
                </c:pt>
                <c:pt idx="2792">
                  <c:v>877.25099999999998</c:v>
                </c:pt>
                <c:pt idx="2793">
                  <c:v>877.44099999999946</c:v>
                </c:pt>
                <c:pt idx="2794">
                  <c:v>877.63199999999949</c:v>
                </c:pt>
                <c:pt idx="2795">
                  <c:v>877.82199999999921</c:v>
                </c:pt>
                <c:pt idx="2796">
                  <c:v>878.01199999999949</c:v>
                </c:pt>
                <c:pt idx="2797">
                  <c:v>878.202</c:v>
                </c:pt>
                <c:pt idx="2798">
                  <c:v>878.39199999999948</c:v>
                </c:pt>
                <c:pt idx="2799">
                  <c:v>878.58199999999999</c:v>
                </c:pt>
                <c:pt idx="2800">
                  <c:v>878.77200000000005</c:v>
                </c:pt>
                <c:pt idx="2801">
                  <c:v>878.96299999999906</c:v>
                </c:pt>
                <c:pt idx="2802">
                  <c:v>879.15300000000002</c:v>
                </c:pt>
                <c:pt idx="2803">
                  <c:v>879.34299999999905</c:v>
                </c:pt>
                <c:pt idx="2804">
                  <c:v>879.53300000000002</c:v>
                </c:pt>
                <c:pt idx="2805">
                  <c:v>879.72299999999996</c:v>
                </c:pt>
                <c:pt idx="2806">
                  <c:v>879.91300000000001</c:v>
                </c:pt>
                <c:pt idx="2807">
                  <c:v>880.10299999999938</c:v>
                </c:pt>
                <c:pt idx="2808">
                  <c:v>880.29400000000055</c:v>
                </c:pt>
                <c:pt idx="2809">
                  <c:v>880.48400000000004</c:v>
                </c:pt>
                <c:pt idx="2810">
                  <c:v>880.67400000000055</c:v>
                </c:pt>
                <c:pt idx="2811">
                  <c:v>880.86399999999946</c:v>
                </c:pt>
                <c:pt idx="2812">
                  <c:v>881.05399999999997</c:v>
                </c:pt>
                <c:pt idx="2813">
                  <c:v>881.24400000000003</c:v>
                </c:pt>
                <c:pt idx="2814">
                  <c:v>881.43399999999997</c:v>
                </c:pt>
                <c:pt idx="2815">
                  <c:v>881.625</c:v>
                </c:pt>
                <c:pt idx="2816">
                  <c:v>881.81499999999949</c:v>
                </c:pt>
                <c:pt idx="2817">
                  <c:v>882.005</c:v>
                </c:pt>
                <c:pt idx="2818">
                  <c:v>882.19500000000005</c:v>
                </c:pt>
                <c:pt idx="2819">
                  <c:v>882.38499999999999</c:v>
                </c:pt>
                <c:pt idx="2820">
                  <c:v>882.57500000000005</c:v>
                </c:pt>
                <c:pt idx="2821">
                  <c:v>882.76499999999999</c:v>
                </c:pt>
                <c:pt idx="2822">
                  <c:v>882.95599999999934</c:v>
                </c:pt>
                <c:pt idx="2823">
                  <c:v>883.14599999999996</c:v>
                </c:pt>
                <c:pt idx="2824">
                  <c:v>883.33599999999933</c:v>
                </c:pt>
                <c:pt idx="2825">
                  <c:v>883.52599999999939</c:v>
                </c:pt>
                <c:pt idx="2826">
                  <c:v>883.71600000000001</c:v>
                </c:pt>
                <c:pt idx="2827">
                  <c:v>883.90599999999949</c:v>
                </c:pt>
                <c:pt idx="2828">
                  <c:v>884.096</c:v>
                </c:pt>
                <c:pt idx="2829">
                  <c:v>884.28599999999994</c:v>
                </c:pt>
                <c:pt idx="2830">
                  <c:v>884.47699999999998</c:v>
                </c:pt>
                <c:pt idx="2831">
                  <c:v>884.66699999999946</c:v>
                </c:pt>
                <c:pt idx="2832">
                  <c:v>884.85699999999906</c:v>
                </c:pt>
                <c:pt idx="2833">
                  <c:v>885.04699999999946</c:v>
                </c:pt>
                <c:pt idx="2834">
                  <c:v>885.23699999999997</c:v>
                </c:pt>
                <c:pt idx="2835">
                  <c:v>885.42699999999934</c:v>
                </c:pt>
                <c:pt idx="2836">
                  <c:v>885.61699999999996</c:v>
                </c:pt>
                <c:pt idx="2837">
                  <c:v>885.8079999999992</c:v>
                </c:pt>
                <c:pt idx="2838">
                  <c:v>885.99800000000005</c:v>
                </c:pt>
                <c:pt idx="2839">
                  <c:v>886.18799999999999</c:v>
                </c:pt>
                <c:pt idx="2840">
                  <c:v>886.37800000000004</c:v>
                </c:pt>
                <c:pt idx="2841">
                  <c:v>886.56799999999919</c:v>
                </c:pt>
                <c:pt idx="2842">
                  <c:v>886.75800000000004</c:v>
                </c:pt>
                <c:pt idx="2843">
                  <c:v>886.94799999999907</c:v>
                </c:pt>
                <c:pt idx="2844">
                  <c:v>887.13900000000001</c:v>
                </c:pt>
                <c:pt idx="2845">
                  <c:v>887.32899999999938</c:v>
                </c:pt>
                <c:pt idx="2846">
                  <c:v>887.51900000000001</c:v>
                </c:pt>
                <c:pt idx="2847">
                  <c:v>887.70899999999995</c:v>
                </c:pt>
                <c:pt idx="2848">
                  <c:v>887.899</c:v>
                </c:pt>
                <c:pt idx="2849">
                  <c:v>888.08900000000051</c:v>
                </c:pt>
                <c:pt idx="2850">
                  <c:v>888.27900000000068</c:v>
                </c:pt>
                <c:pt idx="2851">
                  <c:v>888.46899999999948</c:v>
                </c:pt>
                <c:pt idx="2852">
                  <c:v>888.66</c:v>
                </c:pt>
                <c:pt idx="2853">
                  <c:v>888.84999999999934</c:v>
                </c:pt>
                <c:pt idx="2854">
                  <c:v>889.04</c:v>
                </c:pt>
                <c:pt idx="2855">
                  <c:v>889.23</c:v>
                </c:pt>
                <c:pt idx="2856">
                  <c:v>889.42</c:v>
                </c:pt>
                <c:pt idx="2857">
                  <c:v>889.61</c:v>
                </c:pt>
                <c:pt idx="2858">
                  <c:v>889.8</c:v>
                </c:pt>
                <c:pt idx="2859">
                  <c:v>889.99</c:v>
                </c:pt>
                <c:pt idx="2860">
                  <c:v>890.18100000000004</c:v>
                </c:pt>
                <c:pt idx="2861">
                  <c:v>890.37099999999998</c:v>
                </c:pt>
                <c:pt idx="2862">
                  <c:v>890.56099999999947</c:v>
                </c:pt>
                <c:pt idx="2863">
                  <c:v>890.75099999999998</c:v>
                </c:pt>
                <c:pt idx="2864">
                  <c:v>890.94099999999946</c:v>
                </c:pt>
                <c:pt idx="2865">
                  <c:v>891.13099999999997</c:v>
                </c:pt>
                <c:pt idx="2866">
                  <c:v>891.32099999999946</c:v>
                </c:pt>
                <c:pt idx="2867">
                  <c:v>891.51199999999949</c:v>
                </c:pt>
                <c:pt idx="2868">
                  <c:v>891.702</c:v>
                </c:pt>
                <c:pt idx="2869">
                  <c:v>891.89199999999948</c:v>
                </c:pt>
                <c:pt idx="2870">
                  <c:v>892.08199999999999</c:v>
                </c:pt>
                <c:pt idx="2871">
                  <c:v>892.27200000000005</c:v>
                </c:pt>
                <c:pt idx="2872">
                  <c:v>892.46199999999919</c:v>
                </c:pt>
                <c:pt idx="2873">
                  <c:v>892.65199999999948</c:v>
                </c:pt>
                <c:pt idx="2874">
                  <c:v>892.84199999999919</c:v>
                </c:pt>
                <c:pt idx="2875">
                  <c:v>893.03300000000002</c:v>
                </c:pt>
                <c:pt idx="2876">
                  <c:v>893.22299999999996</c:v>
                </c:pt>
                <c:pt idx="2877">
                  <c:v>893.41300000000001</c:v>
                </c:pt>
                <c:pt idx="2878">
                  <c:v>893.60299999999938</c:v>
                </c:pt>
                <c:pt idx="2879">
                  <c:v>893.7930000000008</c:v>
                </c:pt>
                <c:pt idx="2880">
                  <c:v>893.98299999999949</c:v>
                </c:pt>
                <c:pt idx="2881">
                  <c:v>894.1730000000008</c:v>
                </c:pt>
                <c:pt idx="2882">
                  <c:v>894.36300000000006</c:v>
                </c:pt>
                <c:pt idx="2883">
                  <c:v>894.55399999999997</c:v>
                </c:pt>
                <c:pt idx="2884">
                  <c:v>894.74400000000003</c:v>
                </c:pt>
                <c:pt idx="2885">
                  <c:v>894.93399999999997</c:v>
                </c:pt>
                <c:pt idx="2886">
                  <c:v>895.12400000000002</c:v>
                </c:pt>
                <c:pt idx="2887">
                  <c:v>895.31399999999996</c:v>
                </c:pt>
                <c:pt idx="2888">
                  <c:v>895.50400000000002</c:v>
                </c:pt>
                <c:pt idx="2889">
                  <c:v>895.69400000000053</c:v>
                </c:pt>
                <c:pt idx="2890">
                  <c:v>895.88400000000001</c:v>
                </c:pt>
                <c:pt idx="2891">
                  <c:v>896.07500000000005</c:v>
                </c:pt>
                <c:pt idx="2892">
                  <c:v>896.26499999999999</c:v>
                </c:pt>
                <c:pt idx="2893">
                  <c:v>896.45499999999947</c:v>
                </c:pt>
                <c:pt idx="2894">
                  <c:v>896.64499999999998</c:v>
                </c:pt>
                <c:pt idx="2895">
                  <c:v>896.83499999999947</c:v>
                </c:pt>
                <c:pt idx="2896">
                  <c:v>897.02499999999998</c:v>
                </c:pt>
                <c:pt idx="2897">
                  <c:v>897.21500000000003</c:v>
                </c:pt>
                <c:pt idx="2898">
                  <c:v>897.40499999999997</c:v>
                </c:pt>
                <c:pt idx="2899">
                  <c:v>897.59500000000003</c:v>
                </c:pt>
                <c:pt idx="2900">
                  <c:v>897.78599999999994</c:v>
                </c:pt>
                <c:pt idx="2901">
                  <c:v>897.976</c:v>
                </c:pt>
                <c:pt idx="2902">
                  <c:v>898.16599999999949</c:v>
                </c:pt>
                <c:pt idx="2903">
                  <c:v>898.3559999999992</c:v>
                </c:pt>
                <c:pt idx="2904">
                  <c:v>898.54599999999948</c:v>
                </c:pt>
                <c:pt idx="2905">
                  <c:v>898.73599999999999</c:v>
                </c:pt>
                <c:pt idx="2906">
                  <c:v>898.92599999999948</c:v>
                </c:pt>
                <c:pt idx="2907">
                  <c:v>899.11599999999999</c:v>
                </c:pt>
                <c:pt idx="2908">
                  <c:v>899.30699999999933</c:v>
                </c:pt>
                <c:pt idx="2909">
                  <c:v>899.49699999999996</c:v>
                </c:pt>
                <c:pt idx="2910">
                  <c:v>899.68700000000001</c:v>
                </c:pt>
                <c:pt idx="2911">
                  <c:v>899.87699999999938</c:v>
                </c:pt>
                <c:pt idx="2912">
                  <c:v>900.06699999999921</c:v>
                </c:pt>
                <c:pt idx="2913">
                  <c:v>900.25699999999949</c:v>
                </c:pt>
                <c:pt idx="2914">
                  <c:v>900.44699999999921</c:v>
                </c:pt>
                <c:pt idx="2915">
                  <c:v>900.63699999999949</c:v>
                </c:pt>
                <c:pt idx="2916">
                  <c:v>900.8269999999992</c:v>
                </c:pt>
                <c:pt idx="2917">
                  <c:v>901.01800000000003</c:v>
                </c:pt>
                <c:pt idx="2918">
                  <c:v>901.20799999999997</c:v>
                </c:pt>
                <c:pt idx="2919">
                  <c:v>901.39800000000002</c:v>
                </c:pt>
                <c:pt idx="2920">
                  <c:v>901.58799999999997</c:v>
                </c:pt>
                <c:pt idx="2921">
                  <c:v>901.77800000000082</c:v>
                </c:pt>
                <c:pt idx="2922">
                  <c:v>901.96799999999905</c:v>
                </c:pt>
                <c:pt idx="2923">
                  <c:v>902.15800000000002</c:v>
                </c:pt>
                <c:pt idx="2924">
                  <c:v>902.34799999999905</c:v>
                </c:pt>
                <c:pt idx="2925">
                  <c:v>902.53899999999999</c:v>
                </c:pt>
                <c:pt idx="2926">
                  <c:v>902.72900000000004</c:v>
                </c:pt>
                <c:pt idx="2927">
                  <c:v>902.91899999999998</c:v>
                </c:pt>
                <c:pt idx="2928">
                  <c:v>903.10900000000004</c:v>
                </c:pt>
                <c:pt idx="2929">
                  <c:v>903.29900000000055</c:v>
                </c:pt>
                <c:pt idx="2930">
                  <c:v>903.48900000000003</c:v>
                </c:pt>
                <c:pt idx="2931">
                  <c:v>903.67900000000054</c:v>
                </c:pt>
                <c:pt idx="2932">
                  <c:v>903.86899999999946</c:v>
                </c:pt>
                <c:pt idx="2933">
                  <c:v>904.05899999999997</c:v>
                </c:pt>
                <c:pt idx="2934">
                  <c:v>904.24900000000002</c:v>
                </c:pt>
                <c:pt idx="2935">
                  <c:v>904.43999999999949</c:v>
                </c:pt>
                <c:pt idx="2936">
                  <c:v>904.63</c:v>
                </c:pt>
                <c:pt idx="2937">
                  <c:v>904.81999999999948</c:v>
                </c:pt>
                <c:pt idx="2938">
                  <c:v>905.01</c:v>
                </c:pt>
                <c:pt idx="2939">
                  <c:v>905.2</c:v>
                </c:pt>
                <c:pt idx="2940">
                  <c:v>905.39</c:v>
                </c:pt>
                <c:pt idx="2941">
                  <c:v>905.58</c:v>
                </c:pt>
                <c:pt idx="2942">
                  <c:v>905.77000000000055</c:v>
                </c:pt>
                <c:pt idx="2943">
                  <c:v>905.95999999999947</c:v>
                </c:pt>
                <c:pt idx="2944">
                  <c:v>906.15099999999939</c:v>
                </c:pt>
                <c:pt idx="2945">
                  <c:v>906.34099999999921</c:v>
                </c:pt>
                <c:pt idx="2946">
                  <c:v>906.53099999999949</c:v>
                </c:pt>
                <c:pt idx="2947">
                  <c:v>906.721</c:v>
                </c:pt>
                <c:pt idx="2948">
                  <c:v>906.91099999999949</c:v>
                </c:pt>
                <c:pt idx="2949">
                  <c:v>907.101</c:v>
                </c:pt>
                <c:pt idx="2950">
                  <c:v>907.29100000000005</c:v>
                </c:pt>
                <c:pt idx="2951">
                  <c:v>907.48099999999999</c:v>
                </c:pt>
                <c:pt idx="2952">
                  <c:v>907.67100000000005</c:v>
                </c:pt>
                <c:pt idx="2953">
                  <c:v>907.86099999999919</c:v>
                </c:pt>
                <c:pt idx="2954">
                  <c:v>908.05199999999934</c:v>
                </c:pt>
                <c:pt idx="2955">
                  <c:v>908.24199999999996</c:v>
                </c:pt>
                <c:pt idx="2956">
                  <c:v>908.43199999999933</c:v>
                </c:pt>
                <c:pt idx="2957">
                  <c:v>908.62199999999996</c:v>
                </c:pt>
                <c:pt idx="2958">
                  <c:v>908.81199999999933</c:v>
                </c:pt>
                <c:pt idx="2959">
                  <c:v>909.00199999999938</c:v>
                </c:pt>
                <c:pt idx="2960">
                  <c:v>909.19200000000001</c:v>
                </c:pt>
                <c:pt idx="2961">
                  <c:v>909.38199999999949</c:v>
                </c:pt>
                <c:pt idx="2962">
                  <c:v>909.572</c:v>
                </c:pt>
                <c:pt idx="2963">
                  <c:v>909.76199999999949</c:v>
                </c:pt>
                <c:pt idx="2964">
                  <c:v>909.95299999999907</c:v>
                </c:pt>
                <c:pt idx="2965">
                  <c:v>910.14300000000003</c:v>
                </c:pt>
                <c:pt idx="2966">
                  <c:v>910.33299999999906</c:v>
                </c:pt>
                <c:pt idx="2967">
                  <c:v>910.52300000000002</c:v>
                </c:pt>
                <c:pt idx="2968">
                  <c:v>910.71299999999997</c:v>
                </c:pt>
                <c:pt idx="2969">
                  <c:v>910.90300000000002</c:v>
                </c:pt>
                <c:pt idx="2970">
                  <c:v>911.09299999999996</c:v>
                </c:pt>
                <c:pt idx="2971">
                  <c:v>911.28300000000081</c:v>
                </c:pt>
                <c:pt idx="2972">
                  <c:v>911.47299999999996</c:v>
                </c:pt>
                <c:pt idx="2973">
                  <c:v>911.66300000000001</c:v>
                </c:pt>
                <c:pt idx="2974">
                  <c:v>911.85399999999947</c:v>
                </c:pt>
                <c:pt idx="2975">
                  <c:v>912.04399999999998</c:v>
                </c:pt>
                <c:pt idx="2976">
                  <c:v>912.23400000000004</c:v>
                </c:pt>
                <c:pt idx="2977">
                  <c:v>912.42399999999998</c:v>
                </c:pt>
                <c:pt idx="2978">
                  <c:v>912.61400000000003</c:v>
                </c:pt>
                <c:pt idx="2979">
                  <c:v>912.80399999999997</c:v>
                </c:pt>
                <c:pt idx="2980">
                  <c:v>912.99400000000003</c:v>
                </c:pt>
                <c:pt idx="2981">
                  <c:v>913.18400000000054</c:v>
                </c:pt>
                <c:pt idx="2982">
                  <c:v>913.37400000000002</c:v>
                </c:pt>
                <c:pt idx="2983">
                  <c:v>913.56399999999996</c:v>
                </c:pt>
                <c:pt idx="2984">
                  <c:v>913.75400000000002</c:v>
                </c:pt>
                <c:pt idx="2985">
                  <c:v>913.94499999999948</c:v>
                </c:pt>
                <c:pt idx="2986">
                  <c:v>914.13499999999999</c:v>
                </c:pt>
                <c:pt idx="2987">
                  <c:v>914.32499999999948</c:v>
                </c:pt>
                <c:pt idx="2988">
                  <c:v>914.51499999999999</c:v>
                </c:pt>
                <c:pt idx="2989">
                  <c:v>914.70500000000004</c:v>
                </c:pt>
                <c:pt idx="2990">
                  <c:v>914.89499999999998</c:v>
                </c:pt>
                <c:pt idx="2991">
                  <c:v>915.08500000000004</c:v>
                </c:pt>
                <c:pt idx="2992">
                  <c:v>915.27500000000055</c:v>
                </c:pt>
                <c:pt idx="2993">
                  <c:v>915.46499999999946</c:v>
                </c:pt>
                <c:pt idx="2994">
                  <c:v>915.65499999999997</c:v>
                </c:pt>
                <c:pt idx="2995">
                  <c:v>915.84499999999946</c:v>
                </c:pt>
                <c:pt idx="2996">
                  <c:v>916.03499999999997</c:v>
                </c:pt>
                <c:pt idx="2997">
                  <c:v>916.226</c:v>
                </c:pt>
                <c:pt idx="2998">
                  <c:v>916.41599999999949</c:v>
                </c:pt>
                <c:pt idx="2999">
                  <c:v>916.60599999999999</c:v>
                </c:pt>
                <c:pt idx="3000">
                  <c:v>916.79600000000005</c:v>
                </c:pt>
                <c:pt idx="3001">
                  <c:v>916.98599999999999</c:v>
                </c:pt>
                <c:pt idx="3002">
                  <c:v>917.17600000000004</c:v>
                </c:pt>
                <c:pt idx="3003">
                  <c:v>917.36599999999919</c:v>
                </c:pt>
                <c:pt idx="3004">
                  <c:v>917.55599999999947</c:v>
                </c:pt>
                <c:pt idx="3005">
                  <c:v>917.74599999999998</c:v>
                </c:pt>
                <c:pt idx="3006">
                  <c:v>917.93599999999947</c:v>
                </c:pt>
                <c:pt idx="3007">
                  <c:v>918.12599999999998</c:v>
                </c:pt>
                <c:pt idx="3008">
                  <c:v>918.31599999999946</c:v>
                </c:pt>
                <c:pt idx="3009">
                  <c:v>918.50699999999949</c:v>
                </c:pt>
                <c:pt idx="3010">
                  <c:v>918.697</c:v>
                </c:pt>
                <c:pt idx="3011">
                  <c:v>918.88699999999949</c:v>
                </c:pt>
                <c:pt idx="3012">
                  <c:v>919.077</c:v>
                </c:pt>
                <c:pt idx="3013">
                  <c:v>919.26699999999948</c:v>
                </c:pt>
                <c:pt idx="3014">
                  <c:v>919.4569999999992</c:v>
                </c:pt>
                <c:pt idx="3015">
                  <c:v>919.64699999999948</c:v>
                </c:pt>
                <c:pt idx="3016">
                  <c:v>919.83699999999919</c:v>
                </c:pt>
                <c:pt idx="3017">
                  <c:v>920.02699999999948</c:v>
                </c:pt>
                <c:pt idx="3018">
                  <c:v>920.21699999999998</c:v>
                </c:pt>
                <c:pt idx="3019">
                  <c:v>920.40699999999947</c:v>
                </c:pt>
                <c:pt idx="3020">
                  <c:v>920.59699999999998</c:v>
                </c:pt>
                <c:pt idx="3021">
                  <c:v>920.78700000000003</c:v>
                </c:pt>
                <c:pt idx="3022">
                  <c:v>920.97799999999938</c:v>
                </c:pt>
                <c:pt idx="3023">
                  <c:v>921.16800000000001</c:v>
                </c:pt>
                <c:pt idx="3024">
                  <c:v>921.35799999999892</c:v>
                </c:pt>
                <c:pt idx="3025">
                  <c:v>921.548</c:v>
                </c:pt>
                <c:pt idx="3026">
                  <c:v>921.73800000000051</c:v>
                </c:pt>
                <c:pt idx="3027">
                  <c:v>921.928</c:v>
                </c:pt>
                <c:pt idx="3028">
                  <c:v>922.11800000000005</c:v>
                </c:pt>
                <c:pt idx="3029">
                  <c:v>922.3079999999992</c:v>
                </c:pt>
                <c:pt idx="3030">
                  <c:v>922.49800000000005</c:v>
                </c:pt>
                <c:pt idx="3031">
                  <c:v>922.68799999999999</c:v>
                </c:pt>
                <c:pt idx="3032">
                  <c:v>922.87800000000004</c:v>
                </c:pt>
                <c:pt idx="3033">
                  <c:v>923.06799999999919</c:v>
                </c:pt>
                <c:pt idx="3034">
                  <c:v>923.25800000000004</c:v>
                </c:pt>
                <c:pt idx="3035">
                  <c:v>923.44799999999907</c:v>
                </c:pt>
                <c:pt idx="3036">
                  <c:v>923.63900000000001</c:v>
                </c:pt>
                <c:pt idx="3037">
                  <c:v>923.82899999999938</c:v>
                </c:pt>
                <c:pt idx="3038">
                  <c:v>924.01900000000001</c:v>
                </c:pt>
                <c:pt idx="3039">
                  <c:v>924.20899999999995</c:v>
                </c:pt>
                <c:pt idx="3040">
                  <c:v>924.399</c:v>
                </c:pt>
                <c:pt idx="3041">
                  <c:v>924.58900000000051</c:v>
                </c:pt>
                <c:pt idx="3042">
                  <c:v>924.77900000000068</c:v>
                </c:pt>
                <c:pt idx="3043">
                  <c:v>924.96899999999948</c:v>
                </c:pt>
                <c:pt idx="3044">
                  <c:v>925.15899999999999</c:v>
                </c:pt>
                <c:pt idx="3045">
                  <c:v>925.34899999999948</c:v>
                </c:pt>
                <c:pt idx="3046">
                  <c:v>925.53899999999999</c:v>
                </c:pt>
                <c:pt idx="3047">
                  <c:v>925.72900000000004</c:v>
                </c:pt>
                <c:pt idx="3048">
                  <c:v>925.91899999999998</c:v>
                </c:pt>
                <c:pt idx="3049">
                  <c:v>926.10900000000004</c:v>
                </c:pt>
                <c:pt idx="3050">
                  <c:v>926.29900000000055</c:v>
                </c:pt>
                <c:pt idx="3051">
                  <c:v>926.49</c:v>
                </c:pt>
                <c:pt idx="3052">
                  <c:v>926.68000000000052</c:v>
                </c:pt>
                <c:pt idx="3053">
                  <c:v>926.87</c:v>
                </c:pt>
                <c:pt idx="3054">
                  <c:v>927.06</c:v>
                </c:pt>
                <c:pt idx="3055">
                  <c:v>927.25</c:v>
                </c:pt>
                <c:pt idx="3056">
                  <c:v>927.43999999999949</c:v>
                </c:pt>
                <c:pt idx="3057">
                  <c:v>927.63</c:v>
                </c:pt>
                <c:pt idx="3058">
                  <c:v>927.81999999999948</c:v>
                </c:pt>
                <c:pt idx="3059">
                  <c:v>928.01</c:v>
                </c:pt>
                <c:pt idx="3060">
                  <c:v>928.2</c:v>
                </c:pt>
                <c:pt idx="3061">
                  <c:v>928.39</c:v>
                </c:pt>
                <c:pt idx="3062">
                  <c:v>928.58</c:v>
                </c:pt>
                <c:pt idx="3063">
                  <c:v>928.77000000000055</c:v>
                </c:pt>
                <c:pt idx="3064">
                  <c:v>928.95999999999947</c:v>
                </c:pt>
                <c:pt idx="3065">
                  <c:v>929.15</c:v>
                </c:pt>
                <c:pt idx="3066">
                  <c:v>929.33999999999946</c:v>
                </c:pt>
                <c:pt idx="3067">
                  <c:v>929.53</c:v>
                </c:pt>
                <c:pt idx="3068">
                  <c:v>929.72</c:v>
                </c:pt>
                <c:pt idx="3069">
                  <c:v>929.91099999999949</c:v>
                </c:pt>
                <c:pt idx="3070">
                  <c:v>930.101</c:v>
                </c:pt>
                <c:pt idx="3071">
                  <c:v>930.29100000000005</c:v>
                </c:pt>
                <c:pt idx="3072">
                  <c:v>930.48099999999999</c:v>
                </c:pt>
                <c:pt idx="3073">
                  <c:v>930.67100000000005</c:v>
                </c:pt>
                <c:pt idx="3074">
                  <c:v>930.86099999999919</c:v>
                </c:pt>
                <c:pt idx="3075">
                  <c:v>931.05099999999948</c:v>
                </c:pt>
                <c:pt idx="3076">
                  <c:v>931.24099999999999</c:v>
                </c:pt>
                <c:pt idx="3077">
                  <c:v>931.43099999999947</c:v>
                </c:pt>
                <c:pt idx="3078">
                  <c:v>931.62099999999998</c:v>
                </c:pt>
                <c:pt idx="3079">
                  <c:v>931.81099999999947</c:v>
                </c:pt>
                <c:pt idx="3080">
                  <c:v>932.00099999999998</c:v>
                </c:pt>
                <c:pt idx="3081">
                  <c:v>932.19100000000003</c:v>
                </c:pt>
                <c:pt idx="3082">
                  <c:v>932.38099999999997</c:v>
                </c:pt>
                <c:pt idx="3083">
                  <c:v>932.57100000000003</c:v>
                </c:pt>
                <c:pt idx="3084">
                  <c:v>932.76099999999997</c:v>
                </c:pt>
                <c:pt idx="3085">
                  <c:v>932.95099999999934</c:v>
                </c:pt>
                <c:pt idx="3086">
                  <c:v>933.14099999999996</c:v>
                </c:pt>
                <c:pt idx="3087">
                  <c:v>933.33099999999934</c:v>
                </c:pt>
                <c:pt idx="3088">
                  <c:v>933.52099999999996</c:v>
                </c:pt>
                <c:pt idx="3089">
                  <c:v>933.71100000000001</c:v>
                </c:pt>
                <c:pt idx="3090">
                  <c:v>933.90099999999939</c:v>
                </c:pt>
                <c:pt idx="3091">
                  <c:v>934.09100000000001</c:v>
                </c:pt>
                <c:pt idx="3092">
                  <c:v>934.28099999999995</c:v>
                </c:pt>
                <c:pt idx="3093">
                  <c:v>934.47199999999998</c:v>
                </c:pt>
                <c:pt idx="3094">
                  <c:v>934.66199999999947</c:v>
                </c:pt>
                <c:pt idx="3095">
                  <c:v>934.85199999999907</c:v>
                </c:pt>
                <c:pt idx="3096">
                  <c:v>935.04199999999946</c:v>
                </c:pt>
                <c:pt idx="3097">
                  <c:v>935.23199999999997</c:v>
                </c:pt>
                <c:pt idx="3098">
                  <c:v>935.42199999999946</c:v>
                </c:pt>
                <c:pt idx="3099">
                  <c:v>935.61199999999997</c:v>
                </c:pt>
                <c:pt idx="3100">
                  <c:v>935.80199999999934</c:v>
                </c:pt>
                <c:pt idx="3101">
                  <c:v>935.99199999999996</c:v>
                </c:pt>
                <c:pt idx="3102">
                  <c:v>936.18200000000002</c:v>
                </c:pt>
                <c:pt idx="3103">
                  <c:v>936.37199999999996</c:v>
                </c:pt>
                <c:pt idx="3104">
                  <c:v>936.56199999999933</c:v>
                </c:pt>
                <c:pt idx="3105">
                  <c:v>936.75199999999938</c:v>
                </c:pt>
                <c:pt idx="3106">
                  <c:v>936.94199999999921</c:v>
                </c:pt>
                <c:pt idx="3107">
                  <c:v>937.13199999999949</c:v>
                </c:pt>
                <c:pt idx="3108">
                  <c:v>937.32199999999921</c:v>
                </c:pt>
                <c:pt idx="3109">
                  <c:v>937.51199999999949</c:v>
                </c:pt>
                <c:pt idx="3110">
                  <c:v>937.702</c:v>
                </c:pt>
                <c:pt idx="3111">
                  <c:v>937.89199999999948</c:v>
                </c:pt>
                <c:pt idx="3112">
                  <c:v>938.08199999999999</c:v>
                </c:pt>
                <c:pt idx="3113">
                  <c:v>938.27200000000005</c:v>
                </c:pt>
                <c:pt idx="3114">
                  <c:v>938.46199999999919</c:v>
                </c:pt>
                <c:pt idx="3115">
                  <c:v>938.65199999999948</c:v>
                </c:pt>
                <c:pt idx="3116">
                  <c:v>938.84199999999919</c:v>
                </c:pt>
                <c:pt idx="3117">
                  <c:v>939.03199999999947</c:v>
                </c:pt>
                <c:pt idx="3118">
                  <c:v>939.22199999999998</c:v>
                </c:pt>
                <c:pt idx="3119">
                  <c:v>939.41199999999947</c:v>
                </c:pt>
                <c:pt idx="3120">
                  <c:v>939.60199999999998</c:v>
                </c:pt>
                <c:pt idx="3121">
                  <c:v>939.79200000000003</c:v>
                </c:pt>
                <c:pt idx="3122">
                  <c:v>939.98199999999997</c:v>
                </c:pt>
                <c:pt idx="3123">
                  <c:v>940.17200000000003</c:v>
                </c:pt>
                <c:pt idx="3124">
                  <c:v>940.36199999999906</c:v>
                </c:pt>
                <c:pt idx="3125">
                  <c:v>940.553</c:v>
                </c:pt>
                <c:pt idx="3126">
                  <c:v>940.74300000000005</c:v>
                </c:pt>
                <c:pt idx="3127">
                  <c:v>940.9329999999992</c:v>
                </c:pt>
                <c:pt idx="3128">
                  <c:v>941.12300000000005</c:v>
                </c:pt>
                <c:pt idx="3129">
                  <c:v>941.31299999999919</c:v>
                </c:pt>
                <c:pt idx="3130">
                  <c:v>941.50300000000004</c:v>
                </c:pt>
                <c:pt idx="3131">
                  <c:v>941.69299999999998</c:v>
                </c:pt>
                <c:pt idx="3132">
                  <c:v>941.88300000000004</c:v>
                </c:pt>
                <c:pt idx="3133">
                  <c:v>942.07299999999998</c:v>
                </c:pt>
                <c:pt idx="3134">
                  <c:v>942.26300000000003</c:v>
                </c:pt>
                <c:pt idx="3135">
                  <c:v>942.45299999999907</c:v>
                </c:pt>
                <c:pt idx="3136">
                  <c:v>942.64300000000003</c:v>
                </c:pt>
                <c:pt idx="3137">
                  <c:v>942.83299999999906</c:v>
                </c:pt>
                <c:pt idx="3138">
                  <c:v>943.02300000000002</c:v>
                </c:pt>
                <c:pt idx="3139">
                  <c:v>943.21299999999997</c:v>
                </c:pt>
                <c:pt idx="3140">
                  <c:v>943.40300000000002</c:v>
                </c:pt>
                <c:pt idx="3141">
                  <c:v>943.59299999999996</c:v>
                </c:pt>
                <c:pt idx="3142">
                  <c:v>943.78300000000081</c:v>
                </c:pt>
                <c:pt idx="3143">
                  <c:v>943.97299999999996</c:v>
                </c:pt>
                <c:pt idx="3144">
                  <c:v>944.16300000000001</c:v>
                </c:pt>
                <c:pt idx="3145">
                  <c:v>944.35299999999881</c:v>
                </c:pt>
                <c:pt idx="3146">
                  <c:v>944.54300000000001</c:v>
                </c:pt>
                <c:pt idx="3147">
                  <c:v>944.73299999999949</c:v>
                </c:pt>
                <c:pt idx="3148">
                  <c:v>944.923</c:v>
                </c:pt>
                <c:pt idx="3149">
                  <c:v>945.11300000000051</c:v>
                </c:pt>
                <c:pt idx="3150">
                  <c:v>945.303</c:v>
                </c:pt>
                <c:pt idx="3151">
                  <c:v>945.49300000000005</c:v>
                </c:pt>
                <c:pt idx="3152">
                  <c:v>945.68299999999999</c:v>
                </c:pt>
                <c:pt idx="3153">
                  <c:v>945.87300000000005</c:v>
                </c:pt>
                <c:pt idx="3154">
                  <c:v>946.06299999999919</c:v>
                </c:pt>
                <c:pt idx="3155">
                  <c:v>946.25300000000004</c:v>
                </c:pt>
                <c:pt idx="3156">
                  <c:v>946.44299999999919</c:v>
                </c:pt>
                <c:pt idx="3157">
                  <c:v>946.63300000000004</c:v>
                </c:pt>
                <c:pt idx="3158">
                  <c:v>946.82299999999907</c:v>
                </c:pt>
                <c:pt idx="3159">
                  <c:v>947.01300000000003</c:v>
                </c:pt>
                <c:pt idx="3160">
                  <c:v>947.20299999999997</c:v>
                </c:pt>
                <c:pt idx="3161">
                  <c:v>947.39300000000003</c:v>
                </c:pt>
                <c:pt idx="3162">
                  <c:v>947.58299999999997</c:v>
                </c:pt>
                <c:pt idx="3163">
                  <c:v>947.77300000000082</c:v>
                </c:pt>
                <c:pt idx="3164">
                  <c:v>947.96299999999906</c:v>
                </c:pt>
                <c:pt idx="3165">
                  <c:v>948.15300000000002</c:v>
                </c:pt>
                <c:pt idx="3166">
                  <c:v>948.34299999999905</c:v>
                </c:pt>
                <c:pt idx="3167">
                  <c:v>948.53300000000002</c:v>
                </c:pt>
                <c:pt idx="3168">
                  <c:v>948.72299999999996</c:v>
                </c:pt>
                <c:pt idx="3169">
                  <c:v>948.91300000000001</c:v>
                </c:pt>
                <c:pt idx="3170">
                  <c:v>949.10299999999938</c:v>
                </c:pt>
                <c:pt idx="3171">
                  <c:v>949.2930000000008</c:v>
                </c:pt>
                <c:pt idx="3172">
                  <c:v>949.48299999999949</c:v>
                </c:pt>
                <c:pt idx="3173">
                  <c:v>949.6730000000008</c:v>
                </c:pt>
                <c:pt idx="3174">
                  <c:v>949.86300000000006</c:v>
                </c:pt>
                <c:pt idx="3175">
                  <c:v>950.053</c:v>
                </c:pt>
                <c:pt idx="3176">
                  <c:v>950.24300000000005</c:v>
                </c:pt>
                <c:pt idx="3177">
                  <c:v>950.4329999999992</c:v>
                </c:pt>
                <c:pt idx="3178">
                  <c:v>950.62300000000005</c:v>
                </c:pt>
                <c:pt idx="3179">
                  <c:v>950.81299999999919</c:v>
                </c:pt>
                <c:pt idx="3180">
                  <c:v>951.00300000000004</c:v>
                </c:pt>
                <c:pt idx="3181">
                  <c:v>951.19299999999998</c:v>
                </c:pt>
                <c:pt idx="3182">
                  <c:v>951.38300000000004</c:v>
                </c:pt>
                <c:pt idx="3183">
                  <c:v>951.57299999999998</c:v>
                </c:pt>
                <c:pt idx="3184">
                  <c:v>951.76300000000003</c:v>
                </c:pt>
                <c:pt idx="3185">
                  <c:v>951.95299999999907</c:v>
                </c:pt>
                <c:pt idx="3186">
                  <c:v>952.14300000000003</c:v>
                </c:pt>
                <c:pt idx="3187">
                  <c:v>952.33299999999906</c:v>
                </c:pt>
                <c:pt idx="3188">
                  <c:v>952.52300000000002</c:v>
                </c:pt>
                <c:pt idx="3189">
                  <c:v>952.71299999999997</c:v>
                </c:pt>
                <c:pt idx="3190">
                  <c:v>952.90300000000002</c:v>
                </c:pt>
                <c:pt idx="3191">
                  <c:v>953.09299999999996</c:v>
                </c:pt>
                <c:pt idx="3192">
                  <c:v>953.28300000000081</c:v>
                </c:pt>
                <c:pt idx="3193">
                  <c:v>953.47299999999996</c:v>
                </c:pt>
                <c:pt idx="3194">
                  <c:v>953.66300000000001</c:v>
                </c:pt>
                <c:pt idx="3195">
                  <c:v>953.85299999999881</c:v>
                </c:pt>
                <c:pt idx="3196">
                  <c:v>954.04300000000001</c:v>
                </c:pt>
                <c:pt idx="3197">
                  <c:v>954.23299999999949</c:v>
                </c:pt>
                <c:pt idx="3198">
                  <c:v>954.423</c:v>
                </c:pt>
                <c:pt idx="3199">
                  <c:v>954.61199999999997</c:v>
                </c:pt>
                <c:pt idx="3200">
                  <c:v>954.80199999999934</c:v>
                </c:pt>
                <c:pt idx="3201">
                  <c:v>954.99199999999996</c:v>
                </c:pt>
                <c:pt idx="3202">
                  <c:v>955.18200000000002</c:v>
                </c:pt>
                <c:pt idx="3203">
                  <c:v>955.37199999999996</c:v>
                </c:pt>
                <c:pt idx="3204">
                  <c:v>955.56199999999933</c:v>
                </c:pt>
                <c:pt idx="3205">
                  <c:v>955.75199999999938</c:v>
                </c:pt>
                <c:pt idx="3206">
                  <c:v>955.94199999999921</c:v>
                </c:pt>
                <c:pt idx="3207">
                  <c:v>956.13199999999949</c:v>
                </c:pt>
                <c:pt idx="3208">
                  <c:v>956.32199999999921</c:v>
                </c:pt>
                <c:pt idx="3209">
                  <c:v>956.51199999999949</c:v>
                </c:pt>
                <c:pt idx="3210">
                  <c:v>956.702</c:v>
                </c:pt>
                <c:pt idx="3211">
                  <c:v>956.89199999999948</c:v>
                </c:pt>
                <c:pt idx="3212">
                  <c:v>957.08199999999999</c:v>
                </c:pt>
                <c:pt idx="3213">
                  <c:v>957.27200000000005</c:v>
                </c:pt>
                <c:pt idx="3214">
                  <c:v>957.46199999999919</c:v>
                </c:pt>
                <c:pt idx="3215">
                  <c:v>957.65199999999948</c:v>
                </c:pt>
                <c:pt idx="3216">
                  <c:v>957.84199999999919</c:v>
                </c:pt>
                <c:pt idx="3217">
                  <c:v>958.03199999999947</c:v>
                </c:pt>
                <c:pt idx="3218">
                  <c:v>958.22199999999998</c:v>
                </c:pt>
                <c:pt idx="3219">
                  <c:v>958.41199999999947</c:v>
                </c:pt>
                <c:pt idx="3220">
                  <c:v>958.60199999999998</c:v>
                </c:pt>
                <c:pt idx="3221">
                  <c:v>958.79200000000003</c:v>
                </c:pt>
                <c:pt idx="3222">
                  <c:v>958.98199999999997</c:v>
                </c:pt>
                <c:pt idx="3223">
                  <c:v>959.17200000000003</c:v>
                </c:pt>
                <c:pt idx="3224">
                  <c:v>959.36199999999906</c:v>
                </c:pt>
                <c:pt idx="3225">
                  <c:v>959.55199999999934</c:v>
                </c:pt>
                <c:pt idx="3226">
                  <c:v>959.74199999999996</c:v>
                </c:pt>
                <c:pt idx="3227">
                  <c:v>959.93199999999933</c:v>
                </c:pt>
                <c:pt idx="3228">
                  <c:v>960.12199999999996</c:v>
                </c:pt>
                <c:pt idx="3229">
                  <c:v>960.31099999999947</c:v>
                </c:pt>
                <c:pt idx="3230">
                  <c:v>960.50099999999998</c:v>
                </c:pt>
                <c:pt idx="3231">
                  <c:v>960.69100000000003</c:v>
                </c:pt>
                <c:pt idx="3232">
                  <c:v>960.88099999999997</c:v>
                </c:pt>
                <c:pt idx="3233">
                  <c:v>961.07100000000003</c:v>
                </c:pt>
                <c:pt idx="3234">
                  <c:v>961.26099999999997</c:v>
                </c:pt>
                <c:pt idx="3235">
                  <c:v>961.45099999999934</c:v>
                </c:pt>
                <c:pt idx="3236">
                  <c:v>961.64099999999996</c:v>
                </c:pt>
                <c:pt idx="3237">
                  <c:v>961.83099999999934</c:v>
                </c:pt>
                <c:pt idx="3238">
                  <c:v>962.02099999999996</c:v>
                </c:pt>
                <c:pt idx="3239">
                  <c:v>962.21100000000001</c:v>
                </c:pt>
                <c:pt idx="3240">
                  <c:v>962.40099999999939</c:v>
                </c:pt>
                <c:pt idx="3241">
                  <c:v>962.59100000000001</c:v>
                </c:pt>
                <c:pt idx="3242">
                  <c:v>962.78099999999995</c:v>
                </c:pt>
                <c:pt idx="3243">
                  <c:v>962.971</c:v>
                </c:pt>
                <c:pt idx="3244">
                  <c:v>963.16099999999949</c:v>
                </c:pt>
                <c:pt idx="3245">
                  <c:v>963.3509999999992</c:v>
                </c:pt>
                <c:pt idx="3246">
                  <c:v>963.54099999999949</c:v>
                </c:pt>
                <c:pt idx="3247">
                  <c:v>963.73099999999999</c:v>
                </c:pt>
                <c:pt idx="3248">
                  <c:v>963.92</c:v>
                </c:pt>
                <c:pt idx="3249">
                  <c:v>964.11</c:v>
                </c:pt>
                <c:pt idx="3250">
                  <c:v>964.3</c:v>
                </c:pt>
                <c:pt idx="3251">
                  <c:v>964.49</c:v>
                </c:pt>
                <c:pt idx="3252">
                  <c:v>964.68000000000052</c:v>
                </c:pt>
                <c:pt idx="3253">
                  <c:v>964.87</c:v>
                </c:pt>
                <c:pt idx="3254">
                  <c:v>965.06</c:v>
                </c:pt>
                <c:pt idx="3255">
                  <c:v>965.25</c:v>
                </c:pt>
                <c:pt idx="3256">
                  <c:v>965.43999999999949</c:v>
                </c:pt>
                <c:pt idx="3257">
                  <c:v>965.63</c:v>
                </c:pt>
                <c:pt idx="3258">
                  <c:v>965.81999999999948</c:v>
                </c:pt>
                <c:pt idx="3259">
                  <c:v>966.01</c:v>
                </c:pt>
                <c:pt idx="3260">
                  <c:v>966.2</c:v>
                </c:pt>
                <c:pt idx="3261">
                  <c:v>966.39</c:v>
                </c:pt>
                <c:pt idx="3262">
                  <c:v>966.58</c:v>
                </c:pt>
                <c:pt idx="3263">
                  <c:v>966.77000000000055</c:v>
                </c:pt>
                <c:pt idx="3264">
                  <c:v>966.95899999999949</c:v>
                </c:pt>
                <c:pt idx="3265">
                  <c:v>967.149</c:v>
                </c:pt>
                <c:pt idx="3266">
                  <c:v>967.33900000000006</c:v>
                </c:pt>
                <c:pt idx="3267">
                  <c:v>967.529</c:v>
                </c:pt>
                <c:pt idx="3268">
                  <c:v>967.71900000000005</c:v>
                </c:pt>
                <c:pt idx="3269">
                  <c:v>967.90899999999999</c:v>
                </c:pt>
                <c:pt idx="3270">
                  <c:v>968.09900000000005</c:v>
                </c:pt>
                <c:pt idx="3271">
                  <c:v>968.28900000000067</c:v>
                </c:pt>
                <c:pt idx="3272">
                  <c:v>968.47900000000004</c:v>
                </c:pt>
                <c:pt idx="3273">
                  <c:v>968.66899999999998</c:v>
                </c:pt>
                <c:pt idx="3274">
                  <c:v>968.85899999999947</c:v>
                </c:pt>
                <c:pt idx="3275">
                  <c:v>969.04899999999998</c:v>
                </c:pt>
                <c:pt idx="3276">
                  <c:v>969.23900000000003</c:v>
                </c:pt>
                <c:pt idx="3277">
                  <c:v>969.42899999999997</c:v>
                </c:pt>
                <c:pt idx="3278">
                  <c:v>969.61800000000005</c:v>
                </c:pt>
                <c:pt idx="3279">
                  <c:v>969.8079999999992</c:v>
                </c:pt>
                <c:pt idx="3280">
                  <c:v>969.99800000000005</c:v>
                </c:pt>
                <c:pt idx="3281">
                  <c:v>970.18799999999999</c:v>
                </c:pt>
                <c:pt idx="3282">
                  <c:v>970.37800000000004</c:v>
                </c:pt>
                <c:pt idx="3283">
                  <c:v>970.56799999999919</c:v>
                </c:pt>
                <c:pt idx="3284">
                  <c:v>970.75800000000004</c:v>
                </c:pt>
                <c:pt idx="3285">
                  <c:v>970.94799999999907</c:v>
                </c:pt>
                <c:pt idx="3286">
                  <c:v>971.13800000000003</c:v>
                </c:pt>
                <c:pt idx="3287">
                  <c:v>971.32799999999907</c:v>
                </c:pt>
                <c:pt idx="3288">
                  <c:v>971.51800000000003</c:v>
                </c:pt>
                <c:pt idx="3289">
                  <c:v>971.70799999999997</c:v>
                </c:pt>
                <c:pt idx="3290">
                  <c:v>971.89699999999948</c:v>
                </c:pt>
                <c:pt idx="3291">
                  <c:v>972.08699999999999</c:v>
                </c:pt>
                <c:pt idx="3292">
                  <c:v>972.27700000000004</c:v>
                </c:pt>
                <c:pt idx="3293">
                  <c:v>972.46699999999919</c:v>
                </c:pt>
                <c:pt idx="3294">
                  <c:v>972.65699999999947</c:v>
                </c:pt>
                <c:pt idx="3295">
                  <c:v>972.84699999999907</c:v>
                </c:pt>
                <c:pt idx="3296">
                  <c:v>973.03699999999947</c:v>
                </c:pt>
                <c:pt idx="3297">
                  <c:v>973.22699999999998</c:v>
                </c:pt>
                <c:pt idx="3298">
                  <c:v>973.41699999999946</c:v>
                </c:pt>
                <c:pt idx="3299">
                  <c:v>973.60699999999997</c:v>
                </c:pt>
                <c:pt idx="3300">
                  <c:v>973.79700000000003</c:v>
                </c:pt>
                <c:pt idx="3301">
                  <c:v>973.98599999999999</c:v>
                </c:pt>
                <c:pt idx="3302">
                  <c:v>974.17600000000004</c:v>
                </c:pt>
                <c:pt idx="3303">
                  <c:v>974.36599999999919</c:v>
                </c:pt>
                <c:pt idx="3304">
                  <c:v>974.55599999999947</c:v>
                </c:pt>
                <c:pt idx="3305">
                  <c:v>974.74599999999998</c:v>
                </c:pt>
                <c:pt idx="3306">
                  <c:v>974.93599999999947</c:v>
                </c:pt>
                <c:pt idx="3307">
                  <c:v>975.12599999999998</c:v>
                </c:pt>
                <c:pt idx="3308">
                  <c:v>975.31599999999946</c:v>
                </c:pt>
                <c:pt idx="3309">
                  <c:v>975.50599999999997</c:v>
                </c:pt>
                <c:pt idx="3310">
                  <c:v>975.69600000000003</c:v>
                </c:pt>
                <c:pt idx="3311">
                  <c:v>975.88499999999999</c:v>
                </c:pt>
                <c:pt idx="3312">
                  <c:v>976.07500000000005</c:v>
                </c:pt>
                <c:pt idx="3313">
                  <c:v>976.26499999999999</c:v>
                </c:pt>
                <c:pt idx="3314">
                  <c:v>976.45499999999947</c:v>
                </c:pt>
                <c:pt idx="3315">
                  <c:v>976.64499999999998</c:v>
                </c:pt>
                <c:pt idx="3316">
                  <c:v>976.83499999999947</c:v>
                </c:pt>
                <c:pt idx="3317">
                  <c:v>977.02499999999998</c:v>
                </c:pt>
                <c:pt idx="3318">
                  <c:v>977.21500000000003</c:v>
                </c:pt>
                <c:pt idx="3319">
                  <c:v>977.40499999999997</c:v>
                </c:pt>
                <c:pt idx="3320">
                  <c:v>977.59400000000005</c:v>
                </c:pt>
                <c:pt idx="3321">
                  <c:v>977.78400000000067</c:v>
                </c:pt>
                <c:pt idx="3322">
                  <c:v>977.97400000000005</c:v>
                </c:pt>
                <c:pt idx="3323">
                  <c:v>978.16399999999999</c:v>
                </c:pt>
                <c:pt idx="3324">
                  <c:v>978.35399999999947</c:v>
                </c:pt>
                <c:pt idx="3325">
                  <c:v>978.54399999999998</c:v>
                </c:pt>
                <c:pt idx="3326">
                  <c:v>978.73400000000004</c:v>
                </c:pt>
                <c:pt idx="3327">
                  <c:v>978.92399999999998</c:v>
                </c:pt>
                <c:pt idx="3328">
                  <c:v>979.11400000000003</c:v>
                </c:pt>
                <c:pt idx="3329">
                  <c:v>979.303</c:v>
                </c:pt>
                <c:pt idx="3330">
                  <c:v>979.49300000000005</c:v>
                </c:pt>
                <c:pt idx="3331">
                  <c:v>979.68299999999999</c:v>
                </c:pt>
                <c:pt idx="3332">
                  <c:v>979.87300000000005</c:v>
                </c:pt>
                <c:pt idx="3333">
                  <c:v>980.06299999999919</c:v>
                </c:pt>
                <c:pt idx="3334">
                  <c:v>980.25300000000004</c:v>
                </c:pt>
                <c:pt idx="3335">
                  <c:v>980.44299999999919</c:v>
                </c:pt>
                <c:pt idx="3336">
                  <c:v>980.63300000000004</c:v>
                </c:pt>
                <c:pt idx="3337">
                  <c:v>980.82199999999921</c:v>
                </c:pt>
                <c:pt idx="3338">
                  <c:v>981.01199999999949</c:v>
                </c:pt>
                <c:pt idx="3339">
                  <c:v>981.202</c:v>
                </c:pt>
                <c:pt idx="3340">
                  <c:v>981.39199999999948</c:v>
                </c:pt>
                <c:pt idx="3341">
                  <c:v>981.58199999999999</c:v>
                </c:pt>
                <c:pt idx="3342">
                  <c:v>981.77200000000005</c:v>
                </c:pt>
                <c:pt idx="3343">
                  <c:v>981.96199999999919</c:v>
                </c:pt>
                <c:pt idx="3344">
                  <c:v>982.15199999999948</c:v>
                </c:pt>
                <c:pt idx="3345">
                  <c:v>982.34099999999921</c:v>
                </c:pt>
                <c:pt idx="3346">
                  <c:v>982.53099999999949</c:v>
                </c:pt>
                <c:pt idx="3347">
                  <c:v>982.721</c:v>
                </c:pt>
                <c:pt idx="3348">
                  <c:v>982.91099999999949</c:v>
                </c:pt>
                <c:pt idx="3349">
                  <c:v>983.101</c:v>
                </c:pt>
                <c:pt idx="3350">
                  <c:v>983.29100000000005</c:v>
                </c:pt>
                <c:pt idx="3351">
                  <c:v>983.48099999999999</c:v>
                </c:pt>
                <c:pt idx="3352">
                  <c:v>983.67000000000053</c:v>
                </c:pt>
                <c:pt idx="3353">
                  <c:v>983.85999999999933</c:v>
                </c:pt>
                <c:pt idx="3354">
                  <c:v>984.05</c:v>
                </c:pt>
                <c:pt idx="3355">
                  <c:v>984.24</c:v>
                </c:pt>
                <c:pt idx="3356">
                  <c:v>984.43</c:v>
                </c:pt>
                <c:pt idx="3357">
                  <c:v>984.62</c:v>
                </c:pt>
                <c:pt idx="3358">
                  <c:v>984.81</c:v>
                </c:pt>
                <c:pt idx="3359">
                  <c:v>985</c:v>
                </c:pt>
                <c:pt idx="3360">
                  <c:v>985.18900000000053</c:v>
                </c:pt>
                <c:pt idx="3361">
                  <c:v>985.37900000000002</c:v>
                </c:pt>
                <c:pt idx="3362">
                  <c:v>985.56899999999996</c:v>
                </c:pt>
                <c:pt idx="3363">
                  <c:v>985.75900000000001</c:v>
                </c:pt>
                <c:pt idx="3364">
                  <c:v>985.94899999999996</c:v>
                </c:pt>
                <c:pt idx="3365">
                  <c:v>986.13900000000001</c:v>
                </c:pt>
                <c:pt idx="3366">
                  <c:v>986.32799999999907</c:v>
                </c:pt>
                <c:pt idx="3367">
                  <c:v>986.51800000000003</c:v>
                </c:pt>
                <c:pt idx="3368">
                  <c:v>986.70799999999997</c:v>
                </c:pt>
                <c:pt idx="3369">
                  <c:v>986.89800000000002</c:v>
                </c:pt>
                <c:pt idx="3370">
                  <c:v>987.08799999999997</c:v>
                </c:pt>
                <c:pt idx="3371">
                  <c:v>987.27800000000082</c:v>
                </c:pt>
                <c:pt idx="3372">
                  <c:v>987.46799999999905</c:v>
                </c:pt>
                <c:pt idx="3373">
                  <c:v>987.65699999999947</c:v>
                </c:pt>
                <c:pt idx="3374">
                  <c:v>987.84699999999907</c:v>
                </c:pt>
                <c:pt idx="3375">
                  <c:v>988.03699999999947</c:v>
                </c:pt>
                <c:pt idx="3376">
                  <c:v>988.22699999999998</c:v>
                </c:pt>
                <c:pt idx="3377">
                  <c:v>988.41699999999946</c:v>
                </c:pt>
                <c:pt idx="3378">
                  <c:v>988.60699999999997</c:v>
                </c:pt>
                <c:pt idx="3379">
                  <c:v>988.79600000000005</c:v>
                </c:pt>
                <c:pt idx="3380">
                  <c:v>988.98599999999999</c:v>
                </c:pt>
                <c:pt idx="3381">
                  <c:v>989.17600000000004</c:v>
                </c:pt>
                <c:pt idx="3382">
                  <c:v>989.36599999999919</c:v>
                </c:pt>
                <c:pt idx="3383">
                  <c:v>989.55599999999947</c:v>
                </c:pt>
                <c:pt idx="3384">
                  <c:v>989.74599999999998</c:v>
                </c:pt>
                <c:pt idx="3385">
                  <c:v>989.93499999999949</c:v>
                </c:pt>
                <c:pt idx="3386">
                  <c:v>990.125</c:v>
                </c:pt>
                <c:pt idx="3387">
                  <c:v>990.31499999999949</c:v>
                </c:pt>
                <c:pt idx="3388">
                  <c:v>990.505</c:v>
                </c:pt>
                <c:pt idx="3389">
                  <c:v>990.69500000000005</c:v>
                </c:pt>
                <c:pt idx="3390">
                  <c:v>990.88499999999999</c:v>
                </c:pt>
                <c:pt idx="3391">
                  <c:v>991.07400000000052</c:v>
                </c:pt>
                <c:pt idx="3392">
                  <c:v>991.26400000000001</c:v>
                </c:pt>
                <c:pt idx="3393">
                  <c:v>991.45399999999938</c:v>
                </c:pt>
                <c:pt idx="3394">
                  <c:v>991.64400000000001</c:v>
                </c:pt>
                <c:pt idx="3395">
                  <c:v>991.83399999999949</c:v>
                </c:pt>
                <c:pt idx="3396">
                  <c:v>992.024</c:v>
                </c:pt>
                <c:pt idx="3397">
                  <c:v>992.21299999999997</c:v>
                </c:pt>
                <c:pt idx="3398">
                  <c:v>992.40300000000002</c:v>
                </c:pt>
                <c:pt idx="3399">
                  <c:v>992.59299999999996</c:v>
                </c:pt>
                <c:pt idx="3400">
                  <c:v>992.78300000000081</c:v>
                </c:pt>
                <c:pt idx="3401">
                  <c:v>992.97299999999996</c:v>
                </c:pt>
                <c:pt idx="3402">
                  <c:v>993.16300000000001</c:v>
                </c:pt>
                <c:pt idx="3403">
                  <c:v>993.35199999999907</c:v>
                </c:pt>
                <c:pt idx="3404">
                  <c:v>993.54199999999946</c:v>
                </c:pt>
                <c:pt idx="3405">
                  <c:v>993.73199999999997</c:v>
                </c:pt>
                <c:pt idx="3406">
                  <c:v>993.92199999999946</c:v>
                </c:pt>
                <c:pt idx="3407">
                  <c:v>994.11199999999997</c:v>
                </c:pt>
                <c:pt idx="3408">
                  <c:v>994.30099999999948</c:v>
                </c:pt>
                <c:pt idx="3409">
                  <c:v>994.49099999999999</c:v>
                </c:pt>
                <c:pt idx="3410">
                  <c:v>994.68100000000004</c:v>
                </c:pt>
                <c:pt idx="3411">
                  <c:v>994.87099999999998</c:v>
                </c:pt>
                <c:pt idx="3412">
                  <c:v>995.06099999999947</c:v>
                </c:pt>
                <c:pt idx="3413">
                  <c:v>995.25</c:v>
                </c:pt>
                <c:pt idx="3414">
                  <c:v>995.43999999999949</c:v>
                </c:pt>
                <c:pt idx="3415">
                  <c:v>995.63</c:v>
                </c:pt>
                <c:pt idx="3416">
                  <c:v>995.81999999999948</c:v>
                </c:pt>
                <c:pt idx="3417">
                  <c:v>996.01</c:v>
                </c:pt>
                <c:pt idx="3418">
                  <c:v>996.2</c:v>
                </c:pt>
                <c:pt idx="3419">
                  <c:v>996.38900000000001</c:v>
                </c:pt>
                <c:pt idx="3420">
                  <c:v>996.57899999999995</c:v>
                </c:pt>
                <c:pt idx="3421">
                  <c:v>996.76900000000001</c:v>
                </c:pt>
                <c:pt idx="3422">
                  <c:v>996.95899999999949</c:v>
                </c:pt>
                <c:pt idx="3423">
                  <c:v>997.149</c:v>
                </c:pt>
                <c:pt idx="3424">
                  <c:v>997.33799999999906</c:v>
                </c:pt>
                <c:pt idx="3425">
                  <c:v>997.52800000000002</c:v>
                </c:pt>
                <c:pt idx="3426">
                  <c:v>997.71799999999996</c:v>
                </c:pt>
                <c:pt idx="3427">
                  <c:v>997.90800000000002</c:v>
                </c:pt>
                <c:pt idx="3428">
                  <c:v>998.09699999999998</c:v>
                </c:pt>
                <c:pt idx="3429">
                  <c:v>998.28700000000003</c:v>
                </c:pt>
                <c:pt idx="3430">
                  <c:v>998.47699999999998</c:v>
                </c:pt>
                <c:pt idx="3431">
                  <c:v>998.66699999999946</c:v>
                </c:pt>
                <c:pt idx="3432">
                  <c:v>998.85699999999906</c:v>
                </c:pt>
                <c:pt idx="3433">
                  <c:v>999.04699999999946</c:v>
                </c:pt>
                <c:pt idx="3434">
                  <c:v>999.23599999999999</c:v>
                </c:pt>
                <c:pt idx="3435">
                  <c:v>999.42599999999948</c:v>
                </c:pt>
                <c:pt idx="3436">
                  <c:v>999.61599999999999</c:v>
                </c:pt>
                <c:pt idx="3437">
                  <c:v>999.80599999999947</c:v>
                </c:pt>
                <c:pt idx="3438">
                  <c:v>999.995</c:v>
                </c:pt>
                <c:pt idx="3439">
                  <c:v>1000.1849999999999</c:v>
                </c:pt>
              </c:numCache>
            </c:numRef>
          </c:xVal>
          <c:yVal>
            <c:numRef>
              <c:f>Data!$N$10:$N$3449</c:f>
              <c:numCache>
                <c:formatCode>General</c:formatCode>
                <c:ptCount val="3440"/>
                <c:pt idx="0">
                  <c:v>0.28061224489795938</c:v>
                </c:pt>
                <c:pt idx="1">
                  <c:v>0.28061224489795938</c:v>
                </c:pt>
                <c:pt idx="2">
                  <c:v>0.28443877551020452</c:v>
                </c:pt>
                <c:pt idx="3">
                  <c:v>0.2818877551020415</c:v>
                </c:pt>
                <c:pt idx="4">
                  <c:v>0.28443877551020452</c:v>
                </c:pt>
                <c:pt idx="5">
                  <c:v>0.27806122448979576</c:v>
                </c:pt>
                <c:pt idx="6">
                  <c:v>0.27933673469387782</c:v>
                </c:pt>
                <c:pt idx="7">
                  <c:v>0.2818877551020415</c:v>
                </c:pt>
                <c:pt idx="8">
                  <c:v>0.27551020408163268</c:v>
                </c:pt>
                <c:pt idx="9">
                  <c:v>0.27806122448979576</c:v>
                </c:pt>
                <c:pt idx="10">
                  <c:v>0.27806122448979576</c:v>
                </c:pt>
                <c:pt idx="11">
                  <c:v>0.27806122448979576</c:v>
                </c:pt>
                <c:pt idx="12">
                  <c:v>0.28061224489795938</c:v>
                </c:pt>
                <c:pt idx="13">
                  <c:v>0.28316326530612246</c:v>
                </c:pt>
                <c:pt idx="14">
                  <c:v>0.28061224489795938</c:v>
                </c:pt>
                <c:pt idx="15">
                  <c:v>0.28443877551020452</c:v>
                </c:pt>
                <c:pt idx="16">
                  <c:v>0.28571428571428614</c:v>
                </c:pt>
                <c:pt idx="17">
                  <c:v>0.28571428571428614</c:v>
                </c:pt>
                <c:pt idx="18">
                  <c:v>0.28826530612244933</c:v>
                </c:pt>
                <c:pt idx="19">
                  <c:v>0.29081632653061262</c:v>
                </c:pt>
                <c:pt idx="20">
                  <c:v>0.28954081632653061</c:v>
                </c:pt>
                <c:pt idx="21">
                  <c:v>0.28826530612244933</c:v>
                </c:pt>
                <c:pt idx="22">
                  <c:v>0.29591836734693938</c:v>
                </c:pt>
                <c:pt idx="23">
                  <c:v>0.28826530612244933</c:v>
                </c:pt>
                <c:pt idx="24">
                  <c:v>0.29591836734693938</c:v>
                </c:pt>
                <c:pt idx="25">
                  <c:v>0.29464285714285776</c:v>
                </c:pt>
                <c:pt idx="26">
                  <c:v>0.29336734693877581</c:v>
                </c:pt>
                <c:pt idx="27">
                  <c:v>0.29336734693877581</c:v>
                </c:pt>
                <c:pt idx="28">
                  <c:v>0.29336734693877581</c:v>
                </c:pt>
                <c:pt idx="29">
                  <c:v>0.29081632653061262</c:v>
                </c:pt>
                <c:pt idx="30">
                  <c:v>0.28826530612244933</c:v>
                </c:pt>
                <c:pt idx="31">
                  <c:v>0.29081632653061262</c:v>
                </c:pt>
                <c:pt idx="32">
                  <c:v>0.28571428571428614</c:v>
                </c:pt>
                <c:pt idx="33">
                  <c:v>0.28316326530612246</c:v>
                </c:pt>
                <c:pt idx="34">
                  <c:v>0.29081632653061262</c:v>
                </c:pt>
                <c:pt idx="35">
                  <c:v>0.28061224489795938</c:v>
                </c:pt>
                <c:pt idx="36">
                  <c:v>0.28316326530612246</c:v>
                </c:pt>
                <c:pt idx="37">
                  <c:v>0.28316326530612246</c:v>
                </c:pt>
                <c:pt idx="38">
                  <c:v>0.27551020408163268</c:v>
                </c:pt>
                <c:pt idx="39">
                  <c:v>0.28061224489795938</c:v>
                </c:pt>
                <c:pt idx="40">
                  <c:v>0.27806122448979576</c:v>
                </c:pt>
                <c:pt idx="41">
                  <c:v>0.27551020408163268</c:v>
                </c:pt>
                <c:pt idx="42">
                  <c:v>0.27551020408163268</c:v>
                </c:pt>
                <c:pt idx="43">
                  <c:v>0.27551020408163268</c:v>
                </c:pt>
                <c:pt idx="44">
                  <c:v>0.27295918367346972</c:v>
                </c:pt>
                <c:pt idx="45">
                  <c:v>0.27551020408163268</c:v>
                </c:pt>
                <c:pt idx="46">
                  <c:v>0.27806122448979576</c:v>
                </c:pt>
                <c:pt idx="47">
                  <c:v>0.27933673469387782</c:v>
                </c:pt>
                <c:pt idx="48">
                  <c:v>0.28316326530612246</c:v>
                </c:pt>
                <c:pt idx="49">
                  <c:v>0.28571428571428614</c:v>
                </c:pt>
                <c:pt idx="50">
                  <c:v>0.28826530612244933</c:v>
                </c:pt>
                <c:pt idx="51">
                  <c:v>0.28826530612244933</c:v>
                </c:pt>
                <c:pt idx="52">
                  <c:v>0.29081632653061262</c:v>
                </c:pt>
                <c:pt idx="53">
                  <c:v>0.29209183673469385</c:v>
                </c:pt>
                <c:pt idx="54">
                  <c:v>0.29081632653061262</c:v>
                </c:pt>
                <c:pt idx="55">
                  <c:v>0.29591836734693938</c:v>
                </c:pt>
                <c:pt idx="56">
                  <c:v>0.28826530612244933</c:v>
                </c:pt>
                <c:pt idx="57">
                  <c:v>0.29209183673469385</c:v>
                </c:pt>
                <c:pt idx="58">
                  <c:v>0.28954081632653061</c:v>
                </c:pt>
                <c:pt idx="59">
                  <c:v>0.28954081632653061</c:v>
                </c:pt>
                <c:pt idx="60">
                  <c:v>0.28826530612244933</c:v>
                </c:pt>
                <c:pt idx="61">
                  <c:v>0.29081632653061262</c:v>
                </c:pt>
                <c:pt idx="62">
                  <c:v>0.28826530612244933</c:v>
                </c:pt>
                <c:pt idx="63">
                  <c:v>0.29081632653061262</c:v>
                </c:pt>
                <c:pt idx="64">
                  <c:v>0.29591836734693938</c:v>
                </c:pt>
                <c:pt idx="65">
                  <c:v>0.29591836734693938</c:v>
                </c:pt>
                <c:pt idx="66">
                  <c:v>0.29846938775510246</c:v>
                </c:pt>
                <c:pt idx="67">
                  <c:v>0.30102040816326575</c:v>
                </c:pt>
                <c:pt idx="68">
                  <c:v>0.29846938775510246</c:v>
                </c:pt>
                <c:pt idx="69">
                  <c:v>0.29719387755102039</c:v>
                </c:pt>
                <c:pt idx="70">
                  <c:v>0.30357142857142855</c:v>
                </c:pt>
                <c:pt idx="71">
                  <c:v>0.29719387755102039</c:v>
                </c:pt>
                <c:pt idx="72">
                  <c:v>0.30102040816326575</c:v>
                </c:pt>
                <c:pt idx="73">
                  <c:v>0.30484693877551056</c:v>
                </c:pt>
                <c:pt idx="74">
                  <c:v>0.30229591836734698</c:v>
                </c:pt>
                <c:pt idx="75">
                  <c:v>0.30102040816326575</c:v>
                </c:pt>
                <c:pt idx="76">
                  <c:v>0.30612244897959218</c:v>
                </c:pt>
                <c:pt idx="77">
                  <c:v>0.30102040816326575</c:v>
                </c:pt>
                <c:pt idx="78">
                  <c:v>0.30484693877551056</c:v>
                </c:pt>
                <c:pt idx="79">
                  <c:v>0.30867346938775586</c:v>
                </c:pt>
                <c:pt idx="80">
                  <c:v>0.30612244897959218</c:v>
                </c:pt>
                <c:pt idx="81">
                  <c:v>0.31122448979591893</c:v>
                </c:pt>
                <c:pt idx="82">
                  <c:v>0.31632653061224569</c:v>
                </c:pt>
                <c:pt idx="83">
                  <c:v>0.31632653061224569</c:v>
                </c:pt>
                <c:pt idx="84">
                  <c:v>0.31887755102040877</c:v>
                </c:pt>
                <c:pt idx="85">
                  <c:v>0.32397959183673514</c:v>
                </c:pt>
                <c:pt idx="86">
                  <c:v>0.32142857142857217</c:v>
                </c:pt>
                <c:pt idx="87">
                  <c:v>0.32397959183673514</c:v>
                </c:pt>
                <c:pt idx="88">
                  <c:v>0.32397959183673514</c:v>
                </c:pt>
                <c:pt idx="89">
                  <c:v>0.32397959183673514</c:v>
                </c:pt>
                <c:pt idx="90">
                  <c:v>0.32142857142857217</c:v>
                </c:pt>
                <c:pt idx="91">
                  <c:v>0.32525510204081631</c:v>
                </c:pt>
                <c:pt idx="92">
                  <c:v>0.31887755102040877</c:v>
                </c:pt>
                <c:pt idx="93">
                  <c:v>0.32142857142857217</c:v>
                </c:pt>
                <c:pt idx="94">
                  <c:v>0.32142857142857217</c:v>
                </c:pt>
                <c:pt idx="95">
                  <c:v>0.31887755102040877</c:v>
                </c:pt>
                <c:pt idx="96">
                  <c:v>0.31887755102040877</c:v>
                </c:pt>
                <c:pt idx="97">
                  <c:v>0.32142857142857217</c:v>
                </c:pt>
                <c:pt idx="98">
                  <c:v>0.31760204081632654</c:v>
                </c:pt>
                <c:pt idx="99">
                  <c:v>0.32142857142857217</c:v>
                </c:pt>
                <c:pt idx="100">
                  <c:v>0.32397959183673514</c:v>
                </c:pt>
                <c:pt idx="101">
                  <c:v>0.32653061224489854</c:v>
                </c:pt>
                <c:pt idx="102">
                  <c:v>0.32908163265306162</c:v>
                </c:pt>
                <c:pt idx="103">
                  <c:v>0.33290816326530698</c:v>
                </c:pt>
                <c:pt idx="104">
                  <c:v>0.33163265306122447</c:v>
                </c:pt>
                <c:pt idx="105">
                  <c:v>0.33163265306122447</c:v>
                </c:pt>
                <c:pt idx="106">
                  <c:v>0.33418367346938838</c:v>
                </c:pt>
                <c:pt idx="107">
                  <c:v>0.32780612244897994</c:v>
                </c:pt>
                <c:pt idx="108">
                  <c:v>0.33035714285714324</c:v>
                </c:pt>
                <c:pt idx="109">
                  <c:v>0.33035714285714324</c:v>
                </c:pt>
                <c:pt idx="110">
                  <c:v>0.32780612244897994</c:v>
                </c:pt>
                <c:pt idx="111">
                  <c:v>0.32908163265306162</c:v>
                </c:pt>
                <c:pt idx="112">
                  <c:v>0.33418367346938838</c:v>
                </c:pt>
                <c:pt idx="113">
                  <c:v>0.32908163265306162</c:v>
                </c:pt>
                <c:pt idx="114">
                  <c:v>0.33163265306122447</c:v>
                </c:pt>
                <c:pt idx="115">
                  <c:v>0.33163265306122447</c:v>
                </c:pt>
                <c:pt idx="116">
                  <c:v>0.32653061224489854</c:v>
                </c:pt>
                <c:pt idx="117">
                  <c:v>0.32908163265306162</c:v>
                </c:pt>
                <c:pt idx="118">
                  <c:v>0.32908163265306162</c:v>
                </c:pt>
                <c:pt idx="119">
                  <c:v>0.32397959183673514</c:v>
                </c:pt>
                <c:pt idx="120">
                  <c:v>0.32397959183673514</c:v>
                </c:pt>
                <c:pt idx="121">
                  <c:v>0.32525510204081631</c:v>
                </c:pt>
                <c:pt idx="122">
                  <c:v>0.31887755102040877</c:v>
                </c:pt>
                <c:pt idx="123">
                  <c:v>0.32397959183673514</c:v>
                </c:pt>
                <c:pt idx="124">
                  <c:v>0.32397959183673514</c:v>
                </c:pt>
                <c:pt idx="125">
                  <c:v>0.31887755102040877</c:v>
                </c:pt>
                <c:pt idx="126">
                  <c:v>0.31505102040816324</c:v>
                </c:pt>
                <c:pt idx="127">
                  <c:v>0.31887755102040877</c:v>
                </c:pt>
                <c:pt idx="128">
                  <c:v>0.30867346938775586</c:v>
                </c:pt>
                <c:pt idx="129">
                  <c:v>0.31377551020408201</c:v>
                </c:pt>
                <c:pt idx="130">
                  <c:v>0.31632653061224569</c:v>
                </c:pt>
                <c:pt idx="131">
                  <c:v>0.31632653061224569</c:v>
                </c:pt>
                <c:pt idx="132">
                  <c:v>0.31760204081632654</c:v>
                </c:pt>
                <c:pt idx="133">
                  <c:v>0.32653061224489854</c:v>
                </c:pt>
                <c:pt idx="134">
                  <c:v>0.31887755102040877</c:v>
                </c:pt>
                <c:pt idx="135">
                  <c:v>0.32525510204081631</c:v>
                </c:pt>
                <c:pt idx="136">
                  <c:v>0.32908163265306162</c:v>
                </c:pt>
                <c:pt idx="137">
                  <c:v>0.33163265306122447</c:v>
                </c:pt>
                <c:pt idx="138">
                  <c:v>0.33673469387755173</c:v>
                </c:pt>
                <c:pt idx="139">
                  <c:v>0.33928571428571463</c:v>
                </c:pt>
                <c:pt idx="140">
                  <c:v>0.33673469387755173</c:v>
                </c:pt>
                <c:pt idx="141">
                  <c:v>0.33418367346938838</c:v>
                </c:pt>
                <c:pt idx="142">
                  <c:v>0.33928571428571463</c:v>
                </c:pt>
                <c:pt idx="143">
                  <c:v>0.33545918367347005</c:v>
                </c:pt>
                <c:pt idx="144">
                  <c:v>0.3443877551020415</c:v>
                </c:pt>
                <c:pt idx="145">
                  <c:v>0.3443877551020415</c:v>
                </c:pt>
                <c:pt idx="146">
                  <c:v>0.35076530612244933</c:v>
                </c:pt>
                <c:pt idx="147">
                  <c:v>0.35841836734693938</c:v>
                </c:pt>
                <c:pt idx="148">
                  <c:v>0.35969387755102039</c:v>
                </c:pt>
                <c:pt idx="149">
                  <c:v>0.36607142857142855</c:v>
                </c:pt>
                <c:pt idx="150">
                  <c:v>0.36352040816326575</c:v>
                </c:pt>
                <c:pt idx="151">
                  <c:v>0.36224489795918408</c:v>
                </c:pt>
                <c:pt idx="152">
                  <c:v>0.36096938775510246</c:v>
                </c:pt>
                <c:pt idx="153">
                  <c:v>0.35459183673469385</c:v>
                </c:pt>
                <c:pt idx="154">
                  <c:v>0.35714285714285776</c:v>
                </c:pt>
                <c:pt idx="155">
                  <c:v>0.34566326530612246</c:v>
                </c:pt>
                <c:pt idx="156">
                  <c:v>0.3443877551020415</c:v>
                </c:pt>
                <c:pt idx="157">
                  <c:v>0.34183673469387782</c:v>
                </c:pt>
                <c:pt idx="158">
                  <c:v>0.33928571428571463</c:v>
                </c:pt>
                <c:pt idx="159">
                  <c:v>0.34183673469387782</c:v>
                </c:pt>
                <c:pt idx="160">
                  <c:v>0.34948979591836793</c:v>
                </c:pt>
                <c:pt idx="161">
                  <c:v>0.34948979591836793</c:v>
                </c:pt>
                <c:pt idx="162">
                  <c:v>0.35459183673469385</c:v>
                </c:pt>
                <c:pt idx="163">
                  <c:v>0.36096938775510246</c:v>
                </c:pt>
                <c:pt idx="164">
                  <c:v>0.35459183673469385</c:v>
                </c:pt>
                <c:pt idx="165">
                  <c:v>0.36224489795918408</c:v>
                </c:pt>
                <c:pt idx="166">
                  <c:v>0.35459183673469385</c:v>
                </c:pt>
                <c:pt idx="167">
                  <c:v>0.35331632653061262</c:v>
                </c:pt>
                <c:pt idx="168">
                  <c:v>0.34311224489795938</c:v>
                </c:pt>
                <c:pt idx="169">
                  <c:v>0.3443877551020415</c:v>
                </c:pt>
                <c:pt idx="170">
                  <c:v>0.33163265306122447</c:v>
                </c:pt>
                <c:pt idx="171">
                  <c:v>0.32908163265306162</c:v>
                </c:pt>
                <c:pt idx="172">
                  <c:v>0.32653061224489854</c:v>
                </c:pt>
                <c:pt idx="173">
                  <c:v>0.31632653061224569</c:v>
                </c:pt>
                <c:pt idx="174">
                  <c:v>0.31760204081632654</c:v>
                </c:pt>
                <c:pt idx="175">
                  <c:v>0.31377551020408201</c:v>
                </c:pt>
                <c:pt idx="176">
                  <c:v>0.31377551020408201</c:v>
                </c:pt>
                <c:pt idx="177">
                  <c:v>0.30994897959183737</c:v>
                </c:pt>
                <c:pt idx="178">
                  <c:v>0.31505102040816324</c:v>
                </c:pt>
                <c:pt idx="179">
                  <c:v>0.30867346938775586</c:v>
                </c:pt>
                <c:pt idx="180">
                  <c:v>0.31505102040816324</c:v>
                </c:pt>
                <c:pt idx="181">
                  <c:v>0.31887755102040877</c:v>
                </c:pt>
                <c:pt idx="182">
                  <c:v>0.32397959183673514</c:v>
                </c:pt>
                <c:pt idx="183">
                  <c:v>0.33290816326530698</c:v>
                </c:pt>
                <c:pt idx="184">
                  <c:v>0.34183673469387782</c:v>
                </c:pt>
                <c:pt idx="185">
                  <c:v>0.34693877551020452</c:v>
                </c:pt>
                <c:pt idx="186">
                  <c:v>0.35204081632653061</c:v>
                </c:pt>
                <c:pt idx="187">
                  <c:v>0.35586734693877581</c:v>
                </c:pt>
                <c:pt idx="188">
                  <c:v>0.35459183673469385</c:v>
                </c:pt>
                <c:pt idx="189">
                  <c:v>0.34948979591836793</c:v>
                </c:pt>
                <c:pt idx="190">
                  <c:v>0.35204081632653061</c:v>
                </c:pt>
                <c:pt idx="191">
                  <c:v>0.34566326530612246</c:v>
                </c:pt>
                <c:pt idx="192">
                  <c:v>0.34948979591836793</c:v>
                </c:pt>
                <c:pt idx="193">
                  <c:v>0.35204081632653061</c:v>
                </c:pt>
                <c:pt idx="194">
                  <c:v>0.34693877551020452</c:v>
                </c:pt>
                <c:pt idx="195">
                  <c:v>0.35459183673469385</c:v>
                </c:pt>
                <c:pt idx="196">
                  <c:v>0.35586734693877581</c:v>
                </c:pt>
                <c:pt idx="197">
                  <c:v>0.35459183673469385</c:v>
                </c:pt>
                <c:pt idx="198">
                  <c:v>0.35714285714285776</c:v>
                </c:pt>
                <c:pt idx="199">
                  <c:v>0.35969387755102039</c:v>
                </c:pt>
                <c:pt idx="200">
                  <c:v>0.35204081632653061</c:v>
                </c:pt>
                <c:pt idx="201">
                  <c:v>0.35841836734693938</c:v>
                </c:pt>
                <c:pt idx="202">
                  <c:v>0.35714285714285776</c:v>
                </c:pt>
                <c:pt idx="203">
                  <c:v>0.35714285714285776</c:v>
                </c:pt>
                <c:pt idx="204">
                  <c:v>0.35714285714285776</c:v>
                </c:pt>
                <c:pt idx="205">
                  <c:v>0.36096938775510246</c:v>
                </c:pt>
                <c:pt idx="206">
                  <c:v>0.35841836734693938</c:v>
                </c:pt>
                <c:pt idx="207">
                  <c:v>0.36479591836734698</c:v>
                </c:pt>
                <c:pt idx="208">
                  <c:v>0.37117346938775586</c:v>
                </c:pt>
                <c:pt idx="209">
                  <c:v>0.37372448979591893</c:v>
                </c:pt>
                <c:pt idx="210">
                  <c:v>0.38520408163265379</c:v>
                </c:pt>
                <c:pt idx="211">
                  <c:v>0.39413265306122447</c:v>
                </c:pt>
                <c:pt idx="212">
                  <c:v>0.39540816326530698</c:v>
                </c:pt>
                <c:pt idx="213">
                  <c:v>0.40306122448979576</c:v>
                </c:pt>
                <c:pt idx="214">
                  <c:v>0.40433673469387782</c:v>
                </c:pt>
                <c:pt idx="215">
                  <c:v>0.40051020408163268</c:v>
                </c:pt>
                <c:pt idx="216">
                  <c:v>0.40561224489795938</c:v>
                </c:pt>
                <c:pt idx="217">
                  <c:v>0.40561224489795938</c:v>
                </c:pt>
                <c:pt idx="218">
                  <c:v>0.40816326530612246</c:v>
                </c:pt>
                <c:pt idx="219">
                  <c:v>0.41071428571428614</c:v>
                </c:pt>
                <c:pt idx="220">
                  <c:v>0.41581632653061262</c:v>
                </c:pt>
                <c:pt idx="221">
                  <c:v>0.41326530612244933</c:v>
                </c:pt>
                <c:pt idx="222">
                  <c:v>0.41581632653061262</c:v>
                </c:pt>
                <c:pt idx="223">
                  <c:v>0.41581632653061262</c:v>
                </c:pt>
                <c:pt idx="224">
                  <c:v>0.40561224489795938</c:v>
                </c:pt>
                <c:pt idx="225">
                  <c:v>0.40051020408163268</c:v>
                </c:pt>
                <c:pt idx="226">
                  <c:v>0.39030612244897994</c:v>
                </c:pt>
                <c:pt idx="227">
                  <c:v>0.37500000000000033</c:v>
                </c:pt>
                <c:pt idx="228">
                  <c:v>0.36224489795918408</c:v>
                </c:pt>
                <c:pt idx="229">
                  <c:v>0.35204081632653061</c:v>
                </c:pt>
                <c:pt idx="230">
                  <c:v>0.33290816326530698</c:v>
                </c:pt>
                <c:pt idx="231">
                  <c:v>0.33035714285714324</c:v>
                </c:pt>
                <c:pt idx="232">
                  <c:v>0.32397959183673514</c:v>
                </c:pt>
                <c:pt idx="233">
                  <c:v>0.32908163265306162</c:v>
                </c:pt>
                <c:pt idx="234">
                  <c:v>0.33673469387755173</c:v>
                </c:pt>
                <c:pt idx="235">
                  <c:v>0.34948979591836793</c:v>
                </c:pt>
                <c:pt idx="236">
                  <c:v>0.35969387755102039</c:v>
                </c:pt>
                <c:pt idx="237">
                  <c:v>0.37627551020408201</c:v>
                </c:pt>
                <c:pt idx="238">
                  <c:v>0.39285714285714324</c:v>
                </c:pt>
                <c:pt idx="239">
                  <c:v>0.40561224489795938</c:v>
                </c:pt>
                <c:pt idx="240">
                  <c:v>0.41326530612244933</c:v>
                </c:pt>
                <c:pt idx="241">
                  <c:v>0.42602040816326575</c:v>
                </c:pt>
                <c:pt idx="242">
                  <c:v>0.42729591836734698</c:v>
                </c:pt>
                <c:pt idx="243">
                  <c:v>0.42602040816326575</c:v>
                </c:pt>
                <c:pt idx="244">
                  <c:v>0.43367346938775586</c:v>
                </c:pt>
                <c:pt idx="245">
                  <c:v>0.41326530612244933</c:v>
                </c:pt>
                <c:pt idx="246">
                  <c:v>0.40561224489795938</c:v>
                </c:pt>
                <c:pt idx="247">
                  <c:v>0.39030612244897994</c:v>
                </c:pt>
                <c:pt idx="248">
                  <c:v>0.36989795918367391</c:v>
                </c:pt>
                <c:pt idx="249">
                  <c:v>0.35459183673469385</c:v>
                </c:pt>
                <c:pt idx="250">
                  <c:v>0.36096938775510246</c:v>
                </c:pt>
                <c:pt idx="251">
                  <c:v>0.34693877551020452</c:v>
                </c:pt>
                <c:pt idx="252">
                  <c:v>0.36479591836734698</c:v>
                </c:pt>
                <c:pt idx="253">
                  <c:v>0.37244897959183737</c:v>
                </c:pt>
                <c:pt idx="254">
                  <c:v>0.38903061224489854</c:v>
                </c:pt>
                <c:pt idx="255">
                  <c:v>0.40816326530612246</c:v>
                </c:pt>
                <c:pt idx="256">
                  <c:v>0.43112244897959218</c:v>
                </c:pt>
                <c:pt idx="257">
                  <c:v>0.44387755102040832</c:v>
                </c:pt>
                <c:pt idx="258">
                  <c:v>0.46173469387755139</c:v>
                </c:pt>
                <c:pt idx="259">
                  <c:v>0.47193877551020452</c:v>
                </c:pt>
                <c:pt idx="260">
                  <c:v>0.48214285714285776</c:v>
                </c:pt>
                <c:pt idx="261">
                  <c:v>0.48979591836734698</c:v>
                </c:pt>
                <c:pt idx="262">
                  <c:v>0.49362244897959218</c:v>
                </c:pt>
                <c:pt idx="263">
                  <c:v>0.50255102040816324</c:v>
                </c:pt>
                <c:pt idx="264">
                  <c:v>0.5</c:v>
                </c:pt>
                <c:pt idx="265">
                  <c:v>0.51147959183673397</c:v>
                </c:pt>
                <c:pt idx="266">
                  <c:v>0.50637755102040816</c:v>
                </c:pt>
                <c:pt idx="267">
                  <c:v>0.50765306122448983</c:v>
                </c:pt>
                <c:pt idx="268">
                  <c:v>0.51020408163265218</c:v>
                </c:pt>
                <c:pt idx="269">
                  <c:v>0.50765306122448983</c:v>
                </c:pt>
                <c:pt idx="270">
                  <c:v>0.51275510204081665</c:v>
                </c:pt>
                <c:pt idx="271">
                  <c:v>0.51403061224489921</c:v>
                </c:pt>
                <c:pt idx="272">
                  <c:v>0.51530612244897955</c:v>
                </c:pt>
                <c:pt idx="273">
                  <c:v>0.51785714285714257</c:v>
                </c:pt>
                <c:pt idx="274">
                  <c:v>0.52551020408163185</c:v>
                </c:pt>
                <c:pt idx="275">
                  <c:v>0.52551020408163185</c:v>
                </c:pt>
                <c:pt idx="276">
                  <c:v>0.53316326530612246</c:v>
                </c:pt>
                <c:pt idx="277">
                  <c:v>0.53443877551020358</c:v>
                </c:pt>
                <c:pt idx="278">
                  <c:v>0.53826530612244849</c:v>
                </c:pt>
                <c:pt idx="279">
                  <c:v>0.54081632653061229</c:v>
                </c:pt>
                <c:pt idx="280">
                  <c:v>0.53826530612244849</c:v>
                </c:pt>
                <c:pt idx="281">
                  <c:v>0.53571428571428559</c:v>
                </c:pt>
                <c:pt idx="282">
                  <c:v>0.52806122448979653</c:v>
                </c:pt>
                <c:pt idx="283">
                  <c:v>0.52551020408163185</c:v>
                </c:pt>
                <c:pt idx="284">
                  <c:v>0.52551020408163185</c:v>
                </c:pt>
                <c:pt idx="285">
                  <c:v>0.52551020408163185</c:v>
                </c:pt>
                <c:pt idx="286">
                  <c:v>0.53061224489795789</c:v>
                </c:pt>
                <c:pt idx="287">
                  <c:v>0.52806122448979653</c:v>
                </c:pt>
                <c:pt idx="288">
                  <c:v>0.52933673469387765</c:v>
                </c:pt>
                <c:pt idx="289">
                  <c:v>0.52933673469387765</c:v>
                </c:pt>
                <c:pt idx="290">
                  <c:v>0.52551020408163185</c:v>
                </c:pt>
                <c:pt idx="291">
                  <c:v>0.52295918367346961</c:v>
                </c:pt>
                <c:pt idx="292">
                  <c:v>0.52551020408163185</c:v>
                </c:pt>
                <c:pt idx="293">
                  <c:v>0.52295918367346961</c:v>
                </c:pt>
                <c:pt idx="294">
                  <c:v>0.52678571428571463</c:v>
                </c:pt>
                <c:pt idx="295">
                  <c:v>0.52806122448979653</c:v>
                </c:pt>
                <c:pt idx="296">
                  <c:v>0.52933673469387765</c:v>
                </c:pt>
                <c:pt idx="297">
                  <c:v>0.52551020408163185</c:v>
                </c:pt>
                <c:pt idx="298">
                  <c:v>0.52806122448979653</c:v>
                </c:pt>
                <c:pt idx="299">
                  <c:v>0.51913265306122447</c:v>
                </c:pt>
                <c:pt idx="300">
                  <c:v>0.51785714285714257</c:v>
                </c:pt>
                <c:pt idx="301">
                  <c:v>0.51785714285714257</c:v>
                </c:pt>
                <c:pt idx="302">
                  <c:v>0.51785714285714257</c:v>
                </c:pt>
                <c:pt idx="303">
                  <c:v>0.52040816326530559</c:v>
                </c:pt>
                <c:pt idx="304">
                  <c:v>0.52806122448979653</c:v>
                </c:pt>
                <c:pt idx="305">
                  <c:v>0.52295918367346961</c:v>
                </c:pt>
                <c:pt idx="306">
                  <c:v>0.52806122448979653</c:v>
                </c:pt>
                <c:pt idx="307">
                  <c:v>0.53061224489795789</c:v>
                </c:pt>
                <c:pt idx="308">
                  <c:v>0.52551020408163185</c:v>
                </c:pt>
                <c:pt idx="309">
                  <c:v>0.53571428571428559</c:v>
                </c:pt>
                <c:pt idx="310">
                  <c:v>0.54081632653061229</c:v>
                </c:pt>
                <c:pt idx="311">
                  <c:v>0.5459183673469381</c:v>
                </c:pt>
                <c:pt idx="312">
                  <c:v>0.55867346938775508</c:v>
                </c:pt>
                <c:pt idx="313">
                  <c:v>0.55994897959183743</c:v>
                </c:pt>
                <c:pt idx="314">
                  <c:v>0.56505102040816402</c:v>
                </c:pt>
                <c:pt idx="315">
                  <c:v>0.5688775510204086</c:v>
                </c:pt>
                <c:pt idx="316">
                  <c:v>0.56632653061224458</c:v>
                </c:pt>
                <c:pt idx="317">
                  <c:v>0.56377551020408312</c:v>
                </c:pt>
                <c:pt idx="318">
                  <c:v>0.55484693877551061</c:v>
                </c:pt>
                <c:pt idx="319">
                  <c:v>0.55229591836734693</c:v>
                </c:pt>
                <c:pt idx="320">
                  <c:v>0.53571428571428559</c:v>
                </c:pt>
                <c:pt idx="321">
                  <c:v>0.53698979591836737</c:v>
                </c:pt>
                <c:pt idx="322">
                  <c:v>0.53061224489795789</c:v>
                </c:pt>
                <c:pt idx="323">
                  <c:v>0.53316326530612246</c:v>
                </c:pt>
                <c:pt idx="324">
                  <c:v>0.54081632653061229</c:v>
                </c:pt>
                <c:pt idx="325">
                  <c:v>0.55229591836734693</c:v>
                </c:pt>
                <c:pt idx="326">
                  <c:v>0.55994897959183743</c:v>
                </c:pt>
                <c:pt idx="327">
                  <c:v>0.5688775510204086</c:v>
                </c:pt>
                <c:pt idx="328">
                  <c:v>0.58418367346938771</c:v>
                </c:pt>
                <c:pt idx="329">
                  <c:v>0.58418367346938771</c:v>
                </c:pt>
                <c:pt idx="330">
                  <c:v>0.5892857142857143</c:v>
                </c:pt>
                <c:pt idx="331">
                  <c:v>0.59438775510203956</c:v>
                </c:pt>
                <c:pt idx="332">
                  <c:v>0.58801020408163185</c:v>
                </c:pt>
                <c:pt idx="333">
                  <c:v>0.5892857142857143</c:v>
                </c:pt>
                <c:pt idx="334">
                  <c:v>0.59438775510203956</c:v>
                </c:pt>
                <c:pt idx="335">
                  <c:v>0.57908163265306256</c:v>
                </c:pt>
                <c:pt idx="336">
                  <c:v>0.58418367346938771</c:v>
                </c:pt>
                <c:pt idx="337">
                  <c:v>0.58418367346938771</c:v>
                </c:pt>
                <c:pt idx="338">
                  <c:v>0.58418367346938771</c:v>
                </c:pt>
                <c:pt idx="339">
                  <c:v>0.58673469387755106</c:v>
                </c:pt>
                <c:pt idx="340">
                  <c:v>0.59693877551020358</c:v>
                </c:pt>
                <c:pt idx="341">
                  <c:v>0.58673469387755106</c:v>
                </c:pt>
                <c:pt idx="342">
                  <c:v>0.59693877551020358</c:v>
                </c:pt>
                <c:pt idx="343">
                  <c:v>0.59566326530612246</c:v>
                </c:pt>
                <c:pt idx="344">
                  <c:v>0.59438775510203956</c:v>
                </c:pt>
                <c:pt idx="345">
                  <c:v>0.59311224489795722</c:v>
                </c:pt>
                <c:pt idx="346">
                  <c:v>0.59438775510203956</c:v>
                </c:pt>
                <c:pt idx="347">
                  <c:v>0.59438775510203956</c:v>
                </c:pt>
                <c:pt idx="348">
                  <c:v>0.59438775510203956</c:v>
                </c:pt>
                <c:pt idx="349">
                  <c:v>0.60459183673469485</c:v>
                </c:pt>
                <c:pt idx="350">
                  <c:v>0.59311224489795722</c:v>
                </c:pt>
                <c:pt idx="351">
                  <c:v>0.60331632653061229</c:v>
                </c:pt>
                <c:pt idx="352">
                  <c:v>0.60459183673469485</c:v>
                </c:pt>
                <c:pt idx="353">
                  <c:v>0.61096938775510201</c:v>
                </c:pt>
                <c:pt idx="354">
                  <c:v>0.60969387755102189</c:v>
                </c:pt>
                <c:pt idx="355">
                  <c:v>0.61989795918367463</c:v>
                </c:pt>
                <c:pt idx="356">
                  <c:v>0.60459183673469485</c:v>
                </c:pt>
                <c:pt idx="357">
                  <c:v>0.61352040816326525</c:v>
                </c:pt>
                <c:pt idx="358">
                  <c:v>0.60204081632653217</c:v>
                </c:pt>
                <c:pt idx="359">
                  <c:v>0.6084183673469381</c:v>
                </c:pt>
                <c:pt idx="360">
                  <c:v>0.59693877551020358</c:v>
                </c:pt>
                <c:pt idx="361">
                  <c:v>0.60459183673469485</c:v>
                </c:pt>
                <c:pt idx="362">
                  <c:v>0.59948979591836637</c:v>
                </c:pt>
                <c:pt idx="363">
                  <c:v>0.59693877551020358</c:v>
                </c:pt>
                <c:pt idx="364">
                  <c:v>0.6084183673469381</c:v>
                </c:pt>
                <c:pt idx="365">
                  <c:v>0.59693877551020358</c:v>
                </c:pt>
                <c:pt idx="366">
                  <c:v>0.60586734693877564</c:v>
                </c:pt>
                <c:pt idx="367">
                  <c:v>0.60459183673469485</c:v>
                </c:pt>
                <c:pt idx="368">
                  <c:v>0.60969387755102189</c:v>
                </c:pt>
                <c:pt idx="369">
                  <c:v>0.60969387755102189</c:v>
                </c:pt>
                <c:pt idx="370">
                  <c:v>0.61989795918367463</c:v>
                </c:pt>
                <c:pt idx="371">
                  <c:v>0.60714285714285765</c:v>
                </c:pt>
                <c:pt idx="372">
                  <c:v>0.60969387755102189</c:v>
                </c:pt>
                <c:pt idx="373">
                  <c:v>0.60969387755102189</c:v>
                </c:pt>
                <c:pt idx="374">
                  <c:v>0.60459183673469485</c:v>
                </c:pt>
                <c:pt idx="375">
                  <c:v>0.61479591836734782</c:v>
                </c:pt>
                <c:pt idx="376">
                  <c:v>0.61989795918367463</c:v>
                </c:pt>
                <c:pt idx="377">
                  <c:v>0.62627551020408312</c:v>
                </c:pt>
                <c:pt idx="378">
                  <c:v>0.63265306122449072</c:v>
                </c:pt>
                <c:pt idx="379">
                  <c:v>0.64030612244898022</c:v>
                </c:pt>
                <c:pt idx="380">
                  <c:v>0.64030612244898022</c:v>
                </c:pt>
                <c:pt idx="381">
                  <c:v>0.64158163265306256</c:v>
                </c:pt>
                <c:pt idx="382">
                  <c:v>0.65051020408163251</c:v>
                </c:pt>
                <c:pt idx="383">
                  <c:v>0.64413265306122469</c:v>
                </c:pt>
                <c:pt idx="384">
                  <c:v>0.6428571428571429</c:v>
                </c:pt>
                <c:pt idx="385">
                  <c:v>0.63392857142857306</c:v>
                </c:pt>
                <c:pt idx="386">
                  <c:v>0.62117346938775508</c:v>
                </c:pt>
                <c:pt idx="387">
                  <c:v>0.61096938775510201</c:v>
                </c:pt>
                <c:pt idx="388">
                  <c:v>0.61607142857142938</c:v>
                </c:pt>
                <c:pt idx="389">
                  <c:v>0.60969387755102189</c:v>
                </c:pt>
                <c:pt idx="390">
                  <c:v>0.61479591836734782</c:v>
                </c:pt>
                <c:pt idx="391">
                  <c:v>0.61479591836734782</c:v>
                </c:pt>
                <c:pt idx="392">
                  <c:v>0.61479591836734782</c:v>
                </c:pt>
                <c:pt idx="393">
                  <c:v>0.62244897959183743</c:v>
                </c:pt>
                <c:pt idx="394">
                  <c:v>0.62755102040816402</c:v>
                </c:pt>
                <c:pt idx="395">
                  <c:v>0.63647959183673453</c:v>
                </c:pt>
                <c:pt idx="396">
                  <c:v>0.63520408163265307</c:v>
                </c:pt>
                <c:pt idx="397">
                  <c:v>0.63775510204081765</c:v>
                </c:pt>
                <c:pt idx="398">
                  <c:v>0.63392857142857306</c:v>
                </c:pt>
                <c:pt idx="399">
                  <c:v>0.63265306122449072</c:v>
                </c:pt>
                <c:pt idx="400">
                  <c:v>0.63392857142857306</c:v>
                </c:pt>
                <c:pt idx="401">
                  <c:v>0.63520408163265307</c:v>
                </c:pt>
                <c:pt idx="402">
                  <c:v>0.63010204081632648</c:v>
                </c:pt>
                <c:pt idx="403">
                  <c:v>0.62882653061224492</c:v>
                </c:pt>
                <c:pt idx="404">
                  <c:v>0.62372448979591832</c:v>
                </c:pt>
                <c:pt idx="405">
                  <c:v>0.62117346938775508</c:v>
                </c:pt>
                <c:pt idx="406">
                  <c:v>0.62755102040816402</c:v>
                </c:pt>
                <c:pt idx="407">
                  <c:v>0.63010204081632648</c:v>
                </c:pt>
                <c:pt idx="408">
                  <c:v>0.63265306122449072</c:v>
                </c:pt>
                <c:pt idx="409">
                  <c:v>0.63392857142857306</c:v>
                </c:pt>
                <c:pt idx="410">
                  <c:v>0.62755102040816402</c:v>
                </c:pt>
                <c:pt idx="411">
                  <c:v>0.61989795918367463</c:v>
                </c:pt>
                <c:pt idx="412">
                  <c:v>0.62117346938775508</c:v>
                </c:pt>
                <c:pt idx="413">
                  <c:v>0.61479591836734782</c:v>
                </c:pt>
                <c:pt idx="414">
                  <c:v>0.61607142857142938</c:v>
                </c:pt>
                <c:pt idx="415">
                  <c:v>0.62244897959183743</c:v>
                </c:pt>
                <c:pt idx="416">
                  <c:v>0.61479591836734782</c:v>
                </c:pt>
                <c:pt idx="417">
                  <c:v>0.62244897959183743</c:v>
                </c:pt>
                <c:pt idx="418">
                  <c:v>0.62500000000000078</c:v>
                </c:pt>
                <c:pt idx="419">
                  <c:v>0.61989795918367463</c:v>
                </c:pt>
                <c:pt idx="420">
                  <c:v>0.62500000000000078</c:v>
                </c:pt>
                <c:pt idx="421">
                  <c:v>0.61734693877551061</c:v>
                </c:pt>
                <c:pt idx="422">
                  <c:v>0.61734693877551061</c:v>
                </c:pt>
                <c:pt idx="423">
                  <c:v>0.60586734693877564</c:v>
                </c:pt>
                <c:pt idx="424">
                  <c:v>0.60459183673469485</c:v>
                </c:pt>
                <c:pt idx="425">
                  <c:v>0.58290816326530559</c:v>
                </c:pt>
                <c:pt idx="426">
                  <c:v>0.57397959183673453</c:v>
                </c:pt>
                <c:pt idx="427">
                  <c:v>0.56377551020408312</c:v>
                </c:pt>
                <c:pt idx="428">
                  <c:v>0.54846938775510157</c:v>
                </c:pt>
                <c:pt idx="429">
                  <c:v>0.54081632653061229</c:v>
                </c:pt>
                <c:pt idx="430">
                  <c:v>0.53316326530612246</c:v>
                </c:pt>
                <c:pt idx="431">
                  <c:v>0.52040816326530559</c:v>
                </c:pt>
                <c:pt idx="432">
                  <c:v>0.52295918367346961</c:v>
                </c:pt>
                <c:pt idx="433">
                  <c:v>0.54336734693877553</c:v>
                </c:pt>
                <c:pt idx="434">
                  <c:v>0.5535714285714286</c:v>
                </c:pt>
                <c:pt idx="435">
                  <c:v>0.5892857142857143</c:v>
                </c:pt>
                <c:pt idx="436">
                  <c:v>0.61352040816326525</c:v>
                </c:pt>
                <c:pt idx="437">
                  <c:v>0.63520408163265307</c:v>
                </c:pt>
                <c:pt idx="438">
                  <c:v>0.63775510204081765</c:v>
                </c:pt>
                <c:pt idx="439">
                  <c:v>0.65561224489795855</c:v>
                </c:pt>
                <c:pt idx="440">
                  <c:v>0.64540816326530615</c:v>
                </c:pt>
                <c:pt idx="441">
                  <c:v>0.64795918367347027</c:v>
                </c:pt>
                <c:pt idx="442">
                  <c:v>0.65816326530612268</c:v>
                </c:pt>
                <c:pt idx="443">
                  <c:v>0.65051020408163251</c:v>
                </c:pt>
                <c:pt idx="444">
                  <c:v>0.65688775510204078</c:v>
                </c:pt>
                <c:pt idx="445">
                  <c:v>0.6619897959183676</c:v>
                </c:pt>
                <c:pt idx="446">
                  <c:v>0.64668367346938915</c:v>
                </c:pt>
                <c:pt idx="447">
                  <c:v>0.64923469387755162</c:v>
                </c:pt>
                <c:pt idx="448">
                  <c:v>0.63520408163265307</c:v>
                </c:pt>
                <c:pt idx="449">
                  <c:v>0.62755102040816402</c:v>
                </c:pt>
                <c:pt idx="450">
                  <c:v>0.62882653061224492</c:v>
                </c:pt>
                <c:pt idx="451">
                  <c:v>0.63265306122449072</c:v>
                </c:pt>
                <c:pt idx="452">
                  <c:v>0.64030612244898022</c:v>
                </c:pt>
                <c:pt idx="453">
                  <c:v>0.65051020408163251</c:v>
                </c:pt>
                <c:pt idx="454">
                  <c:v>0.6607142857142857</c:v>
                </c:pt>
                <c:pt idx="455">
                  <c:v>0.66836734693877564</c:v>
                </c:pt>
                <c:pt idx="456">
                  <c:v>0.67346938775510201</c:v>
                </c:pt>
                <c:pt idx="457">
                  <c:v>0.67857142857142938</c:v>
                </c:pt>
                <c:pt idx="458">
                  <c:v>0.68112244897959184</c:v>
                </c:pt>
                <c:pt idx="459">
                  <c:v>0.68622448979591766</c:v>
                </c:pt>
                <c:pt idx="460">
                  <c:v>0.69897959183673453</c:v>
                </c:pt>
                <c:pt idx="461">
                  <c:v>0.69897959183673453</c:v>
                </c:pt>
                <c:pt idx="462">
                  <c:v>0.70408163265306256</c:v>
                </c:pt>
                <c:pt idx="463">
                  <c:v>0.70535714285714257</c:v>
                </c:pt>
                <c:pt idx="464">
                  <c:v>0.69642857142857229</c:v>
                </c:pt>
                <c:pt idx="465">
                  <c:v>0.69642857142857229</c:v>
                </c:pt>
                <c:pt idx="466">
                  <c:v>0.69897959183673453</c:v>
                </c:pt>
                <c:pt idx="467">
                  <c:v>0.6875</c:v>
                </c:pt>
                <c:pt idx="468">
                  <c:v>0.68239795918367363</c:v>
                </c:pt>
                <c:pt idx="469">
                  <c:v>0.67857142857142938</c:v>
                </c:pt>
                <c:pt idx="470">
                  <c:v>0.65816326530612268</c:v>
                </c:pt>
                <c:pt idx="471">
                  <c:v>0.65561224489795855</c:v>
                </c:pt>
                <c:pt idx="472">
                  <c:v>0.65306122448979709</c:v>
                </c:pt>
                <c:pt idx="473">
                  <c:v>0.6428571428571429</c:v>
                </c:pt>
                <c:pt idx="474">
                  <c:v>0.65051020408163251</c:v>
                </c:pt>
                <c:pt idx="475">
                  <c:v>0.65178571428571552</c:v>
                </c:pt>
                <c:pt idx="476">
                  <c:v>0.6607142857142857</c:v>
                </c:pt>
                <c:pt idx="477">
                  <c:v>0.66709183673469563</c:v>
                </c:pt>
                <c:pt idx="478">
                  <c:v>0.67857142857142938</c:v>
                </c:pt>
                <c:pt idx="479">
                  <c:v>0.68494897959183743</c:v>
                </c:pt>
                <c:pt idx="480">
                  <c:v>0.68622448979591766</c:v>
                </c:pt>
                <c:pt idx="481">
                  <c:v>0.69642857142857229</c:v>
                </c:pt>
                <c:pt idx="482">
                  <c:v>0.68367346938775508</c:v>
                </c:pt>
                <c:pt idx="483">
                  <c:v>0.68877551020408312</c:v>
                </c:pt>
                <c:pt idx="484">
                  <c:v>0.6938775510204086</c:v>
                </c:pt>
                <c:pt idx="485">
                  <c:v>0.6938775510204086</c:v>
                </c:pt>
                <c:pt idx="486">
                  <c:v>0.70280612244898022</c:v>
                </c:pt>
                <c:pt idx="487">
                  <c:v>0.70663265306122469</c:v>
                </c:pt>
                <c:pt idx="488">
                  <c:v>0.71683673469387876</c:v>
                </c:pt>
                <c:pt idx="489">
                  <c:v>0.72704081632653217</c:v>
                </c:pt>
                <c:pt idx="490">
                  <c:v>0.74107142857142938</c:v>
                </c:pt>
                <c:pt idx="491">
                  <c:v>0.73852040816326525</c:v>
                </c:pt>
                <c:pt idx="492">
                  <c:v>0.74744897959183743</c:v>
                </c:pt>
                <c:pt idx="493">
                  <c:v>0.74872448979591832</c:v>
                </c:pt>
                <c:pt idx="494">
                  <c:v>0.74617346938775508</c:v>
                </c:pt>
                <c:pt idx="495">
                  <c:v>0.75765306122449072</c:v>
                </c:pt>
                <c:pt idx="496">
                  <c:v>0.75255102040816402</c:v>
                </c:pt>
                <c:pt idx="497">
                  <c:v>0.75127551020408312</c:v>
                </c:pt>
                <c:pt idx="498">
                  <c:v>0.75000000000000078</c:v>
                </c:pt>
                <c:pt idx="499">
                  <c:v>0.75000000000000078</c:v>
                </c:pt>
                <c:pt idx="500">
                  <c:v>0.75000000000000078</c:v>
                </c:pt>
                <c:pt idx="501">
                  <c:v>0.75765306122449072</c:v>
                </c:pt>
                <c:pt idx="502">
                  <c:v>0.76020408163265307</c:v>
                </c:pt>
                <c:pt idx="503">
                  <c:v>0.76530612244898022</c:v>
                </c:pt>
                <c:pt idx="504">
                  <c:v>0.76530612244898022</c:v>
                </c:pt>
                <c:pt idx="505">
                  <c:v>0.77551020408163251</c:v>
                </c:pt>
                <c:pt idx="506">
                  <c:v>0.77040816326530615</c:v>
                </c:pt>
                <c:pt idx="507">
                  <c:v>0.77295918367347027</c:v>
                </c:pt>
                <c:pt idx="508">
                  <c:v>0.77551020408163251</c:v>
                </c:pt>
                <c:pt idx="509">
                  <c:v>0.76020408163265307</c:v>
                </c:pt>
                <c:pt idx="510">
                  <c:v>0.75765306122449072</c:v>
                </c:pt>
                <c:pt idx="511">
                  <c:v>0.74362244897959284</c:v>
                </c:pt>
                <c:pt idx="512">
                  <c:v>0.73979591836734782</c:v>
                </c:pt>
                <c:pt idx="513">
                  <c:v>0.73724489795918513</c:v>
                </c:pt>
                <c:pt idx="514">
                  <c:v>0.74362244897959284</c:v>
                </c:pt>
                <c:pt idx="515">
                  <c:v>0.74744897959183743</c:v>
                </c:pt>
                <c:pt idx="516">
                  <c:v>0.76020408163265307</c:v>
                </c:pt>
                <c:pt idx="517">
                  <c:v>0.7678571428571429</c:v>
                </c:pt>
                <c:pt idx="518">
                  <c:v>0.78316326530612246</c:v>
                </c:pt>
                <c:pt idx="519">
                  <c:v>0.79081632653061229</c:v>
                </c:pt>
                <c:pt idx="520">
                  <c:v>0.80612244897959184</c:v>
                </c:pt>
                <c:pt idx="521">
                  <c:v>0.79974489795918513</c:v>
                </c:pt>
                <c:pt idx="522">
                  <c:v>0.80739795918367363</c:v>
                </c:pt>
                <c:pt idx="523">
                  <c:v>0.8035714285714286</c:v>
                </c:pt>
                <c:pt idx="524">
                  <c:v>0.80867346938775508</c:v>
                </c:pt>
                <c:pt idx="525">
                  <c:v>0.8125</c:v>
                </c:pt>
                <c:pt idx="526">
                  <c:v>0.81760204081632648</c:v>
                </c:pt>
                <c:pt idx="527">
                  <c:v>0.81122448979591766</c:v>
                </c:pt>
                <c:pt idx="528">
                  <c:v>0.81632653061224458</c:v>
                </c:pt>
                <c:pt idx="529">
                  <c:v>0.81632653061224458</c:v>
                </c:pt>
                <c:pt idx="530">
                  <c:v>0.81632653061224458</c:v>
                </c:pt>
                <c:pt idx="531">
                  <c:v>0.81377551020408312</c:v>
                </c:pt>
                <c:pt idx="532">
                  <c:v>0.8188775510204086</c:v>
                </c:pt>
                <c:pt idx="533">
                  <c:v>0.82142857142857229</c:v>
                </c:pt>
                <c:pt idx="534">
                  <c:v>0.83418367346938849</c:v>
                </c:pt>
                <c:pt idx="535">
                  <c:v>0.84693877551020413</c:v>
                </c:pt>
                <c:pt idx="536">
                  <c:v>0.8584183673469381</c:v>
                </c:pt>
                <c:pt idx="537">
                  <c:v>0.86734693877551061</c:v>
                </c:pt>
                <c:pt idx="538">
                  <c:v>0.87244897959183743</c:v>
                </c:pt>
                <c:pt idx="539">
                  <c:v>0.86989795918367463</c:v>
                </c:pt>
                <c:pt idx="540">
                  <c:v>0.86989795918367463</c:v>
                </c:pt>
                <c:pt idx="541">
                  <c:v>0.86096938775510201</c:v>
                </c:pt>
                <c:pt idx="542">
                  <c:v>0.85586734693877564</c:v>
                </c:pt>
                <c:pt idx="543">
                  <c:v>0.85204081632653217</c:v>
                </c:pt>
                <c:pt idx="544">
                  <c:v>0.85969387755102189</c:v>
                </c:pt>
                <c:pt idx="545">
                  <c:v>0.84693877551020413</c:v>
                </c:pt>
                <c:pt idx="546">
                  <c:v>0.85204081632653217</c:v>
                </c:pt>
                <c:pt idx="547">
                  <c:v>0.83801020408163251</c:v>
                </c:pt>
                <c:pt idx="548">
                  <c:v>0.82908163265306256</c:v>
                </c:pt>
                <c:pt idx="549">
                  <c:v>0.8125</c:v>
                </c:pt>
                <c:pt idx="550">
                  <c:v>0.82142857142857229</c:v>
                </c:pt>
                <c:pt idx="551">
                  <c:v>0.8035714285714286</c:v>
                </c:pt>
                <c:pt idx="552">
                  <c:v>0.81632653061224458</c:v>
                </c:pt>
                <c:pt idx="553">
                  <c:v>0.82142857142857229</c:v>
                </c:pt>
                <c:pt idx="554">
                  <c:v>0.82780612244898022</c:v>
                </c:pt>
                <c:pt idx="555">
                  <c:v>0.83673469387755162</c:v>
                </c:pt>
                <c:pt idx="556">
                  <c:v>0.84948979591836737</c:v>
                </c:pt>
                <c:pt idx="557">
                  <c:v>0.84056122448979653</c:v>
                </c:pt>
                <c:pt idx="558">
                  <c:v>0.85331632653061229</c:v>
                </c:pt>
                <c:pt idx="559">
                  <c:v>0.84566326530612268</c:v>
                </c:pt>
                <c:pt idx="560">
                  <c:v>0.83928571428571463</c:v>
                </c:pt>
                <c:pt idx="561">
                  <c:v>0.84311224489795789</c:v>
                </c:pt>
                <c:pt idx="562">
                  <c:v>0.83928571428571463</c:v>
                </c:pt>
                <c:pt idx="563">
                  <c:v>0.84566326530612268</c:v>
                </c:pt>
                <c:pt idx="564">
                  <c:v>0.84948979591836737</c:v>
                </c:pt>
                <c:pt idx="565">
                  <c:v>0.85586734693877564</c:v>
                </c:pt>
                <c:pt idx="566">
                  <c:v>0.85969387755102189</c:v>
                </c:pt>
                <c:pt idx="567">
                  <c:v>0.85714285714285765</c:v>
                </c:pt>
                <c:pt idx="568">
                  <c:v>0.87244897959183743</c:v>
                </c:pt>
                <c:pt idx="569">
                  <c:v>0.86096938775510201</c:v>
                </c:pt>
                <c:pt idx="570">
                  <c:v>0.86734693877551061</c:v>
                </c:pt>
                <c:pt idx="571">
                  <c:v>0.86734693877551061</c:v>
                </c:pt>
                <c:pt idx="572">
                  <c:v>0.86479591836734782</c:v>
                </c:pt>
                <c:pt idx="573">
                  <c:v>0.86989795918367463</c:v>
                </c:pt>
                <c:pt idx="574">
                  <c:v>0.87500000000000078</c:v>
                </c:pt>
                <c:pt idx="575">
                  <c:v>0.87755102040816402</c:v>
                </c:pt>
                <c:pt idx="576">
                  <c:v>0.86989795918367463</c:v>
                </c:pt>
                <c:pt idx="577">
                  <c:v>0.86224489795918513</c:v>
                </c:pt>
                <c:pt idx="578">
                  <c:v>0.85969387755102189</c:v>
                </c:pt>
                <c:pt idx="579">
                  <c:v>0.84438775510204056</c:v>
                </c:pt>
                <c:pt idx="580">
                  <c:v>0.8584183673469381</c:v>
                </c:pt>
                <c:pt idx="581">
                  <c:v>0.84948979591836737</c:v>
                </c:pt>
                <c:pt idx="582">
                  <c:v>0.84948979591836737</c:v>
                </c:pt>
                <c:pt idx="583">
                  <c:v>0.85459183673469485</c:v>
                </c:pt>
                <c:pt idx="584">
                  <c:v>0.84693877551020413</c:v>
                </c:pt>
                <c:pt idx="585">
                  <c:v>0.85204081632653217</c:v>
                </c:pt>
                <c:pt idx="586">
                  <c:v>0.85459183673469485</c:v>
                </c:pt>
                <c:pt idx="587">
                  <c:v>0.84948979591836737</c:v>
                </c:pt>
                <c:pt idx="588">
                  <c:v>0.85714285714285765</c:v>
                </c:pt>
                <c:pt idx="589">
                  <c:v>0.85969387755102189</c:v>
                </c:pt>
                <c:pt idx="590">
                  <c:v>0.86352040816326525</c:v>
                </c:pt>
                <c:pt idx="591">
                  <c:v>0.87117346938775508</c:v>
                </c:pt>
                <c:pt idx="592">
                  <c:v>0.86989795918367463</c:v>
                </c:pt>
                <c:pt idx="593">
                  <c:v>0.86607142857142938</c:v>
                </c:pt>
                <c:pt idx="594">
                  <c:v>0.87372448979591832</c:v>
                </c:pt>
                <c:pt idx="595">
                  <c:v>0.87244897959183743</c:v>
                </c:pt>
                <c:pt idx="596">
                  <c:v>0.88520408163265218</c:v>
                </c:pt>
                <c:pt idx="597">
                  <c:v>0.88265306122448983</c:v>
                </c:pt>
                <c:pt idx="598">
                  <c:v>0.88137755102040816</c:v>
                </c:pt>
                <c:pt idx="599">
                  <c:v>0.88010204081632548</c:v>
                </c:pt>
                <c:pt idx="600">
                  <c:v>0.87882653061224492</c:v>
                </c:pt>
                <c:pt idx="601">
                  <c:v>0.88265306122448983</c:v>
                </c:pt>
                <c:pt idx="602">
                  <c:v>0.88265306122448983</c:v>
                </c:pt>
                <c:pt idx="603">
                  <c:v>0.88265306122448983</c:v>
                </c:pt>
                <c:pt idx="604">
                  <c:v>0.87755102040816402</c:v>
                </c:pt>
                <c:pt idx="605">
                  <c:v>0.87500000000000078</c:v>
                </c:pt>
                <c:pt idx="606">
                  <c:v>0.87117346938775508</c:v>
                </c:pt>
                <c:pt idx="607">
                  <c:v>0.87627551020408312</c:v>
                </c:pt>
                <c:pt idx="608">
                  <c:v>0.86479591836734782</c:v>
                </c:pt>
                <c:pt idx="609">
                  <c:v>0.87244897959183743</c:v>
                </c:pt>
                <c:pt idx="610">
                  <c:v>0.85714285714285765</c:v>
                </c:pt>
                <c:pt idx="611">
                  <c:v>0.85969387755102189</c:v>
                </c:pt>
                <c:pt idx="612">
                  <c:v>0.85204081632653217</c:v>
                </c:pt>
                <c:pt idx="613">
                  <c:v>0.85204081632653217</c:v>
                </c:pt>
                <c:pt idx="614">
                  <c:v>0.85459183673469485</c:v>
                </c:pt>
                <c:pt idx="615">
                  <c:v>0.84821428571428559</c:v>
                </c:pt>
                <c:pt idx="616">
                  <c:v>0.86224489795918513</c:v>
                </c:pt>
                <c:pt idx="617">
                  <c:v>0.85714285714285765</c:v>
                </c:pt>
                <c:pt idx="618">
                  <c:v>0.86224489795918513</c:v>
                </c:pt>
                <c:pt idx="619">
                  <c:v>0.86989795918367463</c:v>
                </c:pt>
                <c:pt idx="620">
                  <c:v>0.86479591836734782</c:v>
                </c:pt>
                <c:pt idx="621">
                  <c:v>0.86224489795918513</c:v>
                </c:pt>
                <c:pt idx="622">
                  <c:v>0.85969387755102189</c:v>
                </c:pt>
                <c:pt idx="623">
                  <c:v>0.84948979591836737</c:v>
                </c:pt>
                <c:pt idx="624">
                  <c:v>0.84438775510204056</c:v>
                </c:pt>
                <c:pt idx="625">
                  <c:v>0.84056122448979653</c:v>
                </c:pt>
                <c:pt idx="626">
                  <c:v>0.84183673469387876</c:v>
                </c:pt>
                <c:pt idx="627">
                  <c:v>0.84183673469387876</c:v>
                </c:pt>
                <c:pt idx="628">
                  <c:v>0.84821428571428559</c:v>
                </c:pt>
                <c:pt idx="629">
                  <c:v>0.85204081632653217</c:v>
                </c:pt>
                <c:pt idx="630">
                  <c:v>0.85204081632653217</c:v>
                </c:pt>
                <c:pt idx="631">
                  <c:v>0.86224489795918513</c:v>
                </c:pt>
                <c:pt idx="632">
                  <c:v>0.85586734693877564</c:v>
                </c:pt>
                <c:pt idx="633">
                  <c:v>0.86479591836734782</c:v>
                </c:pt>
                <c:pt idx="634">
                  <c:v>0.86479591836734782</c:v>
                </c:pt>
                <c:pt idx="635">
                  <c:v>0.86224489795918513</c:v>
                </c:pt>
                <c:pt idx="636">
                  <c:v>0.86734693877551061</c:v>
                </c:pt>
                <c:pt idx="637">
                  <c:v>0.86989795918367463</c:v>
                </c:pt>
                <c:pt idx="638">
                  <c:v>0.86989795918367463</c:v>
                </c:pt>
                <c:pt idx="639">
                  <c:v>0.86734693877551061</c:v>
                </c:pt>
                <c:pt idx="640">
                  <c:v>0.85969387755102189</c:v>
                </c:pt>
                <c:pt idx="641">
                  <c:v>0.85204081632653217</c:v>
                </c:pt>
                <c:pt idx="642">
                  <c:v>0.83801020408163251</c:v>
                </c:pt>
                <c:pt idx="643">
                  <c:v>0.84693877551020413</c:v>
                </c:pt>
                <c:pt idx="644">
                  <c:v>0.83163265306122469</c:v>
                </c:pt>
                <c:pt idx="645">
                  <c:v>0.84183673469387876</c:v>
                </c:pt>
                <c:pt idx="646">
                  <c:v>0.84183673469387876</c:v>
                </c:pt>
                <c:pt idx="647">
                  <c:v>0.84821428571428559</c:v>
                </c:pt>
                <c:pt idx="648">
                  <c:v>0.85459183673469485</c:v>
                </c:pt>
                <c:pt idx="649">
                  <c:v>0.86734693877551061</c:v>
                </c:pt>
                <c:pt idx="650">
                  <c:v>0.87755102040816402</c:v>
                </c:pt>
                <c:pt idx="651">
                  <c:v>0.88903061224489921</c:v>
                </c:pt>
                <c:pt idx="652">
                  <c:v>0.89285714285714257</c:v>
                </c:pt>
                <c:pt idx="653">
                  <c:v>0.89795918367346961</c:v>
                </c:pt>
                <c:pt idx="654">
                  <c:v>0.88775510204081665</c:v>
                </c:pt>
                <c:pt idx="655">
                  <c:v>0.89285714285714257</c:v>
                </c:pt>
                <c:pt idx="656">
                  <c:v>0.87755102040816402</c:v>
                </c:pt>
                <c:pt idx="657">
                  <c:v>0.87755102040816402</c:v>
                </c:pt>
                <c:pt idx="658">
                  <c:v>0.87500000000000078</c:v>
                </c:pt>
                <c:pt idx="659">
                  <c:v>0.87372448979591832</c:v>
                </c:pt>
                <c:pt idx="660">
                  <c:v>0.87117346938775508</c:v>
                </c:pt>
                <c:pt idx="661">
                  <c:v>0.88775510204081665</c:v>
                </c:pt>
                <c:pt idx="662">
                  <c:v>0.87755102040816402</c:v>
                </c:pt>
                <c:pt idx="663">
                  <c:v>0.88903061224489921</c:v>
                </c:pt>
                <c:pt idx="664">
                  <c:v>0.89795918367346961</c:v>
                </c:pt>
                <c:pt idx="665">
                  <c:v>0.89158163265306201</c:v>
                </c:pt>
                <c:pt idx="666">
                  <c:v>0.90688775510204056</c:v>
                </c:pt>
                <c:pt idx="667">
                  <c:v>0.89923469387755106</c:v>
                </c:pt>
                <c:pt idx="668">
                  <c:v>0.90051020408163185</c:v>
                </c:pt>
                <c:pt idx="669">
                  <c:v>0.90051020408163185</c:v>
                </c:pt>
                <c:pt idx="670">
                  <c:v>0.89668367346938849</c:v>
                </c:pt>
                <c:pt idx="671">
                  <c:v>0.89540816326530559</c:v>
                </c:pt>
                <c:pt idx="672">
                  <c:v>0.89030612244897955</c:v>
                </c:pt>
                <c:pt idx="673">
                  <c:v>0.89158163265306201</c:v>
                </c:pt>
                <c:pt idx="674">
                  <c:v>0.88265306122448983</c:v>
                </c:pt>
                <c:pt idx="675">
                  <c:v>0.88775510204081665</c:v>
                </c:pt>
                <c:pt idx="676">
                  <c:v>0.88775510204081665</c:v>
                </c:pt>
                <c:pt idx="677">
                  <c:v>0.88647959183673397</c:v>
                </c:pt>
                <c:pt idx="678">
                  <c:v>0.89540816326530559</c:v>
                </c:pt>
                <c:pt idx="679">
                  <c:v>0.90561224489795789</c:v>
                </c:pt>
                <c:pt idx="680">
                  <c:v>0.90816326530612246</c:v>
                </c:pt>
                <c:pt idx="681">
                  <c:v>0.92346938775510157</c:v>
                </c:pt>
                <c:pt idx="682">
                  <c:v>0.93367346938775508</c:v>
                </c:pt>
                <c:pt idx="683">
                  <c:v>0.92219387755102122</c:v>
                </c:pt>
                <c:pt idx="684">
                  <c:v>0.93367346938775508</c:v>
                </c:pt>
                <c:pt idx="685">
                  <c:v>0.9209183673469381</c:v>
                </c:pt>
                <c:pt idx="686">
                  <c:v>0.91964285714285765</c:v>
                </c:pt>
                <c:pt idx="687">
                  <c:v>0.91709183673469485</c:v>
                </c:pt>
                <c:pt idx="688">
                  <c:v>0.91709183673469485</c:v>
                </c:pt>
                <c:pt idx="689">
                  <c:v>0.91709183673469485</c:v>
                </c:pt>
                <c:pt idx="690">
                  <c:v>0.91836734693877553</c:v>
                </c:pt>
                <c:pt idx="691">
                  <c:v>0.92602040816326525</c:v>
                </c:pt>
                <c:pt idx="692">
                  <c:v>0.9285714285714286</c:v>
                </c:pt>
                <c:pt idx="693">
                  <c:v>0.93239795918367363</c:v>
                </c:pt>
                <c:pt idx="694">
                  <c:v>0.93112244897959184</c:v>
                </c:pt>
                <c:pt idx="695">
                  <c:v>0.93239795918367363</c:v>
                </c:pt>
                <c:pt idx="696">
                  <c:v>0.9285714285714286</c:v>
                </c:pt>
                <c:pt idx="697">
                  <c:v>0.93622448979591766</c:v>
                </c:pt>
                <c:pt idx="698">
                  <c:v>0.92984693877551061</c:v>
                </c:pt>
                <c:pt idx="699">
                  <c:v>0.93367346938775508</c:v>
                </c:pt>
                <c:pt idx="700">
                  <c:v>0.93112244897959184</c:v>
                </c:pt>
                <c:pt idx="701">
                  <c:v>0.93877551020408312</c:v>
                </c:pt>
                <c:pt idx="702">
                  <c:v>0.93877551020408312</c:v>
                </c:pt>
                <c:pt idx="703">
                  <c:v>0.94897959183673453</c:v>
                </c:pt>
                <c:pt idx="704">
                  <c:v>0.94132653061224458</c:v>
                </c:pt>
                <c:pt idx="705">
                  <c:v>0.94132653061224458</c:v>
                </c:pt>
                <c:pt idx="706">
                  <c:v>0.94642857142857229</c:v>
                </c:pt>
                <c:pt idx="707">
                  <c:v>0.93877551020408312</c:v>
                </c:pt>
                <c:pt idx="708">
                  <c:v>0.9375</c:v>
                </c:pt>
                <c:pt idx="709">
                  <c:v>0.94770408163265307</c:v>
                </c:pt>
                <c:pt idx="710">
                  <c:v>0.93367346938775508</c:v>
                </c:pt>
                <c:pt idx="711">
                  <c:v>0.94897959183673453</c:v>
                </c:pt>
                <c:pt idx="712">
                  <c:v>0.9438775510204086</c:v>
                </c:pt>
                <c:pt idx="713">
                  <c:v>0.9438775510204086</c:v>
                </c:pt>
                <c:pt idx="714">
                  <c:v>0.93112244897959184</c:v>
                </c:pt>
                <c:pt idx="715">
                  <c:v>0.93367346938775508</c:v>
                </c:pt>
                <c:pt idx="716">
                  <c:v>0.92219387755102122</c:v>
                </c:pt>
                <c:pt idx="717">
                  <c:v>0.92346938775510157</c:v>
                </c:pt>
                <c:pt idx="718">
                  <c:v>0.94005102040816402</c:v>
                </c:pt>
                <c:pt idx="719">
                  <c:v>0.93112244897959184</c:v>
                </c:pt>
                <c:pt idx="720">
                  <c:v>0.94132653061224458</c:v>
                </c:pt>
                <c:pt idx="721">
                  <c:v>0.93112244897959184</c:v>
                </c:pt>
                <c:pt idx="722">
                  <c:v>0.91198979591836737</c:v>
                </c:pt>
                <c:pt idx="723">
                  <c:v>0.90178571428571463</c:v>
                </c:pt>
                <c:pt idx="724">
                  <c:v>0.87755102040816402</c:v>
                </c:pt>
                <c:pt idx="725">
                  <c:v>0.84948979591836737</c:v>
                </c:pt>
                <c:pt idx="726">
                  <c:v>0.82653061224489921</c:v>
                </c:pt>
                <c:pt idx="727">
                  <c:v>0.81122448979591766</c:v>
                </c:pt>
                <c:pt idx="728">
                  <c:v>0.81122448979591766</c:v>
                </c:pt>
                <c:pt idx="729">
                  <c:v>0.81377551020408312</c:v>
                </c:pt>
                <c:pt idx="730">
                  <c:v>0.83545918367346961</c:v>
                </c:pt>
                <c:pt idx="731">
                  <c:v>0.83801020408163251</c:v>
                </c:pt>
                <c:pt idx="732">
                  <c:v>0.85714285714285765</c:v>
                </c:pt>
                <c:pt idx="733">
                  <c:v>0.86989795918367463</c:v>
                </c:pt>
                <c:pt idx="734">
                  <c:v>0.88265306122448983</c:v>
                </c:pt>
                <c:pt idx="735">
                  <c:v>0.89795918367346961</c:v>
                </c:pt>
                <c:pt idx="736">
                  <c:v>0.91326530612244849</c:v>
                </c:pt>
                <c:pt idx="737">
                  <c:v>0.91581632653061229</c:v>
                </c:pt>
                <c:pt idx="738">
                  <c:v>0.9209183673469381</c:v>
                </c:pt>
                <c:pt idx="739">
                  <c:v>0.9209183673469381</c:v>
                </c:pt>
                <c:pt idx="740">
                  <c:v>0.9145408163265315</c:v>
                </c:pt>
                <c:pt idx="741">
                  <c:v>0.90816326530612246</c:v>
                </c:pt>
                <c:pt idx="742">
                  <c:v>0.90943877551020358</c:v>
                </c:pt>
                <c:pt idx="743">
                  <c:v>0.90943877551020358</c:v>
                </c:pt>
                <c:pt idx="744">
                  <c:v>0.91326530612244849</c:v>
                </c:pt>
                <c:pt idx="745">
                  <c:v>0.93367346938775508</c:v>
                </c:pt>
                <c:pt idx="746">
                  <c:v>0.94132653061224458</c:v>
                </c:pt>
                <c:pt idx="747">
                  <c:v>0.94897959183673453</c:v>
                </c:pt>
                <c:pt idx="748">
                  <c:v>0.96683673469387876</c:v>
                </c:pt>
                <c:pt idx="749">
                  <c:v>0.95918367346938849</c:v>
                </c:pt>
                <c:pt idx="750">
                  <c:v>0.96428571428571463</c:v>
                </c:pt>
                <c:pt idx="751">
                  <c:v>0.95408163265306256</c:v>
                </c:pt>
                <c:pt idx="752">
                  <c:v>0.93877551020408312</c:v>
                </c:pt>
                <c:pt idx="753">
                  <c:v>0.93877551020408312</c:v>
                </c:pt>
                <c:pt idx="754">
                  <c:v>0.93239795918367363</c:v>
                </c:pt>
                <c:pt idx="755">
                  <c:v>0.93112244897959184</c:v>
                </c:pt>
                <c:pt idx="756">
                  <c:v>0.91581632653061229</c:v>
                </c:pt>
                <c:pt idx="757">
                  <c:v>0.9145408163265315</c:v>
                </c:pt>
                <c:pt idx="758">
                  <c:v>0.89668367346938849</c:v>
                </c:pt>
                <c:pt idx="759">
                  <c:v>0.90306122448979653</c:v>
                </c:pt>
                <c:pt idx="760">
                  <c:v>0.91326530612244849</c:v>
                </c:pt>
                <c:pt idx="761">
                  <c:v>0.90816326530612246</c:v>
                </c:pt>
                <c:pt idx="762">
                  <c:v>0.93112244897959184</c:v>
                </c:pt>
                <c:pt idx="763">
                  <c:v>0.92984693877551061</c:v>
                </c:pt>
                <c:pt idx="764">
                  <c:v>0.93622448979591766</c:v>
                </c:pt>
                <c:pt idx="765">
                  <c:v>0.93622448979591766</c:v>
                </c:pt>
                <c:pt idx="766">
                  <c:v>0.93112244897959184</c:v>
                </c:pt>
                <c:pt idx="767">
                  <c:v>0.93494897959183743</c:v>
                </c:pt>
                <c:pt idx="768">
                  <c:v>0.9285714285714286</c:v>
                </c:pt>
                <c:pt idx="769">
                  <c:v>0.94515306122448983</c:v>
                </c:pt>
                <c:pt idx="770">
                  <c:v>0.93367346938775508</c:v>
                </c:pt>
                <c:pt idx="771">
                  <c:v>0.94642857142857229</c:v>
                </c:pt>
                <c:pt idx="772">
                  <c:v>0.95153061224489921</c:v>
                </c:pt>
                <c:pt idx="773">
                  <c:v>0.95918367346938849</c:v>
                </c:pt>
                <c:pt idx="774">
                  <c:v>0.96173469387755162</c:v>
                </c:pt>
                <c:pt idx="775">
                  <c:v>0.96683673469387876</c:v>
                </c:pt>
                <c:pt idx="776">
                  <c:v>0.95153061224489921</c:v>
                </c:pt>
                <c:pt idx="777">
                  <c:v>0.9438775510204086</c:v>
                </c:pt>
                <c:pt idx="778">
                  <c:v>0.9438775510204086</c:v>
                </c:pt>
                <c:pt idx="779">
                  <c:v>0.93494897959183743</c:v>
                </c:pt>
                <c:pt idx="780">
                  <c:v>0.94642857142857229</c:v>
                </c:pt>
                <c:pt idx="781">
                  <c:v>0.94260204081632648</c:v>
                </c:pt>
                <c:pt idx="782">
                  <c:v>0.94132653061224458</c:v>
                </c:pt>
                <c:pt idx="783">
                  <c:v>0.9438775510204086</c:v>
                </c:pt>
                <c:pt idx="784">
                  <c:v>0.94260204081632648</c:v>
                </c:pt>
                <c:pt idx="785">
                  <c:v>0.94642857142857229</c:v>
                </c:pt>
                <c:pt idx="786">
                  <c:v>0.94897959183673453</c:v>
                </c:pt>
                <c:pt idx="787">
                  <c:v>0.94642857142857229</c:v>
                </c:pt>
                <c:pt idx="788">
                  <c:v>0.94897959183673453</c:v>
                </c:pt>
                <c:pt idx="789">
                  <c:v>0.9375</c:v>
                </c:pt>
                <c:pt idx="790">
                  <c:v>0.9285714285714286</c:v>
                </c:pt>
                <c:pt idx="791">
                  <c:v>0.91198979591836737</c:v>
                </c:pt>
                <c:pt idx="792">
                  <c:v>0.90306122448979653</c:v>
                </c:pt>
                <c:pt idx="793">
                  <c:v>0.90816326530612246</c:v>
                </c:pt>
                <c:pt idx="794">
                  <c:v>0.90816326530612246</c:v>
                </c:pt>
                <c:pt idx="795">
                  <c:v>0.91836734693877553</c:v>
                </c:pt>
                <c:pt idx="796">
                  <c:v>0.9209183673469381</c:v>
                </c:pt>
                <c:pt idx="797">
                  <c:v>0.92346938775510157</c:v>
                </c:pt>
                <c:pt idx="798">
                  <c:v>0.93239795918367363</c:v>
                </c:pt>
                <c:pt idx="799">
                  <c:v>0.92602040816326525</c:v>
                </c:pt>
                <c:pt idx="800">
                  <c:v>0.9285714285714286</c:v>
                </c:pt>
                <c:pt idx="801">
                  <c:v>0.91836734693877553</c:v>
                </c:pt>
                <c:pt idx="802">
                  <c:v>0.90688775510204056</c:v>
                </c:pt>
                <c:pt idx="803">
                  <c:v>0.89923469387755106</c:v>
                </c:pt>
                <c:pt idx="804">
                  <c:v>0.90306122448979653</c:v>
                </c:pt>
                <c:pt idx="805">
                  <c:v>0.88903061224489921</c:v>
                </c:pt>
                <c:pt idx="806">
                  <c:v>0.89923469387755106</c:v>
                </c:pt>
                <c:pt idx="807">
                  <c:v>0.89030612244897955</c:v>
                </c:pt>
                <c:pt idx="808">
                  <c:v>0.88775510204081665</c:v>
                </c:pt>
                <c:pt idx="809">
                  <c:v>0.88647959183673397</c:v>
                </c:pt>
                <c:pt idx="810">
                  <c:v>0.88010204081632548</c:v>
                </c:pt>
                <c:pt idx="811">
                  <c:v>0.88010204081632548</c:v>
                </c:pt>
                <c:pt idx="812">
                  <c:v>0.87882653061224492</c:v>
                </c:pt>
                <c:pt idx="813">
                  <c:v>0.88775510204081665</c:v>
                </c:pt>
                <c:pt idx="814">
                  <c:v>0.90051020408163185</c:v>
                </c:pt>
                <c:pt idx="815">
                  <c:v>0.90433673469387765</c:v>
                </c:pt>
                <c:pt idx="816">
                  <c:v>0.91326530612244849</c:v>
                </c:pt>
                <c:pt idx="817">
                  <c:v>0.91836734693877553</c:v>
                </c:pt>
                <c:pt idx="818">
                  <c:v>0.91581632653061229</c:v>
                </c:pt>
                <c:pt idx="819">
                  <c:v>0.91964285714285765</c:v>
                </c:pt>
                <c:pt idx="820">
                  <c:v>0.91071428571428559</c:v>
                </c:pt>
                <c:pt idx="821">
                  <c:v>0.90051020408163185</c:v>
                </c:pt>
                <c:pt idx="822">
                  <c:v>0.89540816326530559</c:v>
                </c:pt>
                <c:pt idx="823">
                  <c:v>0.89413265306122447</c:v>
                </c:pt>
                <c:pt idx="824">
                  <c:v>0.89540816326530559</c:v>
                </c:pt>
                <c:pt idx="825">
                  <c:v>0.90561224489795789</c:v>
                </c:pt>
                <c:pt idx="826">
                  <c:v>0.90051020408163185</c:v>
                </c:pt>
                <c:pt idx="827">
                  <c:v>0.91326530612244849</c:v>
                </c:pt>
                <c:pt idx="828">
                  <c:v>0.90816326530612246</c:v>
                </c:pt>
                <c:pt idx="829">
                  <c:v>0.92474489795918513</c:v>
                </c:pt>
                <c:pt idx="830">
                  <c:v>0.93239795918367363</c:v>
                </c:pt>
                <c:pt idx="831">
                  <c:v>0.93112244897959184</c:v>
                </c:pt>
                <c:pt idx="832">
                  <c:v>0.95025510204081665</c:v>
                </c:pt>
                <c:pt idx="833">
                  <c:v>0.94132653061224458</c:v>
                </c:pt>
                <c:pt idx="834">
                  <c:v>0.94515306122448983</c:v>
                </c:pt>
                <c:pt idx="835">
                  <c:v>0.93877551020408312</c:v>
                </c:pt>
                <c:pt idx="836">
                  <c:v>0.93239795918367363</c:v>
                </c:pt>
                <c:pt idx="837">
                  <c:v>0.92602040816326525</c:v>
                </c:pt>
                <c:pt idx="838">
                  <c:v>0.92602040816326525</c:v>
                </c:pt>
                <c:pt idx="839">
                  <c:v>0.92602040816326525</c:v>
                </c:pt>
                <c:pt idx="840">
                  <c:v>0.91964285714285765</c:v>
                </c:pt>
                <c:pt idx="841">
                  <c:v>0.91836734693877553</c:v>
                </c:pt>
                <c:pt idx="842">
                  <c:v>0.89795918367346961</c:v>
                </c:pt>
                <c:pt idx="843">
                  <c:v>0.89540816326530559</c:v>
                </c:pt>
                <c:pt idx="844">
                  <c:v>0.88775510204081665</c:v>
                </c:pt>
                <c:pt idx="845">
                  <c:v>0.88775510204081665</c:v>
                </c:pt>
                <c:pt idx="846">
                  <c:v>0.90051020408163185</c:v>
                </c:pt>
                <c:pt idx="847">
                  <c:v>0.90816326530612246</c:v>
                </c:pt>
                <c:pt idx="848">
                  <c:v>0.9209183673469381</c:v>
                </c:pt>
                <c:pt idx="849">
                  <c:v>0.9285714285714286</c:v>
                </c:pt>
                <c:pt idx="850">
                  <c:v>0.94260204081632648</c:v>
                </c:pt>
                <c:pt idx="851">
                  <c:v>0.93494897959183743</c:v>
                </c:pt>
                <c:pt idx="852">
                  <c:v>0.93112244897959184</c:v>
                </c:pt>
                <c:pt idx="853">
                  <c:v>0.92474489795918513</c:v>
                </c:pt>
                <c:pt idx="854">
                  <c:v>0.9145408163265315</c:v>
                </c:pt>
                <c:pt idx="855">
                  <c:v>0.91581632653061229</c:v>
                </c:pt>
                <c:pt idx="856">
                  <c:v>0.91326530612244849</c:v>
                </c:pt>
                <c:pt idx="857">
                  <c:v>0.91709183673469485</c:v>
                </c:pt>
                <c:pt idx="858">
                  <c:v>0.91581632653061229</c:v>
                </c:pt>
                <c:pt idx="859">
                  <c:v>0.91964285714285765</c:v>
                </c:pt>
                <c:pt idx="860">
                  <c:v>0.92346938775510157</c:v>
                </c:pt>
                <c:pt idx="861">
                  <c:v>0.92984693877551061</c:v>
                </c:pt>
                <c:pt idx="862">
                  <c:v>0.93112244897959184</c:v>
                </c:pt>
                <c:pt idx="863">
                  <c:v>0.9438775510204086</c:v>
                </c:pt>
                <c:pt idx="864">
                  <c:v>0.94132653061224458</c:v>
                </c:pt>
                <c:pt idx="865">
                  <c:v>0.93622448979591766</c:v>
                </c:pt>
                <c:pt idx="866">
                  <c:v>0.93112244897959184</c:v>
                </c:pt>
                <c:pt idx="867">
                  <c:v>0.91071428571428559</c:v>
                </c:pt>
                <c:pt idx="868">
                  <c:v>0.91198979591836737</c:v>
                </c:pt>
                <c:pt idx="869">
                  <c:v>0.90306122448979653</c:v>
                </c:pt>
                <c:pt idx="870">
                  <c:v>0.90816326530612246</c:v>
                </c:pt>
                <c:pt idx="871">
                  <c:v>0.91581632653061229</c:v>
                </c:pt>
                <c:pt idx="872">
                  <c:v>0.90688775510204056</c:v>
                </c:pt>
                <c:pt idx="873">
                  <c:v>0.90561224489795789</c:v>
                </c:pt>
                <c:pt idx="874">
                  <c:v>0.90051020408163185</c:v>
                </c:pt>
                <c:pt idx="875">
                  <c:v>0.89158163265306201</c:v>
                </c:pt>
                <c:pt idx="876">
                  <c:v>0.88775510204081665</c:v>
                </c:pt>
                <c:pt idx="877">
                  <c:v>0.89030612244897955</c:v>
                </c:pt>
                <c:pt idx="878">
                  <c:v>0.89030612244897955</c:v>
                </c:pt>
                <c:pt idx="879">
                  <c:v>0.90051020408163185</c:v>
                </c:pt>
                <c:pt idx="880">
                  <c:v>0.89795918367346961</c:v>
                </c:pt>
                <c:pt idx="881">
                  <c:v>0.91071428571428559</c:v>
                </c:pt>
                <c:pt idx="882">
                  <c:v>0.90306122448979653</c:v>
                </c:pt>
                <c:pt idx="883">
                  <c:v>0.91198979591836737</c:v>
                </c:pt>
                <c:pt idx="884">
                  <c:v>0.91326530612244849</c:v>
                </c:pt>
                <c:pt idx="885">
                  <c:v>0.9145408163265315</c:v>
                </c:pt>
                <c:pt idx="886">
                  <c:v>0.91326530612244849</c:v>
                </c:pt>
                <c:pt idx="887">
                  <c:v>0.89540816326530559</c:v>
                </c:pt>
                <c:pt idx="888">
                  <c:v>0.87500000000000078</c:v>
                </c:pt>
                <c:pt idx="889">
                  <c:v>0.85714285714285765</c:v>
                </c:pt>
                <c:pt idx="890">
                  <c:v>0.82397959183673453</c:v>
                </c:pt>
                <c:pt idx="891">
                  <c:v>0.80867346938775508</c:v>
                </c:pt>
                <c:pt idx="892">
                  <c:v>0.80867346938775508</c:v>
                </c:pt>
                <c:pt idx="893">
                  <c:v>0.80867346938775508</c:v>
                </c:pt>
                <c:pt idx="894">
                  <c:v>0.83163265306122469</c:v>
                </c:pt>
                <c:pt idx="895">
                  <c:v>0.85714285714285765</c:v>
                </c:pt>
                <c:pt idx="896">
                  <c:v>0.85969387755102189</c:v>
                </c:pt>
                <c:pt idx="897">
                  <c:v>0.8584183673469381</c:v>
                </c:pt>
                <c:pt idx="898">
                  <c:v>0.85459183673469485</c:v>
                </c:pt>
                <c:pt idx="899">
                  <c:v>0.84566326530612268</c:v>
                </c:pt>
                <c:pt idx="900">
                  <c:v>0.84948979591836737</c:v>
                </c:pt>
                <c:pt idx="901">
                  <c:v>0.86224489795918513</c:v>
                </c:pt>
                <c:pt idx="902">
                  <c:v>0.86989795918367463</c:v>
                </c:pt>
                <c:pt idx="903">
                  <c:v>0.87755102040816402</c:v>
                </c:pt>
                <c:pt idx="904">
                  <c:v>0.89030612244897955</c:v>
                </c:pt>
                <c:pt idx="905">
                  <c:v>0.89413265306122447</c:v>
                </c:pt>
                <c:pt idx="906">
                  <c:v>0.90051020408163185</c:v>
                </c:pt>
                <c:pt idx="907">
                  <c:v>0.91326530612244849</c:v>
                </c:pt>
                <c:pt idx="908">
                  <c:v>0.91071428571428559</c:v>
                </c:pt>
                <c:pt idx="909">
                  <c:v>0.91709183673469485</c:v>
                </c:pt>
                <c:pt idx="910">
                  <c:v>0.90816326530612246</c:v>
                </c:pt>
                <c:pt idx="911">
                  <c:v>0.91326530612244849</c:v>
                </c:pt>
                <c:pt idx="912">
                  <c:v>0.91326530612244849</c:v>
                </c:pt>
                <c:pt idx="913">
                  <c:v>0.92346938775510157</c:v>
                </c:pt>
                <c:pt idx="914">
                  <c:v>0.91836734693877553</c:v>
                </c:pt>
                <c:pt idx="915">
                  <c:v>0.92729591836734693</c:v>
                </c:pt>
                <c:pt idx="916">
                  <c:v>0.92729591836734693</c:v>
                </c:pt>
                <c:pt idx="917">
                  <c:v>0.93622448979591766</c:v>
                </c:pt>
                <c:pt idx="918">
                  <c:v>0.93622448979591766</c:v>
                </c:pt>
                <c:pt idx="919">
                  <c:v>0.93877551020408312</c:v>
                </c:pt>
                <c:pt idx="920">
                  <c:v>0.92346938775510157</c:v>
                </c:pt>
                <c:pt idx="921">
                  <c:v>0.91581632653061229</c:v>
                </c:pt>
                <c:pt idx="922">
                  <c:v>0.90943877551020358</c:v>
                </c:pt>
                <c:pt idx="923">
                  <c:v>0.90816326530612246</c:v>
                </c:pt>
                <c:pt idx="924">
                  <c:v>0.90943877551020358</c:v>
                </c:pt>
                <c:pt idx="925">
                  <c:v>0.92346938775510157</c:v>
                </c:pt>
                <c:pt idx="926">
                  <c:v>0.92346938775510157</c:v>
                </c:pt>
                <c:pt idx="927">
                  <c:v>0.9438775510204086</c:v>
                </c:pt>
                <c:pt idx="928">
                  <c:v>0.94770408163265307</c:v>
                </c:pt>
                <c:pt idx="929">
                  <c:v>0.95918367346938849</c:v>
                </c:pt>
                <c:pt idx="930">
                  <c:v>0.96173469387755162</c:v>
                </c:pt>
                <c:pt idx="931">
                  <c:v>0.96683673469387876</c:v>
                </c:pt>
                <c:pt idx="932">
                  <c:v>0.95918367346938849</c:v>
                </c:pt>
                <c:pt idx="933">
                  <c:v>0.94897959183673453</c:v>
                </c:pt>
                <c:pt idx="934">
                  <c:v>0.95408163265306256</c:v>
                </c:pt>
                <c:pt idx="935">
                  <c:v>0.9438775510204086</c:v>
                </c:pt>
                <c:pt idx="936">
                  <c:v>0.95408163265306256</c:v>
                </c:pt>
                <c:pt idx="937">
                  <c:v>0.95918367346938849</c:v>
                </c:pt>
                <c:pt idx="938">
                  <c:v>0.95535714285714257</c:v>
                </c:pt>
                <c:pt idx="939">
                  <c:v>0.94260204081632648</c:v>
                </c:pt>
                <c:pt idx="940">
                  <c:v>0.93622448979591766</c:v>
                </c:pt>
                <c:pt idx="941">
                  <c:v>0.90816326530612246</c:v>
                </c:pt>
                <c:pt idx="942">
                  <c:v>0.89795918367346961</c:v>
                </c:pt>
                <c:pt idx="943">
                  <c:v>0.87244897959183743</c:v>
                </c:pt>
                <c:pt idx="944">
                  <c:v>0.86989795918367463</c:v>
                </c:pt>
                <c:pt idx="945">
                  <c:v>0.85969387755102189</c:v>
                </c:pt>
                <c:pt idx="946">
                  <c:v>0.88010204081632548</c:v>
                </c:pt>
                <c:pt idx="947">
                  <c:v>0.89030612244897955</c:v>
                </c:pt>
                <c:pt idx="948">
                  <c:v>0.91198979591836737</c:v>
                </c:pt>
                <c:pt idx="949">
                  <c:v>0.92602040816326525</c:v>
                </c:pt>
                <c:pt idx="950">
                  <c:v>0.92984693877551061</c:v>
                </c:pt>
                <c:pt idx="951">
                  <c:v>0.93367346938775508</c:v>
                </c:pt>
                <c:pt idx="952">
                  <c:v>0.94897959183673453</c:v>
                </c:pt>
                <c:pt idx="953">
                  <c:v>0.94897959183673453</c:v>
                </c:pt>
                <c:pt idx="954">
                  <c:v>0.97066326530612268</c:v>
                </c:pt>
                <c:pt idx="955">
                  <c:v>0.97704081632653217</c:v>
                </c:pt>
                <c:pt idx="956">
                  <c:v>0.97959183673469485</c:v>
                </c:pt>
                <c:pt idx="957">
                  <c:v>0.96938775510204056</c:v>
                </c:pt>
                <c:pt idx="958">
                  <c:v>0.96938775510204056</c:v>
                </c:pt>
                <c:pt idx="959">
                  <c:v>0.95025510204081665</c:v>
                </c:pt>
                <c:pt idx="960">
                  <c:v>0.95790816326530615</c:v>
                </c:pt>
                <c:pt idx="961">
                  <c:v>0.96938775510204056</c:v>
                </c:pt>
                <c:pt idx="962">
                  <c:v>0.96683673469387876</c:v>
                </c:pt>
                <c:pt idx="963">
                  <c:v>0.98086734693877553</c:v>
                </c:pt>
                <c:pt idx="964">
                  <c:v>0.98979591836734693</c:v>
                </c:pt>
                <c:pt idx="965">
                  <c:v>0.9821428571428571</c:v>
                </c:pt>
                <c:pt idx="966">
                  <c:v>0.99872448979591766</c:v>
                </c:pt>
                <c:pt idx="967">
                  <c:v>0.97959183673469485</c:v>
                </c:pt>
                <c:pt idx="968">
                  <c:v>0.98469387755102122</c:v>
                </c:pt>
                <c:pt idx="969">
                  <c:v>0.96683673469387876</c:v>
                </c:pt>
                <c:pt idx="970">
                  <c:v>0.97448979591836737</c:v>
                </c:pt>
                <c:pt idx="971">
                  <c:v>0.96683673469387876</c:v>
                </c:pt>
                <c:pt idx="972">
                  <c:v>0.96173469387755162</c:v>
                </c:pt>
                <c:pt idx="973">
                  <c:v>0.94642857142857229</c:v>
                </c:pt>
                <c:pt idx="974">
                  <c:v>0.93367346938775508</c:v>
                </c:pt>
                <c:pt idx="975">
                  <c:v>0.92346938775510157</c:v>
                </c:pt>
                <c:pt idx="976">
                  <c:v>0.9209183673469381</c:v>
                </c:pt>
                <c:pt idx="977">
                  <c:v>0.9285714285714286</c:v>
                </c:pt>
                <c:pt idx="978">
                  <c:v>0.93622448979591766</c:v>
                </c:pt>
                <c:pt idx="979">
                  <c:v>0.96173469387755162</c:v>
                </c:pt>
                <c:pt idx="980">
                  <c:v>0.95153061224489921</c:v>
                </c:pt>
                <c:pt idx="981">
                  <c:v>0.96428571428571463</c:v>
                </c:pt>
                <c:pt idx="982">
                  <c:v>0.95408163265306256</c:v>
                </c:pt>
                <c:pt idx="983">
                  <c:v>0.94260204081632648</c:v>
                </c:pt>
                <c:pt idx="984">
                  <c:v>0.95280612244898022</c:v>
                </c:pt>
                <c:pt idx="985">
                  <c:v>0.95535714285714257</c:v>
                </c:pt>
                <c:pt idx="986">
                  <c:v>0.96045918367346961</c:v>
                </c:pt>
                <c:pt idx="987">
                  <c:v>0.96173469387755162</c:v>
                </c:pt>
                <c:pt idx="988">
                  <c:v>0.96938775510204056</c:v>
                </c:pt>
                <c:pt idx="989">
                  <c:v>0.97066326530612268</c:v>
                </c:pt>
                <c:pt idx="990">
                  <c:v>0.9821428571428571</c:v>
                </c:pt>
                <c:pt idx="991">
                  <c:v>1</c:v>
                </c:pt>
                <c:pt idx="992">
                  <c:v>0.99872448979591766</c:v>
                </c:pt>
                <c:pt idx="993">
                  <c:v>0.99744897959183676</c:v>
                </c:pt>
                <c:pt idx="994">
                  <c:v>0.98724489795918435</c:v>
                </c:pt>
                <c:pt idx="995">
                  <c:v>0.97066326530612268</c:v>
                </c:pt>
                <c:pt idx="996">
                  <c:v>0.95280612244898022</c:v>
                </c:pt>
                <c:pt idx="997">
                  <c:v>0.9438775510204086</c:v>
                </c:pt>
                <c:pt idx="998">
                  <c:v>0.94642857142857229</c:v>
                </c:pt>
                <c:pt idx="999">
                  <c:v>0.94642857142857229</c:v>
                </c:pt>
                <c:pt idx="1000">
                  <c:v>0.96173469387755162</c:v>
                </c:pt>
                <c:pt idx="1001">
                  <c:v>0.96173469387755162</c:v>
                </c:pt>
                <c:pt idx="1002">
                  <c:v>0.95663265306122469</c:v>
                </c:pt>
                <c:pt idx="1003">
                  <c:v>0.95918367346938849</c:v>
                </c:pt>
                <c:pt idx="1004">
                  <c:v>0.95280612244898022</c:v>
                </c:pt>
                <c:pt idx="1005">
                  <c:v>0.96173469387755162</c:v>
                </c:pt>
                <c:pt idx="1006">
                  <c:v>0.96173469387755162</c:v>
                </c:pt>
                <c:pt idx="1007">
                  <c:v>0.96173469387755162</c:v>
                </c:pt>
                <c:pt idx="1008">
                  <c:v>0.95663265306122469</c:v>
                </c:pt>
                <c:pt idx="1009">
                  <c:v>0.96301020408163251</c:v>
                </c:pt>
                <c:pt idx="1010">
                  <c:v>0.94515306122448983</c:v>
                </c:pt>
                <c:pt idx="1011">
                  <c:v>0.95153061224489921</c:v>
                </c:pt>
                <c:pt idx="1012">
                  <c:v>0.95025510204081665</c:v>
                </c:pt>
                <c:pt idx="1013">
                  <c:v>0.93112244897959184</c:v>
                </c:pt>
                <c:pt idx="1014">
                  <c:v>0.93622448979591766</c:v>
                </c:pt>
                <c:pt idx="1015">
                  <c:v>0.9285714285714286</c:v>
                </c:pt>
                <c:pt idx="1016">
                  <c:v>0.91326530612244849</c:v>
                </c:pt>
                <c:pt idx="1017">
                  <c:v>0.92602040816326525</c:v>
                </c:pt>
                <c:pt idx="1018">
                  <c:v>0.92219387755102122</c:v>
                </c:pt>
                <c:pt idx="1019">
                  <c:v>0.92602040816326525</c:v>
                </c:pt>
                <c:pt idx="1020">
                  <c:v>0.93112244897959184</c:v>
                </c:pt>
                <c:pt idx="1021">
                  <c:v>0.94132653061224458</c:v>
                </c:pt>
                <c:pt idx="1022">
                  <c:v>0.94642857142857229</c:v>
                </c:pt>
                <c:pt idx="1023">
                  <c:v>0.95408163265306256</c:v>
                </c:pt>
                <c:pt idx="1024">
                  <c:v>0.96173469387755162</c:v>
                </c:pt>
                <c:pt idx="1025">
                  <c:v>0.95535714285714257</c:v>
                </c:pt>
                <c:pt idx="1026">
                  <c:v>0.95918367346938849</c:v>
                </c:pt>
                <c:pt idx="1027">
                  <c:v>0.95408163265306256</c:v>
                </c:pt>
                <c:pt idx="1028">
                  <c:v>0.94642857142857229</c:v>
                </c:pt>
                <c:pt idx="1029">
                  <c:v>0.94897959183673453</c:v>
                </c:pt>
                <c:pt idx="1030">
                  <c:v>0.9375</c:v>
                </c:pt>
                <c:pt idx="1031">
                  <c:v>0.95663265306122469</c:v>
                </c:pt>
                <c:pt idx="1032">
                  <c:v>0.94132653061224458</c:v>
                </c:pt>
                <c:pt idx="1033">
                  <c:v>0.97193877551020413</c:v>
                </c:pt>
                <c:pt idx="1034">
                  <c:v>0.96045918367346961</c:v>
                </c:pt>
                <c:pt idx="1035">
                  <c:v>0.96683673469387876</c:v>
                </c:pt>
                <c:pt idx="1036">
                  <c:v>0.96938775510204056</c:v>
                </c:pt>
                <c:pt idx="1037">
                  <c:v>0.95153061224489921</c:v>
                </c:pt>
                <c:pt idx="1038">
                  <c:v>0.96045918367346961</c:v>
                </c:pt>
                <c:pt idx="1039">
                  <c:v>0.95153061224489921</c:v>
                </c:pt>
                <c:pt idx="1040">
                  <c:v>0.96173469387755162</c:v>
                </c:pt>
                <c:pt idx="1041">
                  <c:v>0.95153061224489921</c:v>
                </c:pt>
                <c:pt idx="1042">
                  <c:v>0.96683673469387876</c:v>
                </c:pt>
                <c:pt idx="1043">
                  <c:v>0.96428571428571463</c:v>
                </c:pt>
                <c:pt idx="1044">
                  <c:v>0.96811224489795789</c:v>
                </c:pt>
                <c:pt idx="1045">
                  <c:v>0.96938775510204056</c:v>
                </c:pt>
                <c:pt idx="1046">
                  <c:v>0.96428571428571463</c:v>
                </c:pt>
                <c:pt idx="1047">
                  <c:v>0.95153061224489921</c:v>
                </c:pt>
                <c:pt idx="1048">
                  <c:v>0.96428571428571463</c:v>
                </c:pt>
                <c:pt idx="1049">
                  <c:v>0.95408163265306256</c:v>
                </c:pt>
                <c:pt idx="1050">
                  <c:v>0.96556122448979653</c:v>
                </c:pt>
                <c:pt idx="1051">
                  <c:v>0.95918367346938849</c:v>
                </c:pt>
                <c:pt idx="1052">
                  <c:v>0.95153061224489921</c:v>
                </c:pt>
                <c:pt idx="1053">
                  <c:v>0.94770408163265307</c:v>
                </c:pt>
                <c:pt idx="1054">
                  <c:v>0.9438775510204086</c:v>
                </c:pt>
                <c:pt idx="1055">
                  <c:v>0.9285714285714286</c:v>
                </c:pt>
                <c:pt idx="1056">
                  <c:v>0.9375</c:v>
                </c:pt>
                <c:pt idx="1057">
                  <c:v>0.93367346938775508</c:v>
                </c:pt>
                <c:pt idx="1058">
                  <c:v>0.9438775510204086</c:v>
                </c:pt>
                <c:pt idx="1059">
                  <c:v>0.94770408163265307</c:v>
                </c:pt>
                <c:pt idx="1060">
                  <c:v>0.96173469387755162</c:v>
                </c:pt>
                <c:pt idx="1061">
                  <c:v>0.95408163265306256</c:v>
                </c:pt>
                <c:pt idx="1062">
                  <c:v>0.96045918367346961</c:v>
                </c:pt>
                <c:pt idx="1063">
                  <c:v>0.96045918367346961</c:v>
                </c:pt>
                <c:pt idx="1064">
                  <c:v>0.95408163265306256</c:v>
                </c:pt>
                <c:pt idx="1065">
                  <c:v>0.95535714285714257</c:v>
                </c:pt>
                <c:pt idx="1066">
                  <c:v>0.94897959183673453</c:v>
                </c:pt>
                <c:pt idx="1067">
                  <c:v>0.95918367346938849</c:v>
                </c:pt>
                <c:pt idx="1068">
                  <c:v>0.95025510204081665</c:v>
                </c:pt>
                <c:pt idx="1069">
                  <c:v>0.96173469387755162</c:v>
                </c:pt>
                <c:pt idx="1070">
                  <c:v>0.95153061224489921</c:v>
                </c:pt>
                <c:pt idx="1071">
                  <c:v>0.94897959183673453</c:v>
                </c:pt>
                <c:pt idx="1072">
                  <c:v>0.95153061224489921</c:v>
                </c:pt>
                <c:pt idx="1073">
                  <c:v>0.95153061224489921</c:v>
                </c:pt>
                <c:pt idx="1074">
                  <c:v>0.95408163265306256</c:v>
                </c:pt>
                <c:pt idx="1075">
                  <c:v>0.95918367346938849</c:v>
                </c:pt>
                <c:pt idx="1076">
                  <c:v>0.95535714285714257</c:v>
                </c:pt>
                <c:pt idx="1077">
                  <c:v>0.95918367346938849</c:v>
                </c:pt>
                <c:pt idx="1078">
                  <c:v>0.96173469387755162</c:v>
                </c:pt>
                <c:pt idx="1079">
                  <c:v>0.95025510204081665</c:v>
                </c:pt>
                <c:pt idx="1080">
                  <c:v>0.94897959183673453</c:v>
                </c:pt>
                <c:pt idx="1081">
                  <c:v>0.93877551020408312</c:v>
                </c:pt>
                <c:pt idx="1082">
                  <c:v>0.92346938775510157</c:v>
                </c:pt>
                <c:pt idx="1083">
                  <c:v>0.92346938775510157</c:v>
                </c:pt>
                <c:pt idx="1084">
                  <c:v>0.92346938775510157</c:v>
                </c:pt>
                <c:pt idx="1085">
                  <c:v>0.91709183673469485</c:v>
                </c:pt>
                <c:pt idx="1086">
                  <c:v>0.9209183673469381</c:v>
                </c:pt>
                <c:pt idx="1087">
                  <c:v>0.9209183673469381</c:v>
                </c:pt>
                <c:pt idx="1088">
                  <c:v>0.91581632653061229</c:v>
                </c:pt>
                <c:pt idx="1089">
                  <c:v>0.91964285714285765</c:v>
                </c:pt>
                <c:pt idx="1090">
                  <c:v>0.92474489795918513</c:v>
                </c:pt>
                <c:pt idx="1091">
                  <c:v>0.92346938775510157</c:v>
                </c:pt>
                <c:pt idx="1092">
                  <c:v>0.9285714285714286</c:v>
                </c:pt>
                <c:pt idx="1093">
                  <c:v>0.93367346938775508</c:v>
                </c:pt>
                <c:pt idx="1094">
                  <c:v>0.92602040816326525</c:v>
                </c:pt>
                <c:pt idx="1095">
                  <c:v>0.9285714285714286</c:v>
                </c:pt>
                <c:pt idx="1096">
                  <c:v>0.93112244897959184</c:v>
                </c:pt>
                <c:pt idx="1097">
                  <c:v>0.91836734693877553</c:v>
                </c:pt>
                <c:pt idx="1098">
                  <c:v>0.92346938775510157</c:v>
                </c:pt>
                <c:pt idx="1099">
                  <c:v>0.91581632653061229</c:v>
                </c:pt>
                <c:pt idx="1100">
                  <c:v>0.90561224489795789</c:v>
                </c:pt>
                <c:pt idx="1101">
                  <c:v>0.90178571428571463</c:v>
                </c:pt>
                <c:pt idx="1102">
                  <c:v>0.90688775510204056</c:v>
                </c:pt>
                <c:pt idx="1103">
                  <c:v>0.89285714285714257</c:v>
                </c:pt>
                <c:pt idx="1104">
                  <c:v>0.90051020408163185</c:v>
                </c:pt>
                <c:pt idx="1105">
                  <c:v>0.89540816326530559</c:v>
                </c:pt>
                <c:pt idx="1106">
                  <c:v>0.89285714285714257</c:v>
                </c:pt>
                <c:pt idx="1107">
                  <c:v>0.89795918367346961</c:v>
                </c:pt>
                <c:pt idx="1108">
                  <c:v>0.89795918367346961</c:v>
                </c:pt>
                <c:pt idx="1109">
                  <c:v>0.89923469387755106</c:v>
                </c:pt>
                <c:pt idx="1110">
                  <c:v>0.90816326530612246</c:v>
                </c:pt>
                <c:pt idx="1111">
                  <c:v>0.89668367346938849</c:v>
                </c:pt>
                <c:pt idx="1112">
                  <c:v>0.89795918367346961</c:v>
                </c:pt>
                <c:pt idx="1113">
                  <c:v>0.88647959183673397</c:v>
                </c:pt>
                <c:pt idx="1114">
                  <c:v>0.88010204081632548</c:v>
                </c:pt>
                <c:pt idx="1115">
                  <c:v>0.87372448979591832</c:v>
                </c:pt>
                <c:pt idx="1116">
                  <c:v>0.87244897959183743</c:v>
                </c:pt>
                <c:pt idx="1117">
                  <c:v>0.87500000000000078</c:v>
                </c:pt>
                <c:pt idx="1118">
                  <c:v>0.87627551020408312</c:v>
                </c:pt>
                <c:pt idx="1119">
                  <c:v>0.87500000000000078</c:v>
                </c:pt>
                <c:pt idx="1120">
                  <c:v>0.89030612244897955</c:v>
                </c:pt>
                <c:pt idx="1121">
                  <c:v>0.88010204081632548</c:v>
                </c:pt>
                <c:pt idx="1122">
                  <c:v>0.89795918367346961</c:v>
                </c:pt>
                <c:pt idx="1123">
                  <c:v>0.90306122448979653</c:v>
                </c:pt>
                <c:pt idx="1124">
                  <c:v>0.90433673469387765</c:v>
                </c:pt>
                <c:pt idx="1125">
                  <c:v>0.91709183673469485</c:v>
                </c:pt>
                <c:pt idx="1126">
                  <c:v>0.90816326530612246</c:v>
                </c:pt>
                <c:pt idx="1127">
                  <c:v>0.90051020408163185</c:v>
                </c:pt>
                <c:pt idx="1128">
                  <c:v>0.89285714285714257</c:v>
                </c:pt>
                <c:pt idx="1129">
                  <c:v>0.89030612244897955</c:v>
                </c:pt>
                <c:pt idx="1130">
                  <c:v>0.88520408163265218</c:v>
                </c:pt>
                <c:pt idx="1131">
                  <c:v>0.88520408163265218</c:v>
                </c:pt>
                <c:pt idx="1132">
                  <c:v>0.89795918367346961</c:v>
                </c:pt>
                <c:pt idx="1133">
                  <c:v>0.88265306122448983</c:v>
                </c:pt>
                <c:pt idx="1134">
                  <c:v>0.89540816326530559</c:v>
                </c:pt>
                <c:pt idx="1135">
                  <c:v>0.90051020408163185</c:v>
                </c:pt>
                <c:pt idx="1136">
                  <c:v>0.90051020408163185</c:v>
                </c:pt>
                <c:pt idx="1137">
                  <c:v>0.90688775510204056</c:v>
                </c:pt>
                <c:pt idx="1138">
                  <c:v>0.91198979591836737</c:v>
                </c:pt>
                <c:pt idx="1139">
                  <c:v>0.91071428571428559</c:v>
                </c:pt>
                <c:pt idx="1140">
                  <c:v>0.90816326530612246</c:v>
                </c:pt>
                <c:pt idx="1141">
                  <c:v>0.91326530612244849</c:v>
                </c:pt>
                <c:pt idx="1142">
                  <c:v>0.91836734693877553</c:v>
                </c:pt>
                <c:pt idx="1143">
                  <c:v>0.91709183673469485</c:v>
                </c:pt>
                <c:pt idx="1144">
                  <c:v>0.93112244897959184</c:v>
                </c:pt>
                <c:pt idx="1145">
                  <c:v>0.92602040816326525</c:v>
                </c:pt>
                <c:pt idx="1146">
                  <c:v>0.92729591836734693</c:v>
                </c:pt>
                <c:pt idx="1147">
                  <c:v>0.9285714285714286</c:v>
                </c:pt>
                <c:pt idx="1148">
                  <c:v>0.91071428571428559</c:v>
                </c:pt>
                <c:pt idx="1149">
                  <c:v>0.9145408163265315</c:v>
                </c:pt>
                <c:pt idx="1150">
                  <c:v>0.90306122448979653</c:v>
                </c:pt>
                <c:pt idx="1151">
                  <c:v>0.90306122448979653</c:v>
                </c:pt>
                <c:pt idx="1152">
                  <c:v>0.89795918367346961</c:v>
                </c:pt>
                <c:pt idx="1153">
                  <c:v>0.90943877551020358</c:v>
                </c:pt>
                <c:pt idx="1154">
                  <c:v>0.90816326530612246</c:v>
                </c:pt>
                <c:pt idx="1155">
                  <c:v>0.91581632653061229</c:v>
                </c:pt>
                <c:pt idx="1156">
                  <c:v>0.91836734693877553</c:v>
                </c:pt>
                <c:pt idx="1157">
                  <c:v>0.91836734693877553</c:v>
                </c:pt>
                <c:pt idx="1158">
                  <c:v>0.92602040816326525</c:v>
                </c:pt>
                <c:pt idx="1159">
                  <c:v>0.92602040816326525</c:v>
                </c:pt>
                <c:pt idx="1160">
                  <c:v>0.9285714285714286</c:v>
                </c:pt>
                <c:pt idx="1161">
                  <c:v>0.92474489795918513</c:v>
                </c:pt>
                <c:pt idx="1162">
                  <c:v>0.91836734693877553</c:v>
                </c:pt>
                <c:pt idx="1163">
                  <c:v>0.91198979591836737</c:v>
                </c:pt>
                <c:pt idx="1164">
                  <c:v>0.90561224489795789</c:v>
                </c:pt>
                <c:pt idx="1165">
                  <c:v>0.91071428571428559</c:v>
                </c:pt>
                <c:pt idx="1166">
                  <c:v>0.90051020408163185</c:v>
                </c:pt>
                <c:pt idx="1167">
                  <c:v>0.90561224489795789</c:v>
                </c:pt>
                <c:pt idx="1168">
                  <c:v>0.91326530612244849</c:v>
                </c:pt>
                <c:pt idx="1169">
                  <c:v>0.91836734693877553</c:v>
                </c:pt>
                <c:pt idx="1170">
                  <c:v>0.94132653061224458</c:v>
                </c:pt>
                <c:pt idx="1171">
                  <c:v>0.94260204081632648</c:v>
                </c:pt>
                <c:pt idx="1172">
                  <c:v>0.93622448979591766</c:v>
                </c:pt>
                <c:pt idx="1173">
                  <c:v>0.91964285714285765</c:v>
                </c:pt>
                <c:pt idx="1174">
                  <c:v>0.90816326530612246</c:v>
                </c:pt>
                <c:pt idx="1175">
                  <c:v>0.89795918367346961</c:v>
                </c:pt>
                <c:pt idx="1176">
                  <c:v>0.88520408163265218</c:v>
                </c:pt>
                <c:pt idx="1177">
                  <c:v>0.89413265306122447</c:v>
                </c:pt>
                <c:pt idx="1178">
                  <c:v>0.87755102040816402</c:v>
                </c:pt>
                <c:pt idx="1179">
                  <c:v>0.88647959183673397</c:v>
                </c:pt>
                <c:pt idx="1180">
                  <c:v>0.89158163265306201</c:v>
                </c:pt>
                <c:pt idx="1181">
                  <c:v>0.89540816326530559</c:v>
                </c:pt>
                <c:pt idx="1182">
                  <c:v>0.90306122448979653</c:v>
                </c:pt>
                <c:pt idx="1183">
                  <c:v>0.91836734693877553</c:v>
                </c:pt>
                <c:pt idx="1184">
                  <c:v>0.9209183673469381</c:v>
                </c:pt>
                <c:pt idx="1185">
                  <c:v>0.9285714285714286</c:v>
                </c:pt>
                <c:pt idx="1186">
                  <c:v>0.93622448979591766</c:v>
                </c:pt>
                <c:pt idx="1187">
                  <c:v>0.92984693877551061</c:v>
                </c:pt>
                <c:pt idx="1188">
                  <c:v>0.93112244897959184</c:v>
                </c:pt>
                <c:pt idx="1189">
                  <c:v>0.92346938775510157</c:v>
                </c:pt>
                <c:pt idx="1190">
                  <c:v>0.9285714285714286</c:v>
                </c:pt>
                <c:pt idx="1191">
                  <c:v>0.9145408163265315</c:v>
                </c:pt>
                <c:pt idx="1192">
                  <c:v>0.93112244897959184</c:v>
                </c:pt>
                <c:pt idx="1193">
                  <c:v>0.91581632653061229</c:v>
                </c:pt>
                <c:pt idx="1194">
                  <c:v>0.91326530612244849</c:v>
                </c:pt>
                <c:pt idx="1195">
                  <c:v>0.92346938775510157</c:v>
                </c:pt>
                <c:pt idx="1196">
                  <c:v>0.90816326530612246</c:v>
                </c:pt>
                <c:pt idx="1197">
                  <c:v>0.91836734693877553</c:v>
                </c:pt>
                <c:pt idx="1198">
                  <c:v>0.91198979591836737</c:v>
                </c:pt>
                <c:pt idx="1199">
                  <c:v>0.90433673469387765</c:v>
                </c:pt>
                <c:pt idx="1200">
                  <c:v>0.89923469387755106</c:v>
                </c:pt>
                <c:pt idx="1201">
                  <c:v>0.90306122448979653</c:v>
                </c:pt>
                <c:pt idx="1202">
                  <c:v>0.89158163265306201</c:v>
                </c:pt>
                <c:pt idx="1203">
                  <c:v>0.90816326530612246</c:v>
                </c:pt>
                <c:pt idx="1204">
                  <c:v>0.89540816326530559</c:v>
                </c:pt>
                <c:pt idx="1205">
                  <c:v>0.89923469387755106</c:v>
                </c:pt>
                <c:pt idx="1206">
                  <c:v>0.90051020408163185</c:v>
                </c:pt>
                <c:pt idx="1207">
                  <c:v>0.90306122448979653</c:v>
                </c:pt>
                <c:pt idx="1208">
                  <c:v>0.90688775510204056</c:v>
                </c:pt>
                <c:pt idx="1209">
                  <c:v>0.91581632653061229</c:v>
                </c:pt>
                <c:pt idx="1210">
                  <c:v>0.91071428571428559</c:v>
                </c:pt>
                <c:pt idx="1211">
                  <c:v>0.90816326530612246</c:v>
                </c:pt>
                <c:pt idx="1212">
                  <c:v>0.90561224489795789</c:v>
                </c:pt>
                <c:pt idx="1213">
                  <c:v>0.90688775510204056</c:v>
                </c:pt>
                <c:pt idx="1214">
                  <c:v>0.89540816326530559</c:v>
                </c:pt>
                <c:pt idx="1215">
                  <c:v>0.90051020408163185</c:v>
                </c:pt>
                <c:pt idx="1216">
                  <c:v>0.88647959183673397</c:v>
                </c:pt>
                <c:pt idx="1217">
                  <c:v>0.88392857142857229</c:v>
                </c:pt>
                <c:pt idx="1218">
                  <c:v>0.88520408163265218</c:v>
                </c:pt>
                <c:pt idx="1219">
                  <c:v>0.88775510204081665</c:v>
                </c:pt>
                <c:pt idx="1220">
                  <c:v>0.88520408163265218</c:v>
                </c:pt>
                <c:pt idx="1221">
                  <c:v>0.89158163265306201</c:v>
                </c:pt>
                <c:pt idx="1222">
                  <c:v>0.89668367346938849</c:v>
                </c:pt>
                <c:pt idx="1223">
                  <c:v>0.88647959183673397</c:v>
                </c:pt>
                <c:pt idx="1224">
                  <c:v>0.90561224489795789</c:v>
                </c:pt>
                <c:pt idx="1225">
                  <c:v>0.89540816326530559</c:v>
                </c:pt>
                <c:pt idx="1226">
                  <c:v>0.90051020408163185</c:v>
                </c:pt>
                <c:pt idx="1227">
                  <c:v>0.89668367346938849</c:v>
                </c:pt>
                <c:pt idx="1228">
                  <c:v>0.90051020408163185</c:v>
                </c:pt>
                <c:pt idx="1229">
                  <c:v>0.89030612244897955</c:v>
                </c:pt>
                <c:pt idx="1230">
                  <c:v>0.89795918367346961</c:v>
                </c:pt>
                <c:pt idx="1231">
                  <c:v>0.89668367346938849</c:v>
                </c:pt>
                <c:pt idx="1232">
                  <c:v>0.89030612244897955</c:v>
                </c:pt>
                <c:pt idx="1233">
                  <c:v>0.89540816326530559</c:v>
                </c:pt>
                <c:pt idx="1234">
                  <c:v>0.89540816326530559</c:v>
                </c:pt>
                <c:pt idx="1235">
                  <c:v>0.89795918367346961</c:v>
                </c:pt>
                <c:pt idx="1236">
                  <c:v>0.90816326530612246</c:v>
                </c:pt>
                <c:pt idx="1237">
                  <c:v>0.90816326530612246</c:v>
                </c:pt>
                <c:pt idx="1238">
                  <c:v>0.90561224489795789</c:v>
                </c:pt>
                <c:pt idx="1239">
                  <c:v>0.90816326530612246</c:v>
                </c:pt>
                <c:pt idx="1240">
                  <c:v>0.90306122448979653</c:v>
                </c:pt>
                <c:pt idx="1241">
                  <c:v>0.90688775510204056</c:v>
                </c:pt>
                <c:pt idx="1242">
                  <c:v>0.90816326530612246</c:v>
                </c:pt>
                <c:pt idx="1243">
                  <c:v>0.90433673469387765</c:v>
                </c:pt>
                <c:pt idx="1244">
                  <c:v>0.90561224489795789</c:v>
                </c:pt>
                <c:pt idx="1245">
                  <c:v>0.90561224489795789</c:v>
                </c:pt>
                <c:pt idx="1246">
                  <c:v>0.90816326530612246</c:v>
                </c:pt>
                <c:pt idx="1247">
                  <c:v>0.90816326530612246</c:v>
                </c:pt>
                <c:pt idx="1248">
                  <c:v>0.90816326530612246</c:v>
                </c:pt>
                <c:pt idx="1249">
                  <c:v>0.90816326530612246</c:v>
                </c:pt>
                <c:pt idx="1250">
                  <c:v>0.89923469387755106</c:v>
                </c:pt>
                <c:pt idx="1251">
                  <c:v>0.89923469387755106</c:v>
                </c:pt>
                <c:pt idx="1252">
                  <c:v>0.89285714285714257</c:v>
                </c:pt>
                <c:pt idx="1253">
                  <c:v>0.88903061224489921</c:v>
                </c:pt>
                <c:pt idx="1254">
                  <c:v>0.88392857142857229</c:v>
                </c:pt>
                <c:pt idx="1255">
                  <c:v>0.88392857142857229</c:v>
                </c:pt>
                <c:pt idx="1256">
                  <c:v>0.88010204081632548</c:v>
                </c:pt>
                <c:pt idx="1257">
                  <c:v>0.88137755102040816</c:v>
                </c:pt>
                <c:pt idx="1258">
                  <c:v>0.88265306122448983</c:v>
                </c:pt>
                <c:pt idx="1259">
                  <c:v>0.88520408163265218</c:v>
                </c:pt>
                <c:pt idx="1260">
                  <c:v>0.88775510204081665</c:v>
                </c:pt>
                <c:pt idx="1261">
                  <c:v>0.89795918367346961</c:v>
                </c:pt>
                <c:pt idx="1262">
                  <c:v>0.89285714285714257</c:v>
                </c:pt>
                <c:pt idx="1263">
                  <c:v>0.90051020408163185</c:v>
                </c:pt>
                <c:pt idx="1264">
                  <c:v>0.89540816326530559</c:v>
                </c:pt>
                <c:pt idx="1265">
                  <c:v>0.89285714285714257</c:v>
                </c:pt>
                <c:pt idx="1266">
                  <c:v>0.89030612244897955</c:v>
                </c:pt>
                <c:pt idx="1267">
                  <c:v>0.89540816326530559</c:v>
                </c:pt>
                <c:pt idx="1268">
                  <c:v>0.88265306122448983</c:v>
                </c:pt>
                <c:pt idx="1269">
                  <c:v>0.89158163265306201</c:v>
                </c:pt>
                <c:pt idx="1270">
                  <c:v>0.87755102040816402</c:v>
                </c:pt>
                <c:pt idx="1271">
                  <c:v>0.86224489795918513</c:v>
                </c:pt>
                <c:pt idx="1272">
                  <c:v>0.85459183673469485</c:v>
                </c:pt>
                <c:pt idx="1273">
                  <c:v>0.84183673469387876</c:v>
                </c:pt>
                <c:pt idx="1274">
                  <c:v>0.82270408163265307</c:v>
                </c:pt>
                <c:pt idx="1275">
                  <c:v>0.82397959183673453</c:v>
                </c:pt>
                <c:pt idx="1276">
                  <c:v>0.81632653061224458</c:v>
                </c:pt>
                <c:pt idx="1277">
                  <c:v>0.82653061224489921</c:v>
                </c:pt>
                <c:pt idx="1278">
                  <c:v>0.83801020408163251</c:v>
                </c:pt>
                <c:pt idx="1279">
                  <c:v>0.85204081632653217</c:v>
                </c:pt>
                <c:pt idx="1280">
                  <c:v>0.86479591836734782</c:v>
                </c:pt>
                <c:pt idx="1281">
                  <c:v>0.86479591836734782</c:v>
                </c:pt>
                <c:pt idx="1282">
                  <c:v>0.88010204081632548</c:v>
                </c:pt>
                <c:pt idx="1283">
                  <c:v>0.86989795918367463</c:v>
                </c:pt>
                <c:pt idx="1284">
                  <c:v>0.87500000000000078</c:v>
                </c:pt>
                <c:pt idx="1285">
                  <c:v>0.87755102040816402</c:v>
                </c:pt>
                <c:pt idx="1286">
                  <c:v>0.87117346938775508</c:v>
                </c:pt>
                <c:pt idx="1287">
                  <c:v>0.87755102040816402</c:v>
                </c:pt>
                <c:pt idx="1288">
                  <c:v>0.88010204081632548</c:v>
                </c:pt>
                <c:pt idx="1289">
                  <c:v>0.87500000000000078</c:v>
                </c:pt>
                <c:pt idx="1290">
                  <c:v>0.87882653061224492</c:v>
                </c:pt>
                <c:pt idx="1291">
                  <c:v>0.88775510204081665</c:v>
                </c:pt>
                <c:pt idx="1292">
                  <c:v>0.87755102040816402</c:v>
                </c:pt>
                <c:pt idx="1293">
                  <c:v>0.88265306122448983</c:v>
                </c:pt>
                <c:pt idx="1294">
                  <c:v>0.87755102040816402</c:v>
                </c:pt>
                <c:pt idx="1295">
                  <c:v>0.87244897959183743</c:v>
                </c:pt>
                <c:pt idx="1296">
                  <c:v>0.86862244897959284</c:v>
                </c:pt>
                <c:pt idx="1297">
                  <c:v>0.87755102040816402</c:v>
                </c:pt>
                <c:pt idx="1298">
                  <c:v>0.86479591836734782</c:v>
                </c:pt>
                <c:pt idx="1299">
                  <c:v>0.87500000000000078</c:v>
                </c:pt>
                <c:pt idx="1300">
                  <c:v>0.87627551020408312</c:v>
                </c:pt>
                <c:pt idx="1301">
                  <c:v>0.87372448979591832</c:v>
                </c:pt>
                <c:pt idx="1302">
                  <c:v>0.88010204081632548</c:v>
                </c:pt>
                <c:pt idx="1303">
                  <c:v>0.88520408163265218</c:v>
                </c:pt>
                <c:pt idx="1304">
                  <c:v>0.86989795918367463</c:v>
                </c:pt>
                <c:pt idx="1305">
                  <c:v>0.87500000000000078</c:v>
                </c:pt>
                <c:pt idx="1306">
                  <c:v>0.87627551020408312</c:v>
                </c:pt>
                <c:pt idx="1307">
                  <c:v>0.86734693877551061</c:v>
                </c:pt>
                <c:pt idx="1308">
                  <c:v>0.87755102040816402</c:v>
                </c:pt>
                <c:pt idx="1309">
                  <c:v>0.87500000000000078</c:v>
                </c:pt>
                <c:pt idx="1310">
                  <c:v>0.87244897959183743</c:v>
                </c:pt>
                <c:pt idx="1311">
                  <c:v>0.87755102040816402</c:v>
                </c:pt>
                <c:pt idx="1312">
                  <c:v>0.88775510204081665</c:v>
                </c:pt>
                <c:pt idx="1313">
                  <c:v>0.87627551020408312</c:v>
                </c:pt>
                <c:pt idx="1314">
                  <c:v>0.88775510204081665</c:v>
                </c:pt>
                <c:pt idx="1315">
                  <c:v>0.87755102040816402</c:v>
                </c:pt>
                <c:pt idx="1316">
                  <c:v>0.87500000000000078</c:v>
                </c:pt>
                <c:pt idx="1317">
                  <c:v>0.88265306122448983</c:v>
                </c:pt>
                <c:pt idx="1318">
                  <c:v>0.87244897959183743</c:v>
                </c:pt>
                <c:pt idx="1319">
                  <c:v>0.88010204081632548</c:v>
                </c:pt>
                <c:pt idx="1320">
                  <c:v>0.87372448979591832</c:v>
                </c:pt>
                <c:pt idx="1321">
                  <c:v>0.87244897959183743</c:v>
                </c:pt>
                <c:pt idx="1322">
                  <c:v>0.86096938775510201</c:v>
                </c:pt>
                <c:pt idx="1323">
                  <c:v>0.86479591836734782</c:v>
                </c:pt>
                <c:pt idx="1324">
                  <c:v>0.85204081632653217</c:v>
                </c:pt>
                <c:pt idx="1325">
                  <c:v>0.86352040816326525</c:v>
                </c:pt>
                <c:pt idx="1326">
                  <c:v>0.86734693877551061</c:v>
                </c:pt>
                <c:pt idx="1327">
                  <c:v>0.86989795918367463</c:v>
                </c:pt>
                <c:pt idx="1328">
                  <c:v>0.86862244897959284</c:v>
                </c:pt>
                <c:pt idx="1329">
                  <c:v>0.86989795918367463</c:v>
                </c:pt>
                <c:pt idx="1330">
                  <c:v>0.87117346938775508</c:v>
                </c:pt>
                <c:pt idx="1331">
                  <c:v>0.86479591836734782</c:v>
                </c:pt>
                <c:pt idx="1332">
                  <c:v>0.86734693877551061</c:v>
                </c:pt>
                <c:pt idx="1333">
                  <c:v>0.86479591836734782</c:v>
                </c:pt>
                <c:pt idx="1334">
                  <c:v>0.85969387755102189</c:v>
                </c:pt>
                <c:pt idx="1335">
                  <c:v>0.8584183673469381</c:v>
                </c:pt>
                <c:pt idx="1336">
                  <c:v>0.8584183673469381</c:v>
                </c:pt>
                <c:pt idx="1337">
                  <c:v>0.85586734693877564</c:v>
                </c:pt>
                <c:pt idx="1338">
                  <c:v>0.85459183673469485</c:v>
                </c:pt>
                <c:pt idx="1339">
                  <c:v>0.85204081632653217</c:v>
                </c:pt>
                <c:pt idx="1340">
                  <c:v>0.84948979591836737</c:v>
                </c:pt>
                <c:pt idx="1341">
                  <c:v>0.84183673469387876</c:v>
                </c:pt>
                <c:pt idx="1342">
                  <c:v>0.84566326530612268</c:v>
                </c:pt>
                <c:pt idx="1343">
                  <c:v>0.84056122448979653</c:v>
                </c:pt>
                <c:pt idx="1344">
                  <c:v>0.84693877551020413</c:v>
                </c:pt>
                <c:pt idx="1345">
                  <c:v>0.84693877551020413</c:v>
                </c:pt>
                <c:pt idx="1346">
                  <c:v>0.84821428571428559</c:v>
                </c:pt>
                <c:pt idx="1347">
                  <c:v>0.85204081632653217</c:v>
                </c:pt>
                <c:pt idx="1348">
                  <c:v>0.86224489795918513</c:v>
                </c:pt>
                <c:pt idx="1349">
                  <c:v>0.85459183673469485</c:v>
                </c:pt>
                <c:pt idx="1350">
                  <c:v>0.86989795918367463</c:v>
                </c:pt>
                <c:pt idx="1351">
                  <c:v>0.86352040816326525</c:v>
                </c:pt>
                <c:pt idx="1352">
                  <c:v>0.86989795918367463</c:v>
                </c:pt>
                <c:pt idx="1353">
                  <c:v>0.86479591836734782</c:v>
                </c:pt>
                <c:pt idx="1354">
                  <c:v>0.87755102040816402</c:v>
                </c:pt>
                <c:pt idx="1355">
                  <c:v>0.86224489795918513</c:v>
                </c:pt>
                <c:pt idx="1356">
                  <c:v>0.86734693877551061</c:v>
                </c:pt>
                <c:pt idx="1357">
                  <c:v>0.86989795918367463</c:v>
                </c:pt>
                <c:pt idx="1358">
                  <c:v>0.86224489795918513</c:v>
                </c:pt>
                <c:pt idx="1359">
                  <c:v>0.86224489795918513</c:v>
                </c:pt>
                <c:pt idx="1360">
                  <c:v>0.86989795918367463</c:v>
                </c:pt>
                <c:pt idx="1361">
                  <c:v>0.86224489795918513</c:v>
                </c:pt>
                <c:pt idx="1362">
                  <c:v>0.86479591836734782</c:v>
                </c:pt>
                <c:pt idx="1363">
                  <c:v>0.86352040816326525</c:v>
                </c:pt>
                <c:pt idx="1364">
                  <c:v>0.85204081632653217</c:v>
                </c:pt>
                <c:pt idx="1365">
                  <c:v>0.84693877551020413</c:v>
                </c:pt>
                <c:pt idx="1366">
                  <c:v>0.85459183673469485</c:v>
                </c:pt>
                <c:pt idx="1367">
                  <c:v>0.84821428571428559</c:v>
                </c:pt>
                <c:pt idx="1368">
                  <c:v>0.85204081632653217</c:v>
                </c:pt>
                <c:pt idx="1369">
                  <c:v>0.85204081632653217</c:v>
                </c:pt>
                <c:pt idx="1370">
                  <c:v>0.84566326530612268</c:v>
                </c:pt>
                <c:pt idx="1371">
                  <c:v>0.84821428571428559</c:v>
                </c:pt>
                <c:pt idx="1372">
                  <c:v>0.85204081632653217</c:v>
                </c:pt>
                <c:pt idx="1373">
                  <c:v>0.84438775510204056</c:v>
                </c:pt>
                <c:pt idx="1374">
                  <c:v>0.84438775510204056</c:v>
                </c:pt>
                <c:pt idx="1375">
                  <c:v>0.84693877551020413</c:v>
                </c:pt>
                <c:pt idx="1376">
                  <c:v>0.84183673469387876</c:v>
                </c:pt>
                <c:pt idx="1377">
                  <c:v>0.84948979591836737</c:v>
                </c:pt>
                <c:pt idx="1378">
                  <c:v>0.84438775510204056</c:v>
                </c:pt>
                <c:pt idx="1379">
                  <c:v>0.84693877551020413</c:v>
                </c:pt>
                <c:pt idx="1380">
                  <c:v>0.83673469387755162</c:v>
                </c:pt>
                <c:pt idx="1381">
                  <c:v>0.84438775510204056</c:v>
                </c:pt>
                <c:pt idx="1382">
                  <c:v>0.83928571428571463</c:v>
                </c:pt>
                <c:pt idx="1383">
                  <c:v>0.84183673469387876</c:v>
                </c:pt>
                <c:pt idx="1384">
                  <c:v>0.84948979591836737</c:v>
                </c:pt>
                <c:pt idx="1385">
                  <c:v>0.82908163265306256</c:v>
                </c:pt>
                <c:pt idx="1386">
                  <c:v>0.84056122448979653</c:v>
                </c:pt>
                <c:pt idx="1387">
                  <c:v>0.83290816326530615</c:v>
                </c:pt>
                <c:pt idx="1388">
                  <c:v>0.83545918367346961</c:v>
                </c:pt>
                <c:pt idx="1389">
                  <c:v>0.84183673469387876</c:v>
                </c:pt>
                <c:pt idx="1390">
                  <c:v>0.83673469387755162</c:v>
                </c:pt>
                <c:pt idx="1391">
                  <c:v>0.83673469387755162</c:v>
                </c:pt>
                <c:pt idx="1392">
                  <c:v>0.83035714285714257</c:v>
                </c:pt>
                <c:pt idx="1393">
                  <c:v>0.84183673469387876</c:v>
                </c:pt>
                <c:pt idx="1394">
                  <c:v>0.82653061224489921</c:v>
                </c:pt>
                <c:pt idx="1395">
                  <c:v>0.83418367346938849</c:v>
                </c:pt>
                <c:pt idx="1396">
                  <c:v>0.82908163265306256</c:v>
                </c:pt>
                <c:pt idx="1397">
                  <c:v>0.82397959183673453</c:v>
                </c:pt>
                <c:pt idx="1398">
                  <c:v>0.82270408163265307</c:v>
                </c:pt>
                <c:pt idx="1399">
                  <c:v>0.82142857142857229</c:v>
                </c:pt>
                <c:pt idx="1400">
                  <c:v>0.82015306122448983</c:v>
                </c:pt>
                <c:pt idx="1401">
                  <c:v>0.82142857142857229</c:v>
                </c:pt>
                <c:pt idx="1402">
                  <c:v>0.82015306122448983</c:v>
                </c:pt>
                <c:pt idx="1403">
                  <c:v>0.81122448979591766</c:v>
                </c:pt>
                <c:pt idx="1404">
                  <c:v>0.80867346938775508</c:v>
                </c:pt>
                <c:pt idx="1405">
                  <c:v>0.8035714285714286</c:v>
                </c:pt>
                <c:pt idx="1406">
                  <c:v>0.80739795918367363</c:v>
                </c:pt>
                <c:pt idx="1407">
                  <c:v>0.8188775510204086</c:v>
                </c:pt>
                <c:pt idx="1408">
                  <c:v>0.81505102040816402</c:v>
                </c:pt>
                <c:pt idx="1409">
                  <c:v>0.82142857142857229</c:v>
                </c:pt>
                <c:pt idx="1410">
                  <c:v>0.82142857142857229</c:v>
                </c:pt>
                <c:pt idx="1411">
                  <c:v>0.82270408163265307</c:v>
                </c:pt>
                <c:pt idx="1412">
                  <c:v>0.82780612244898022</c:v>
                </c:pt>
                <c:pt idx="1413">
                  <c:v>0.82142857142857229</c:v>
                </c:pt>
                <c:pt idx="1414">
                  <c:v>0.82780612244898022</c:v>
                </c:pt>
                <c:pt idx="1415">
                  <c:v>0.8035714285714286</c:v>
                </c:pt>
                <c:pt idx="1416">
                  <c:v>0.8035714285714286</c:v>
                </c:pt>
                <c:pt idx="1417">
                  <c:v>0.79209183673469485</c:v>
                </c:pt>
                <c:pt idx="1418">
                  <c:v>0.78316326530612246</c:v>
                </c:pt>
                <c:pt idx="1419">
                  <c:v>0.78698979591836737</c:v>
                </c:pt>
                <c:pt idx="1420">
                  <c:v>0.79336734693877553</c:v>
                </c:pt>
                <c:pt idx="1421">
                  <c:v>0.78571428571428559</c:v>
                </c:pt>
                <c:pt idx="1422">
                  <c:v>0.79336734693877553</c:v>
                </c:pt>
                <c:pt idx="1423">
                  <c:v>0.79719387755102122</c:v>
                </c:pt>
                <c:pt idx="1424">
                  <c:v>0.79974489795918513</c:v>
                </c:pt>
                <c:pt idx="1425">
                  <c:v>0.81122448979591766</c:v>
                </c:pt>
                <c:pt idx="1426">
                  <c:v>0.8188775510204086</c:v>
                </c:pt>
                <c:pt idx="1427">
                  <c:v>0.81377551020408312</c:v>
                </c:pt>
                <c:pt idx="1428">
                  <c:v>0.8188775510204086</c:v>
                </c:pt>
                <c:pt idx="1429">
                  <c:v>0.8188775510204086</c:v>
                </c:pt>
                <c:pt idx="1430">
                  <c:v>0.81122448979591766</c:v>
                </c:pt>
                <c:pt idx="1431">
                  <c:v>0.80867346938775508</c:v>
                </c:pt>
                <c:pt idx="1432">
                  <c:v>0.80484693877551061</c:v>
                </c:pt>
                <c:pt idx="1433">
                  <c:v>0.79464285714285765</c:v>
                </c:pt>
                <c:pt idx="1434">
                  <c:v>0.80867346938775508</c:v>
                </c:pt>
                <c:pt idx="1435">
                  <c:v>0.80994897959183743</c:v>
                </c:pt>
                <c:pt idx="1436">
                  <c:v>0.81505102040816402</c:v>
                </c:pt>
                <c:pt idx="1437">
                  <c:v>0.81632653061224458</c:v>
                </c:pt>
                <c:pt idx="1438">
                  <c:v>0.82142857142857229</c:v>
                </c:pt>
                <c:pt idx="1439">
                  <c:v>0.80994897959183743</c:v>
                </c:pt>
                <c:pt idx="1440">
                  <c:v>0.82142857142857229</c:v>
                </c:pt>
                <c:pt idx="1441">
                  <c:v>0.81632653061224458</c:v>
                </c:pt>
                <c:pt idx="1442">
                  <c:v>0.80867346938775508</c:v>
                </c:pt>
                <c:pt idx="1443">
                  <c:v>0.81122448979591766</c:v>
                </c:pt>
                <c:pt idx="1444">
                  <c:v>0.8035714285714286</c:v>
                </c:pt>
                <c:pt idx="1445">
                  <c:v>0.79336734693877553</c:v>
                </c:pt>
                <c:pt idx="1446">
                  <c:v>0.79719387755102122</c:v>
                </c:pt>
                <c:pt idx="1447">
                  <c:v>0.7959183673469381</c:v>
                </c:pt>
                <c:pt idx="1448">
                  <c:v>0.79464285714285765</c:v>
                </c:pt>
                <c:pt idx="1449">
                  <c:v>0.8035714285714286</c:v>
                </c:pt>
                <c:pt idx="1450">
                  <c:v>0.80229591836734693</c:v>
                </c:pt>
                <c:pt idx="1451">
                  <c:v>0.80102040816326525</c:v>
                </c:pt>
                <c:pt idx="1452">
                  <c:v>0.78826530612244849</c:v>
                </c:pt>
                <c:pt idx="1453">
                  <c:v>0.79336734693877553</c:v>
                </c:pt>
                <c:pt idx="1454">
                  <c:v>0.77806122448979709</c:v>
                </c:pt>
                <c:pt idx="1455">
                  <c:v>0.78826530612244849</c:v>
                </c:pt>
                <c:pt idx="1456">
                  <c:v>0.79336734693877553</c:v>
                </c:pt>
                <c:pt idx="1457">
                  <c:v>0.78316326530612246</c:v>
                </c:pt>
                <c:pt idx="1458">
                  <c:v>0.79464285714285765</c:v>
                </c:pt>
                <c:pt idx="1459">
                  <c:v>0.78316326530612246</c:v>
                </c:pt>
                <c:pt idx="1460">
                  <c:v>0.78571428571428559</c:v>
                </c:pt>
                <c:pt idx="1461">
                  <c:v>0.77551020408163251</c:v>
                </c:pt>
                <c:pt idx="1462">
                  <c:v>0.78443877551020358</c:v>
                </c:pt>
                <c:pt idx="1463">
                  <c:v>0.7678571428571429</c:v>
                </c:pt>
                <c:pt idx="1464">
                  <c:v>0.78061224489795789</c:v>
                </c:pt>
                <c:pt idx="1465">
                  <c:v>0.77551020408163251</c:v>
                </c:pt>
                <c:pt idx="1466">
                  <c:v>0.77423469387755162</c:v>
                </c:pt>
                <c:pt idx="1467">
                  <c:v>0.77551020408163251</c:v>
                </c:pt>
                <c:pt idx="1468">
                  <c:v>0.78316326530612246</c:v>
                </c:pt>
                <c:pt idx="1469">
                  <c:v>0.77933673469387876</c:v>
                </c:pt>
                <c:pt idx="1470">
                  <c:v>0.78571428571428559</c:v>
                </c:pt>
                <c:pt idx="1471">
                  <c:v>0.78826530612244849</c:v>
                </c:pt>
                <c:pt idx="1472">
                  <c:v>0.78316326530612246</c:v>
                </c:pt>
                <c:pt idx="1473">
                  <c:v>0.78826530612244849</c:v>
                </c:pt>
                <c:pt idx="1474">
                  <c:v>0.78826530612244849</c:v>
                </c:pt>
                <c:pt idx="1475">
                  <c:v>0.78826530612244849</c:v>
                </c:pt>
                <c:pt idx="1476">
                  <c:v>0.79081632653061229</c:v>
                </c:pt>
                <c:pt idx="1477">
                  <c:v>0.79336734693877553</c:v>
                </c:pt>
                <c:pt idx="1478">
                  <c:v>0.79336734693877553</c:v>
                </c:pt>
                <c:pt idx="1479">
                  <c:v>0.7895408163265315</c:v>
                </c:pt>
                <c:pt idx="1480">
                  <c:v>0.79336734693877553</c:v>
                </c:pt>
                <c:pt idx="1481">
                  <c:v>0.78443877551020358</c:v>
                </c:pt>
                <c:pt idx="1482">
                  <c:v>0.78826530612244849</c:v>
                </c:pt>
                <c:pt idx="1483">
                  <c:v>0.7895408163265315</c:v>
                </c:pt>
                <c:pt idx="1484">
                  <c:v>0.7895408163265315</c:v>
                </c:pt>
                <c:pt idx="1485">
                  <c:v>0.79209183673469485</c:v>
                </c:pt>
                <c:pt idx="1486">
                  <c:v>0.79081632653061229</c:v>
                </c:pt>
                <c:pt idx="1487">
                  <c:v>0.7895408163265315</c:v>
                </c:pt>
                <c:pt idx="1488">
                  <c:v>0.78316326530612246</c:v>
                </c:pt>
                <c:pt idx="1489">
                  <c:v>0.78188775510204056</c:v>
                </c:pt>
                <c:pt idx="1490">
                  <c:v>0.77295918367347027</c:v>
                </c:pt>
                <c:pt idx="1491">
                  <c:v>0.77295918367347027</c:v>
                </c:pt>
                <c:pt idx="1492">
                  <c:v>0.77806122448979709</c:v>
                </c:pt>
                <c:pt idx="1493">
                  <c:v>0.77295918367347027</c:v>
                </c:pt>
                <c:pt idx="1494">
                  <c:v>0.78443877551020358</c:v>
                </c:pt>
                <c:pt idx="1495">
                  <c:v>0.78061224489795789</c:v>
                </c:pt>
                <c:pt idx="1496">
                  <c:v>0.77806122448979709</c:v>
                </c:pt>
                <c:pt idx="1497">
                  <c:v>0.77551020408163251</c:v>
                </c:pt>
                <c:pt idx="1498">
                  <c:v>0.77423469387755162</c:v>
                </c:pt>
                <c:pt idx="1499">
                  <c:v>0.76020408163265307</c:v>
                </c:pt>
                <c:pt idx="1500">
                  <c:v>0.76530612244898022</c:v>
                </c:pt>
                <c:pt idx="1501">
                  <c:v>0.76658163265306256</c:v>
                </c:pt>
                <c:pt idx="1502">
                  <c:v>0.7563775510204086</c:v>
                </c:pt>
                <c:pt idx="1503">
                  <c:v>0.77295918367347027</c:v>
                </c:pt>
                <c:pt idx="1504">
                  <c:v>0.77040816326530615</c:v>
                </c:pt>
                <c:pt idx="1505">
                  <c:v>0.77423469387755162</c:v>
                </c:pt>
                <c:pt idx="1506">
                  <c:v>0.78316326530612246</c:v>
                </c:pt>
                <c:pt idx="1507">
                  <c:v>0.78188775510204056</c:v>
                </c:pt>
                <c:pt idx="1508">
                  <c:v>0.7678571428571429</c:v>
                </c:pt>
                <c:pt idx="1509">
                  <c:v>0.76913265306122469</c:v>
                </c:pt>
                <c:pt idx="1510">
                  <c:v>0.76020408163265307</c:v>
                </c:pt>
                <c:pt idx="1511">
                  <c:v>0.7563775510204086</c:v>
                </c:pt>
                <c:pt idx="1512">
                  <c:v>0.76530612244898022</c:v>
                </c:pt>
                <c:pt idx="1513">
                  <c:v>0.77295918367347027</c:v>
                </c:pt>
                <c:pt idx="1514">
                  <c:v>0.76020408163265307</c:v>
                </c:pt>
                <c:pt idx="1515">
                  <c:v>0.77295918367347027</c:v>
                </c:pt>
                <c:pt idx="1516">
                  <c:v>0.76658163265306256</c:v>
                </c:pt>
                <c:pt idx="1517">
                  <c:v>0.75892857142857306</c:v>
                </c:pt>
                <c:pt idx="1518">
                  <c:v>0.77295918367347027</c:v>
                </c:pt>
                <c:pt idx="1519">
                  <c:v>0.7678571428571429</c:v>
                </c:pt>
                <c:pt idx="1520">
                  <c:v>0.76020408163265307</c:v>
                </c:pt>
                <c:pt idx="1521">
                  <c:v>0.76020408163265307</c:v>
                </c:pt>
                <c:pt idx="1522">
                  <c:v>0.76275510204081765</c:v>
                </c:pt>
                <c:pt idx="1523">
                  <c:v>0.75382653061224492</c:v>
                </c:pt>
                <c:pt idx="1524">
                  <c:v>0.76913265306122469</c:v>
                </c:pt>
                <c:pt idx="1525">
                  <c:v>0.76275510204081765</c:v>
                </c:pt>
                <c:pt idx="1526">
                  <c:v>0.77040816326530615</c:v>
                </c:pt>
                <c:pt idx="1527">
                  <c:v>0.76020408163265307</c:v>
                </c:pt>
                <c:pt idx="1528">
                  <c:v>0.77806122448979709</c:v>
                </c:pt>
                <c:pt idx="1529">
                  <c:v>0.76275510204081765</c:v>
                </c:pt>
                <c:pt idx="1530">
                  <c:v>0.7678571428571429</c:v>
                </c:pt>
                <c:pt idx="1531">
                  <c:v>0.77551020408163251</c:v>
                </c:pt>
                <c:pt idx="1532">
                  <c:v>0.75510204081632648</c:v>
                </c:pt>
                <c:pt idx="1533">
                  <c:v>0.77040816326530615</c:v>
                </c:pt>
                <c:pt idx="1534">
                  <c:v>0.76403061224489988</c:v>
                </c:pt>
                <c:pt idx="1535">
                  <c:v>0.76530612244898022</c:v>
                </c:pt>
                <c:pt idx="1536">
                  <c:v>0.76913265306122469</c:v>
                </c:pt>
                <c:pt idx="1537">
                  <c:v>0.77040816326530615</c:v>
                </c:pt>
                <c:pt idx="1538">
                  <c:v>0.76403061224489988</c:v>
                </c:pt>
                <c:pt idx="1539">
                  <c:v>0.76275510204081765</c:v>
                </c:pt>
                <c:pt idx="1540">
                  <c:v>0.76530612244898022</c:v>
                </c:pt>
                <c:pt idx="1541">
                  <c:v>0.75255102040816402</c:v>
                </c:pt>
                <c:pt idx="1542">
                  <c:v>0.76020408163265307</c:v>
                </c:pt>
                <c:pt idx="1543">
                  <c:v>0.75510204081632648</c:v>
                </c:pt>
                <c:pt idx="1544">
                  <c:v>0.75765306122449072</c:v>
                </c:pt>
                <c:pt idx="1545">
                  <c:v>0.75765306122449072</c:v>
                </c:pt>
                <c:pt idx="1546">
                  <c:v>0.76275510204081765</c:v>
                </c:pt>
                <c:pt idx="1547">
                  <c:v>0.75255102040816402</c:v>
                </c:pt>
                <c:pt idx="1548">
                  <c:v>0.74744897959183743</c:v>
                </c:pt>
                <c:pt idx="1549">
                  <c:v>0.75127551020408312</c:v>
                </c:pt>
                <c:pt idx="1550">
                  <c:v>0.73724489795918513</c:v>
                </c:pt>
                <c:pt idx="1551">
                  <c:v>0.74744897959183743</c:v>
                </c:pt>
                <c:pt idx="1552">
                  <c:v>0.74489795918367463</c:v>
                </c:pt>
                <c:pt idx="1553">
                  <c:v>0.73979591836734782</c:v>
                </c:pt>
                <c:pt idx="1554">
                  <c:v>0.74234693877551061</c:v>
                </c:pt>
                <c:pt idx="1555">
                  <c:v>0.74489795918367463</c:v>
                </c:pt>
                <c:pt idx="1556">
                  <c:v>0.74489795918367463</c:v>
                </c:pt>
                <c:pt idx="1557">
                  <c:v>0.74489795918367463</c:v>
                </c:pt>
                <c:pt idx="1558">
                  <c:v>0.75510204081632648</c:v>
                </c:pt>
                <c:pt idx="1559">
                  <c:v>0.74234693877551061</c:v>
                </c:pt>
                <c:pt idx="1560">
                  <c:v>0.75255102040816402</c:v>
                </c:pt>
                <c:pt idx="1561">
                  <c:v>0.74234693877551061</c:v>
                </c:pt>
                <c:pt idx="1562">
                  <c:v>0.74234693877551061</c:v>
                </c:pt>
                <c:pt idx="1563">
                  <c:v>0.74362244897959284</c:v>
                </c:pt>
                <c:pt idx="1564">
                  <c:v>0.74234693877551061</c:v>
                </c:pt>
                <c:pt idx="1565">
                  <c:v>0.74744897959183743</c:v>
                </c:pt>
                <c:pt idx="1566">
                  <c:v>0.74744897959183743</c:v>
                </c:pt>
                <c:pt idx="1567">
                  <c:v>0.75255102040816402</c:v>
                </c:pt>
                <c:pt idx="1568">
                  <c:v>0.73979591836734782</c:v>
                </c:pt>
                <c:pt idx="1569">
                  <c:v>0.74489795918367463</c:v>
                </c:pt>
                <c:pt idx="1570">
                  <c:v>0.74489795918367463</c:v>
                </c:pt>
                <c:pt idx="1571">
                  <c:v>0.73724489795918513</c:v>
                </c:pt>
                <c:pt idx="1572">
                  <c:v>0.74872448979591832</c:v>
                </c:pt>
                <c:pt idx="1573">
                  <c:v>0.73469387755102189</c:v>
                </c:pt>
                <c:pt idx="1574">
                  <c:v>0.74107142857142938</c:v>
                </c:pt>
                <c:pt idx="1575">
                  <c:v>0.73724489795918513</c:v>
                </c:pt>
                <c:pt idx="1576">
                  <c:v>0.74489795918367463</c:v>
                </c:pt>
                <c:pt idx="1577">
                  <c:v>0.74234693877551061</c:v>
                </c:pt>
                <c:pt idx="1578">
                  <c:v>0.74107142857142938</c:v>
                </c:pt>
                <c:pt idx="1579">
                  <c:v>0.74744897959183743</c:v>
                </c:pt>
                <c:pt idx="1580">
                  <c:v>0.73724489795918513</c:v>
                </c:pt>
                <c:pt idx="1581">
                  <c:v>0.75000000000000078</c:v>
                </c:pt>
                <c:pt idx="1582">
                  <c:v>0.75255102040816402</c:v>
                </c:pt>
                <c:pt idx="1583">
                  <c:v>0.74744897959183743</c:v>
                </c:pt>
                <c:pt idx="1584">
                  <c:v>0.75000000000000078</c:v>
                </c:pt>
                <c:pt idx="1585">
                  <c:v>0.73979591836734782</c:v>
                </c:pt>
                <c:pt idx="1586">
                  <c:v>0.73469387755102189</c:v>
                </c:pt>
                <c:pt idx="1587">
                  <c:v>0.73979591836734782</c:v>
                </c:pt>
                <c:pt idx="1588">
                  <c:v>0.74362244897959284</c:v>
                </c:pt>
                <c:pt idx="1589">
                  <c:v>0.73979591836734782</c:v>
                </c:pt>
                <c:pt idx="1590">
                  <c:v>0.74489795918367463</c:v>
                </c:pt>
                <c:pt idx="1591">
                  <c:v>0.7334183673469381</c:v>
                </c:pt>
                <c:pt idx="1592">
                  <c:v>0.72193877551020413</c:v>
                </c:pt>
                <c:pt idx="1593">
                  <c:v>0.72066326530612268</c:v>
                </c:pt>
                <c:pt idx="1594">
                  <c:v>0.71938775510204056</c:v>
                </c:pt>
                <c:pt idx="1595">
                  <c:v>0.71556122448979653</c:v>
                </c:pt>
                <c:pt idx="1596">
                  <c:v>0.72704081632653217</c:v>
                </c:pt>
                <c:pt idx="1597">
                  <c:v>0.72704081632653217</c:v>
                </c:pt>
                <c:pt idx="1598">
                  <c:v>0.72959183673469485</c:v>
                </c:pt>
                <c:pt idx="1599">
                  <c:v>0.73214285714285765</c:v>
                </c:pt>
                <c:pt idx="1600">
                  <c:v>0.74489795918367463</c:v>
                </c:pt>
                <c:pt idx="1601">
                  <c:v>0.73469387755102189</c:v>
                </c:pt>
                <c:pt idx="1602">
                  <c:v>0.74362244897959284</c:v>
                </c:pt>
                <c:pt idx="1603">
                  <c:v>0.73724489795918513</c:v>
                </c:pt>
                <c:pt idx="1604">
                  <c:v>0.73214285714285765</c:v>
                </c:pt>
                <c:pt idx="1605">
                  <c:v>0.72959183673469485</c:v>
                </c:pt>
                <c:pt idx="1606">
                  <c:v>0.73469387755102189</c:v>
                </c:pt>
                <c:pt idx="1607">
                  <c:v>0.72448979591836737</c:v>
                </c:pt>
                <c:pt idx="1608">
                  <c:v>0.73214285714285765</c:v>
                </c:pt>
                <c:pt idx="1609">
                  <c:v>0.72959183673469485</c:v>
                </c:pt>
                <c:pt idx="1610">
                  <c:v>0.72448979591836737</c:v>
                </c:pt>
                <c:pt idx="1611">
                  <c:v>0.72704081632653217</c:v>
                </c:pt>
                <c:pt idx="1612">
                  <c:v>0.72704081632653217</c:v>
                </c:pt>
                <c:pt idx="1613">
                  <c:v>0.72448979591836737</c:v>
                </c:pt>
                <c:pt idx="1614">
                  <c:v>0.73086734693877564</c:v>
                </c:pt>
                <c:pt idx="1615">
                  <c:v>0.72448979591836737</c:v>
                </c:pt>
                <c:pt idx="1616">
                  <c:v>0.72704081632653217</c:v>
                </c:pt>
                <c:pt idx="1617">
                  <c:v>0.72448979591836737</c:v>
                </c:pt>
                <c:pt idx="1618">
                  <c:v>0.72193877551020413</c:v>
                </c:pt>
                <c:pt idx="1619">
                  <c:v>0.72193877551020413</c:v>
                </c:pt>
                <c:pt idx="1620">
                  <c:v>0.71683673469387876</c:v>
                </c:pt>
                <c:pt idx="1621">
                  <c:v>0.71938775510204056</c:v>
                </c:pt>
                <c:pt idx="1622">
                  <c:v>0.70918367346938849</c:v>
                </c:pt>
                <c:pt idx="1623">
                  <c:v>0.70663265306122469</c:v>
                </c:pt>
                <c:pt idx="1624">
                  <c:v>0.70153061224489921</c:v>
                </c:pt>
                <c:pt idx="1625">
                  <c:v>0.69260204081632648</c:v>
                </c:pt>
                <c:pt idx="1626">
                  <c:v>0.67857142857142938</c:v>
                </c:pt>
                <c:pt idx="1627">
                  <c:v>0.65561224489795855</c:v>
                </c:pt>
                <c:pt idx="1628">
                  <c:v>0.63010204081632648</c:v>
                </c:pt>
                <c:pt idx="1629">
                  <c:v>0.62244897959183743</c:v>
                </c:pt>
                <c:pt idx="1630">
                  <c:v>0.62500000000000078</c:v>
                </c:pt>
                <c:pt idx="1631">
                  <c:v>0.64540816326530615</c:v>
                </c:pt>
                <c:pt idx="1632">
                  <c:v>0.66326530612244894</c:v>
                </c:pt>
                <c:pt idx="1633">
                  <c:v>0.67984693877551106</c:v>
                </c:pt>
                <c:pt idx="1634">
                  <c:v>0.69005102040816402</c:v>
                </c:pt>
                <c:pt idx="1635">
                  <c:v>0.69642857142857229</c:v>
                </c:pt>
                <c:pt idx="1636">
                  <c:v>0.70918367346938849</c:v>
                </c:pt>
                <c:pt idx="1637">
                  <c:v>0.71428571428571463</c:v>
                </c:pt>
                <c:pt idx="1638">
                  <c:v>0.71173469387755162</c:v>
                </c:pt>
                <c:pt idx="1639">
                  <c:v>0.72193877551020413</c:v>
                </c:pt>
                <c:pt idx="1640">
                  <c:v>0.70408163265306256</c:v>
                </c:pt>
                <c:pt idx="1641">
                  <c:v>0.70790816326530615</c:v>
                </c:pt>
                <c:pt idx="1642">
                  <c:v>0.70918367346938849</c:v>
                </c:pt>
                <c:pt idx="1643">
                  <c:v>0.69897959183673453</c:v>
                </c:pt>
                <c:pt idx="1644">
                  <c:v>0.70408163265306256</c:v>
                </c:pt>
                <c:pt idx="1645">
                  <c:v>0.70280612244898022</c:v>
                </c:pt>
                <c:pt idx="1646">
                  <c:v>0.6938775510204086</c:v>
                </c:pt>
                <c:pt idx="1647">
                  <c:v>0.70153061224489921</c:v>
                </c:pt>
                <c:pt idx="1648">
                  <c:v>0.70663265306122469</c:v>
                </c:pt>
                <c:pt idx="1649">
                  <c:v>0.70790816326530615</c:v>
                </c:pt>
                <c:pt idx="1650">
                  <c:v>0.71683673469387876</c:v>
                </c:pt>
                <c:pt idx="1651">
                  <c:v>0.71938775510204056</c:v>
                </c:pt>
                <c:pt idx="1652">
                  <c:v>0.71173469387755162</c:v>
                </c:pt>
                <c:pt idx="1653">
                  <c:v>0.71683673469387876</c:v>
                </c:pt>
                <c:pt idx="1654">
                  <c:v>0.71301020408163251</c:v>
                </c:pt>
                <c:pt idx="1655">
                  <c:v>0.70663265306122469</c:v>
                </c:pt>
                <c:pt idx="1656">
                  <c:v>0.71556122448979653</c:v>
                </c:pt>
                <c:pt idx="1657">
                  <c:v>0.71428571428571463</c:v>
                </c:pt>
                <c:pt idx="1658">
                  <c:v>0.71173469387755162</c:v>
                </c:pt>
                <c:pt idx="1659">
                  <c:v>0.71811224489795789</c:v>
                </c:pt>
                <c:pt idx="1660">
                  <c:v>0.71938775510204056</c:v>
                </c:pt>
                <c:pt idx="1661">
                  <c:v>0.71428571428571463</c:v>
                </c:pt>
                <c:pt idx="1662">
                  <c:v>0.71683673469387876</c:v>
                </c:pt>
                <c:pt idx="1663">
                  <c:v>0.71556122448979653</c:v>
                </c:pt>
                <c:pt idx="1664">
                  <c:v>0.70918367346938849</c:v>
                </c:pt>
                <c:pt idx="1665">
                  <c:v>0.70918367346938849</c:v>
                </c:pt>
                <c:pt idx="1666">
                  <c:v>0.70408163265306256</c:v>
                </c:pt>
                <c:pt idx="1667">
                  <c:v>0.70153061224489921</c:v>
                </c:pt>
                <c:pt idx="1668">
                  <c:v>0.70153061224489921</c:v>
                </c:pt>
                <c:pt idx="1669">
                  <c:v>0.70663265306122469</c:v>
                </c:pt>
                <c:pt idx="1670">
                  <c:v>0.70025510204081665</c:v>
                </c:pt>
                <c:pt idx="1671">
                  <c:v>0.70408163265306256</c:v>
                </c:pt>
                <c:pt idx="1672">
                  <c:v>0.70408163265306256</c:v>
                </c:pt>
                <c:pt idx="1673">
                  <c:v>0.70025510204081665</c:v>
                </c:pt>
                <c:pt idx="1674">
                  <c:v>0.70790816326530615</c:v>
                </c:pt>
                <c:pt idx="1675">
                  <c:v>0.71428571428571463</c:v>
                </c:pt>
                <c:pt idx="1676">
                  <c:v>0.70663265306122469</c:v>
                </c:pt>
                <c:pt idx="1677">
                  <c:v>0.71045918367346961</c:v>
                </c:pt>
                <c:pt idx="1678">
                  <c:v>0.71301020408163251</c:v>
                </c:pt>
                <c:pt idx="1679">
                  <c:v>0.70790816326530615</c:v>
                </c:pt>
                <c:pt idx="1680">
                  <c:v>0.70918367346938849</c:v>
                </c:pt>
                <c:pt idx="1681">
                  <c:v>0.70790816326530615</c:v>
                </c:pt>
                <c:pt idx="1682">
                  <c:v>0.69642857142857229</c:v>
                </c:pt>
                <c:pt idx="1683">
                  <c:v>0.70153061224489921</c:v>
                </c:pt>
                <c:pt idx="1684">
                  <c:v>0.69515306122448983</c:v>
                </c:pt>
                <c:pt idx="1685">
                  <c:v>0.70408163265306256</c:v>
                </c:pt>
                <c:pt idx="1686">
                  <c:v>0.69770408163265307</c:v>
                </c:pt>
                <c:pt idx="1687">
                  <c:v>0.70408163265306256</c:v>
                </c:pt>
                <c:pt idx="1688">
                  <c:v>0.6938775510204086</c:v>
                </c:pt>
                <c:pt idx="1689">
                  <c:v>0.69897959183673453</c:v>
                </c:pt>
                <c:pt idx="1690">
                  <c:v>0.69642857142857229</c:v>
                </c:pt>
                <c:pt idx="1691">
                  <c:v>0.69642857142857229</c:v>
                </c:pt>
                <c:pt idx="1692">
                  <c:v>0.69770408163265307</c:v>
                </c:pt>
                <c:pt idx="1693">
                  <c:v>0.70408163265306256</c:v>
                </c:pt>
                <c:pt idx="1694">
                  <c:v>0.69770408163265307</c:v>
                </c:pt>
                <c:pt idx="1695">
                  <c:v>0.70790816326530615</c:v>
                </c:pt>
                <c:pt idx="1696">
                  <c:v>0.70153061224489921</c:v>
                </c:pt>
                <c:pt idx="1697">
                  <c:v>0.69897959183673453</c:v>
                </c:pt>
                <c:pt idx="1698">
                  <c:v>0.6938775510204086</c:v>
                </c:pt>
                <c:pt idx="1699">
                  <c:v>0.6938775510204086</c:v>
                </c:pt>
                <c:pt idx="1700">
                  <c:v>0.6938775510204086</c:v>
                </c:pt>
                <c:pt idx="1701">
                  <c:v>0.69515306122448983</c:v>
                </c:pt>
                <c:pt idx="1702">
                  <c:v>0.69897959183673453</c:v>
                </c:pt>
                <c:pt idx="1703">
                  <c:v>0.69132653061224458</c:v>
                </c:pt>
                <c:pt idx="1704">
                  <c:v>0.69642857142857229</c:v>
                </c:pt>
                <c:pt idx="1705">
                  <c:v>0.69005102040816402</c:v>
                </c:pt>
                <c:pt idx="1706">
                  <c:v>0.69132653061224458</c:v>
                </c:pt>
                <c:pt idx="1707">
                  <c:v>0.68877551020408312</c:v>
                </c:pt>
                <c:pt idx="1708">
                  <c:v>0.69132653061224458</c:v>
                </c:pt>
                <c:pt idx="1709">
                  <c:v>0.67984693877551106</c:v>
                </c:pt>
                <c:pt idx="1710">
                  <c:v>0.68367346938775508</c:v>
                </c:pt>
                <c:pt idx="1711">
                  <c:v>0.68367346938775508</c:v>
                </c:pt>
                <c:pt idx="1712">
                  <c:v>0.67857142857142938</c:v>
                </c:pt>
                <c:pt idx="1713">
                  <c:v>0.68494897959183743</c:v>
                </c:pt>
                <c:pt idx="1714">
                  <c:v>0.6875</c:v>
                </c:pt>
                <c:pt idx="1715">
                  <c:v>0.68622448979591766</c:v>
                </c:pt>
                <c:pt idx="1716">
                  <c:v>0.68367346938775508</c:v>
                </c:pt>
                <c:pt idx="1717">
                  <c:v>0.70025510204081665</c:v>
                </c:pt>
                <c:pt idx="1718">
                  <c:v>0.67857142857142938</c:v>
                </c:pt>
                <c:pt idx="1719">
                  <c:v>0.6938775510204086</c:v>
                </c:pt>
                <c:pt idx="1720">
                  <c:v>0.68622448979591766</c:v>
                </c:pt>
                <c:pt idx="1721">
                  <c:v>0.68622448979591766</c:v>
                </c:pt>
                <c:pt idx="1722">
                  <c:v>0.68367346938775508</c:v>
                </c:pt>
                <c:pt idx="1723">
                  <c:v>0.6938775510204086</c:v>
                </c:pt>
                <c:pt idx="1724">
                  <c:v>0.68239795918367363</c:v>
                </c:pt>
                <c:pt idx="1725">
                  <c:v>0.68877551020408312</c:v>
                </c:pt>
                <c:pt idx="1726">
                  <c:v>0.68112244897959184</c:v>
                </c:pt>
                <c:pt idx="1727">
                  <c:v>0.67346938775510201</c:v>
                </c:pt>
                <c:pt idx="1728">
                  <c:v>0.67857142857142938</c:v>
                </c:pt>
                <c:pt idx="1729">
                  <c:v>0.67602040816326614</c:v>
                </c:pt>
                <c:pt idx="1730">
                  <c:v>0.67602040816326614</c:v>
                </c:pt>
                <c:pt idx="1731">
                  <c:v>0.68367346938775508</c:v>
                </c:pt>
                <c:pt idx="1732">
                  <c:v>0.68367346938775508</c:v>
                </c:pt>
                <c:pt idx="1733">
                  <c:v>0.68367346938775508</c:v>
                </c:pt>
                <c:pt idx="1734">
                  <c:v>0.68367346938775508</c:v>
                </c:pt>
                <c:pt idx="1735">
                  <c:v>0.68494897959183743</c:v>
                </c:pt>
                <c:pt idx="1736">
                  <c:v>0.67346938775510201</c:v>
                </c:pt>
                <c:pt idx="1737">
                  <c:v>0.67857142857142938</c:v>
                </c:pt>
                <c:pt idx="1738">
                  <c:v>0.67602040816326614</c:v>
                </c:pt>
                <c:pt idx="1739">
                  <c:v>0.67346938775510201</c:v>
                </c:pt>
                <c:pt idx="1740">
                  <c:v>0.68112244897959184</c:v>
                </c:pt>
                <c:pt idx="1741">
                  <c:v>0.68112244897959184</c:v>
                </c:pt>
                <c:pt idx="1742">
                  <c:v>0.68112244897959184</c:v>
                </c:pt>
                <c:pt idx="1743">
                  <c:v>0.67602040816326614</c:v>
                </c:pt>
                <c:pt idx="1744">
                  <c:v>0.68112244897959184</c:v>
                </c:pt>
                <c:pt idx="1745">
                  <c:v>0.67091836734693877</c:v>
                </c:pt>
                <c:pt idx="1746">
                  <c:v>0.67857142857142938</c:v>
                </c:pt>
                <c:pt idx="1747">
                  <c:v>0.67346938775510201</c:v>
                </c:pt>
                <c:pt idx="1748">
                  <c:v>0.66836734693877564</c:v>
                </c:pt>
                <c:pt idx="1749">
                  <c:v>0.67474489795918569</c:v>
                </c:pt>
                <c:pt idx="1750">
                  <c:v>0.66836734693877564</c:v>
                </c:pt>
                <c:pt idx="1751">
                  <c:v>0.67091836734693877</c:v>
                </c:pt>
                <c:pt idx="1752">
                  <c:v>0.66836734693877564</c:v>
                </c:pt>
                <c:pt idx="1753">
                  <c:v>0.66454081632653217</c:v>
                </c:pt>
                <c:pt idx="1754">
                  <c:v>0.66836734693877564</c:v>
                </c:pt>
                <c:pt idx="1755">
                  <c:v>0.66581632653061262</c:v>
                </c:pt>
                <c:pt idx="1756">
                  <c:v>0.67474489795918569</c:v>
                </c:pt>
                <c:pt idx="1757">
                  <c:v>0.66326530612244894</c:v>
                </c:pt>
                <c:pt idx="1758">
                  <c:v>0.66836734693877564</c:v>
                </c:pt>
                <c:pt idx="1759">
                  <c:v>0.66709183673469563</c:v>
                </c:pt>
                <c:pt idx="1760">
                  <c:v>0.66836734693877564</c:v>
                </c:pt>
                <c:pt idx="1761">
                  <c:v>0.66836734693877564</c:v>
                </c:pt>
                <c:pt idx="1762">
                  <c:v>0.67219387755102189</c:v>
                </c:pt>
                <c:pt idx="1763">
                  <c:v>0.66326530612244894</c:v>
                </c:pt>
                <c:pt idx="1764">
                  <c:v>0.66581632653061262</c:v>
                </c:pt>
                <c:pt idx="1765">
                  <c:v>0.66709183673469563</c:v>
                </c:pt>
                <c:pt idx="1766">
                  <c:v>0.6619897959183676</c:v>
                </c:pt>
                <c:pt idx="1767">
                  <c:v>0.66581632653061262</c:v>
                </c:pt>
                <c:pt idx="1768">
                  <c:v>0.66326530612244894</c:v>
                </c:pt>
                <c:pt idx="1769">
                  <c:v>0.65816326530612268</c:v>
                </c:pt>
                <c:pt idx="1770">
                  <c:v>0.65816326530612268</c:v>
                </c:pt>
                <c:pt idx="1771">
                  <c:v>0.66454081632653217</c:v>
                </c:pt>
                <c:pt idx="1772">
                  <c:v>0.65816326530612268</c:v>
                </c:pt>
                <c:pt idx="1773">
                  <c:v>0.6619897959183676</c:v>
                </c:pt>
                <c:pt idx="1774">
                  <c:v>0.65943877551020413</c:v>
                </c:pt>
                <c:pt idx="1775">
                  <c:v>0.65051020408163251</c:v>
                </c:pt>
                <c:pt idx="1776">
                  <c:v>0.65178571428571552</c:v>
                </c:pt>
                <c:pt idx="1777">
                  <c:v>0.65816326530612268</c:v>
                </c:pt>
                <c:pt idx="1778">
                  <c:v>0.65051020408163251</c:v>
                </c:pt>
                <c:pt idx="1779">
                  <c:v>0.6607142857142857</c:v>
                </c:pt>
                <c:pt idx="1780">
                  <c:v>0.65433673469387876</c:v>
                </c:pt>
                <c:pt idx="1781">
                  <c:v>0.65051020408163251</c:v>
                </c:pt>
                <c:pt idx="1782">
                  <c:v>0.65816326530612268</c:v>
                </c:pt>
                <c:pt idx="1783">
                  <c:v>0.65178571428571552</c:v>
                </c:pt>
                <c:pt idx="1784">
                  <c:v>0.65433673469387876</c:v>
                </c:pt>
                <c:pt idx="1785">
                  <c:v>0.65816326530612268</c:v>
                </c:pt>
                <c:pt idx="1786">
                  <c:v>0.65178571428571552</c:v>
                </c:pt>
                <c:pt idx="1787">
                  <c:v>0.65306122448979709</c:v>
                </c:pt>
                <c:pt idx="1788">
                  <c:v>0.6428571428571429</c:v>
                </c:pt>
                <c:pt idx="1789">
                  <c:v>0.65306122448979709</c:v>
                </c:pt>
                <c:pt idx="1790">
                  <c:v>0.63520408163265307</c:v>
                </c:pt>
                <c:pt idx="1791">
                  <c:v>0.6428571428571429</c:v>
                </c:pt>
                <c:pt idx="1792">
                  <c:v>0.64158163265306256</c:v>
                </c:pt>
                <c:pt idx="1793">
                  <c:v>0.63775510204081765</c:v>
                </c:pt>
                <c:pt idx="1794">
                  <c:v>0.63903061224489988</c:v>
                </c:pt>
                <c:pt idx="1795">
                  <c:v>0.64158163265306256</c:v>
                </c:pt>
                <c:pt idx="1796">
                  <c:v>0.63775510204081765</c:v>
                </c:pt>
                <c:pt idx="1797">
                  <c:v>0.63520408163265307</c:v>
                </c:pt>
                <c:pt idx="1798">
                  <c:v>0.64030612244898022</c:v>
                </c:pt>
                <c:pt idx="1799">
                  <c:v>0.63520408163265307</c:v>
                </c:pt>
                <c:pt idx="1800">
                  <c:v>0.63520408163265307</c:v>
                </c:pt>
                <c:pt idx="1801">
                  <c:v>0.64413265306122469</c:v>
                </c:pt>
                <c:pt idx="1802">
                  <c:v>0.63265306122449072</c:v>
                </c:pt>
                <c:pt idx="1803">
                  <c:v>0.63775510204081765</c:v>
                </c:pt>
                <c:pt idx="1804">
                  <c:v>0.63775510204081765</c:v>
                </c:pt>
                <c:pt idx="1805">
                  <c:v>0.63520408163265307</c:v>
                </c:pt>
                <c:pt idx="1806">
                  <c:v>0.63647959183673453</c:v>
                </c:pt>
                <c:pt idx="1807">
                  <c:v>0.64158163265306256</c:v>
                </c:pt>
                <c:pt idx="1808">
                  <c:v>0.63775510204081765</c:v>
                </c:pt>
                <c:pt idx="1809">
                  <c:v>0.64540816326530615</c:v>
                </c:pt>
                <c:pt idx="1810">
                  <c:v>0.65178571428571552</c:v>
                </c:pt>
                <c:pt idx="1811">
                  <c:v>0.63775510204081765</c:v>
                </c:pt>
                <c:pt idx="1812">
                  <c:v>0.64795918367347027</c:v>
                </c:pt>
                <c:pt idx="1813">
                  <c:v>0.63647959183673453</c:v>
                </c:pt>
                <c:pt idx="1814">
                  <c:v>0.62755102040816402</c:v>
                </c:pt>
                <c:pt idx="1815">
                  <c:v>0.6313775510204086</c:v>
                </c:pt>
                <c:pt idx="1816">
                  <c:v>0.63647959183673453</c:v>
                </c:pt>
                <c:pt idx="1817">
                  <c:v>0.63010204081632648</c:v>
                </c:pt>
                <c:pt idx="1818">
                  <c:v>0.64030612244898022</c:v>
                </c:pt>
                <c:pt idx="1819">
                  <c:v>0.6428571428571429</c:v>
                </c:pt>
                <c:pt idx="1820">
                  <c:v>0.63265306122449072</c:v>
                </c:pt>
                <c:pt idx="1821">
                  <c:v>0.64030612244898022</c:v>
                </c:pt>
                <c:pt idx="1822">
                  <c:v>0.6428571428571429</c:v>
                </c:pt>
                <c:pt idx="1823">
                  <c:v>0.63265306122449072</c:v>
                </c:pt>
                <c:pt idx="1824">
                  <c:v>0.6428571428571429</c:v>
                </c:pt>
                <c:pt idx="1825">
                  <c:v>0.63520408163265307</c:v>
                </c:pt>
                <c:pt idx="1826">
                  <c:v>0.63775510204081765</c:v>
                </c:pt>
                <c:pt idx="1827">
                  <c:v>0.63010204081632648</c:v>
                </c:pt>
                <c:pt idx="1828">
                  <c:v>0.64030612244898022</c:v>
                </c:pt>
                <c:pt idx="1829">
                  <c:v>0.62500000000000078</c:v>
                </c:pt>
                <c:pt idx="1830">
                  <c:v>0.6313775510204086</c:v>
                </c:pt>
                <c:pt idx="1831">
                  <c:v>0.63010204081632648</c:v>
                </c:pt>
                <c:pt idx="1832">
                  <c:v>0.62372448979591832</c:v>
                </c:pt>
                <c:pt idx="1833">
                  <c:v>0.63010204081632648</c:v>
                </c:pt>
                <c:pt idx="1834">
                  <c:v>0.63265306122449072</c:v>
                </c:pt>
                <c:pt idx="1835">
                  <c:v>0.63010204081632648</c:v>
                </c:pt>
                <c:pt idx="1836">
                  <c:v>0.63520408163265307</c:v>
                </c:pt>
                <c:pt idx="1837">
                  <c:v>0.63903061224489988</c:v>
                </c:pt>
                <c:pt idx="1838">
                  <c:v>0.62755102040816402</c:v>
                </c:pt>
                <c:pt idx="1839">
                  <c:v>0.63775510204081765</c:v>
                </c:pt>
                <c:pt idx="1840">
                  <c:v>0.63265306122449072</c:v>
                </c:pt>
                <c:pt idx="1841">
                  <c:v>0.63010204081632648</c:v>
                </c:pt>
                <c:pt idx="1842">
                  <c:v>0.62882653061224492</c:v>
                </c:pt>
                <c:pt idx="1843">
                  <c:v>0.62755102040816402</c:v>
                </c:pt>
                <c:pt idx="1844">
                  <c:v>0.62244897959183743</c:v>
                </c:pt>
                <c:pt idx="1845">
                  <c:v>0.62244897959183743</c:v>
                </c:pt>
                <c:pt idx="1846">
                  <c:v>0.62244897959183743</c:v>
                </c:pt>
                <c:pt idx="1847">
                  <c:v>0.61479591836734782</c:v>
                </c:pt>
                <c:pt idx="1848">
                  <c:v>0.61096938775510201</c:v>
                </c:pt>
                <c:pt idx="1849">
                  <c:v>0.61224489795918513</c:v>
                </c:pt>
                <c:pt idx="1850">
                  <c:v>0.6084183673469381</c:v>
                </c:pt>
                <c:pt idx="1851">
                  <c:v>0.62244897959183743</c:v>
                </c:pt>
                <c:pt idx="1852">
                  <c:v>0.61989795918367463</c:v>
                </c:pt>
                <c:pt idx="1853">
                  <c:v>0.6313775510204086</c:v>
                </c:pt>
                <c:pt idx="1854">
                  <c:v>0.62244897959183743</c:v>
                </c:pt>
                <c:pt idx="1855">
                  <c:v>0.62627551020408312</c:v>
                </c:pt>
                <c:pt idx="1856">
                  <c:v>0.61989795918367463</c:v>
                </c:pt>
                <c:pt idx="1857">
                  <c:v>0.61862244897959284</c:v>
                </c:pt>
                <c:pt idx="1858">
                  <c:v>0.61989795918367463</c:v>
                </c:pt>
                <c:pt idx="1859">
                  <c:v>0.61734693877551061</c:v>
                </c:pt>
                <c:pt idx="1860">
                  <c:v>0.61479591836734782</c:v>
                </c:pt>
                <c:pt idx="1861">
                  <c:v>0.61607142857142938</c:v>
                </c:pt>
                <c:pt idx="1862">
                  <c:v>0.60586734693877564</c:v>
                </c:pt>
                <c:pt idx="1863">
                  <c:v>0.60714285714285765</c:v>
                </c:pt>
                <c:pt idx="1864">
                  <c:v>0.60714285714285765</c:v>
                </c:pt>
                <c:pt idx="1865">
                  <c:v>0.60076530612244894</c:v>
                </c:pt>
                <c:pt idx="1866">
                  <c:v>0.60714285714285765</c:v>
                </c:pt>
                <c:pt idx="1867">
                  <c:v>0.60459183673469485</c:v>
                </c:pt>
                <c:pt idx="1868">
                  <c:v>0.60204081632653217</c:v>
                </c:pt>
                <c:pt idx="1869">
                  <c:v>0.60076530612244894</c:v>
                </c:pt>
                <c:pt idx="1870">
                  <c:v>0.59948979591836637</c:v>
                </c:pt>
                <c:pt idx="1871">
                  <c:v>0.60076530612244894</c:v>
                </c:pt>
                <c:pt idx="1872">
                  <c:v>0.60714285714285765</c:v>
                </c:pt>
                <c:pt idx="1873">
                  <c:v>0.61096938775510201</c:v>
                </c:pt>
                <c:pt idx="1874">
                  <c:v>0.60969387755102189</c:v>
                </c:pt>
                <c:pt idx="1875">
                  <c:v>0.60714285714285765</c:v>
                </c:pt>
                <c:pt idx="1876">
                  <c:v>0.60459183673469485</c:v>
                </c:pt>
                <c:pt idx="1877">
                  <c:v>0.59948979591836637</c:v>
                </c:pt>
                <c:pt idx="1878">
                  <c:v>0.59438775510203956</c:v>
                </c:pt>
                <c:pt idx="1879">
                  <c:v>0.60204081632653217</c:v>
                </c:pt>
                <c:pt idx="1880">
                  <c:v>0.59693877551020358</c:v>
                </c:pt>
                <c:pt idx="1881">
                  <c:v>0.60459183673469485</c:v>
                </c:pt>
                <c:pt idx="1882">
                  <c:v>0.61096938775510201</c:v>
                </c:pt>
                <c:pt idx="1883">
                  <c:v>0.60204081632653217</c:v>
                </c:pt>
                <c:pt idx="1884">
                  <c:v>0.60969387755102189</c:v>
                </c:pt>
                <c:pt idx="1885">
                  <c:v>0.60076530612244894</c:v>
                </c:pt>
                <c:pt idx="1886">
                  <c:v>0.60586734693877564</c:v>
                </c:pt>
                <c:pt idx="1887">
                  <c:v>0.60714285714285765</c:v>
                </c:pt>
                <c:pt idx="1888">
                  <c:v>0.60714285714285765</c:v>
                </c:pt>
                <c:pt idx="1889">
                  <c:v>0.60459183673469485</c:v>
                </c:pt>
                <c:pt idx="1890">
                  <c:v>0.60204081632653217</c:v>
                </c:pt>
                <c:pt idx="1891">
                  <c:v>0.59948979591836637</c:v>
                </c:pt>
                <c:pt idx="1892">
                  <c:v>0.59566326530612246</c:v>
                </c:pt>
                <c:pt idx="1893">
                  <c:v>0.59693877551020358</c:v>
                </c:pt>
                <c:pt idx="1894">
                  <c:v>0.59948979591836637</c:v>
                </c:pt>
                <c:pt idx="1895">
                  <c:v>0.59566326530612246</c:v>
                </c:pt>
                <c:pt idx="1896">
                  <c:v>0.59693877551020358</c:v>
                </c:pt>
                <c:pt idx="1897">
                  <c:v>0.59693877551020358</c:v>
                </c:pt>
                <c:pt idx="1898">
                  <c:v>0.59183673469387765</c:v>
                </c:pt>
                <c:pt idx="1899">
                  <c:v>0.59438775510203956</c:v>
                </c:pt>
                <c:pt idx="1900">
                  <c:v>0.60204081632653217</c:v>
                </c:pt>
                <c:pt idx="1901">
                  <c:v>0.59311224489795722</c:v>
                </c:pt>
                <c:pt idx="1902">
                  <c:v>0.60331632653061229</c:v>
                </c:pt>
                <c:pt idx="1903">
                  <c:v>0.59693877551020358</c:v>
                </c:pt>
                <c:pt idx="1904">
                  <c:v>0.59183673469387765</c:v>
                </c:pt>
                <c:pt idx="1905">
                  <c:v>0.58673469387755106</c:v>
                </c:pt>
                <c:pt idx="1906">
                  <c:v>0.58801020408163185</c:v>
                </c:pt>
                <c:pt idx="1907">
                  <c:v>0.58163265306122447</c:v>
                </c:pt>
                <c:pt idx="1908">
                  <c:v>0.5892857142857143</c:v>
                </c:pt>
                <c:pt idx="1909">
                  <c:v>0.58418367346938771</c:v>
                </c:pt>
                <c:pt idx="1910">
                  <c:v>0.5892857142857143</c:v>
                </c:pt>
                <c:pt idx="1911">
                  <c:v>0.58163265306122447</c:v>
                </c:pt>
                <c:pt idx="1912">
                  <c:v>0.58673469387755106</c:v>
                </c:pt>
                <c:pt idx="1913">
                  <c:v>0.58418367346938771</c:v>
                </c:pt>
                <c:pt idx="1914">
                  <c:v>0.58673469387755106</c:v>
                </c:pt>
                <c:pt idx="1915">
                  <c:v>0.59311224489795722</c:v>
                </c:pt>
                <c:pt idx="1916">
                  <c:v>0.5892857142857143</c:v>
                </c:pt>
                <c:pt idx="1917">
                  <c:v>0.59183673469387765</c:v>
                </c:pt>
                <c:pt idx="1918">
                  <c:v>0.58673469387755106</c:v>
                </c:pt>
                <c:pt idx="1919">
                  <c:v>0.58418367346938771</c:v>
                </c:pt>
                <c:pt idx="1920">
                  <c:v>0.57908163265306256</c:v>
                </c:pt>
                <c:pt idx="1921">
                  <c:v>0.58545918367346939</c:v>
                </c:pt>
                <c:pt idx="1922">
                  <c:v>0.57653061224489921</c:v>
                </c:pt>
                <c:pt idx="1923">
                  <c:v>0.58163265306122447</c:v>
                </c:pt>
                <c:pt idx="1924">
                  <c:v>0.57908163265306256</c:v>
                </c:pt>
                <c:pt idx="1925">
                  <c:v>0.58163265306122447</c:v>
                </c:pt>
                <c:pt idx="1926">
                  <c:v>0.57653061224489921</c:v>
                </c:pt>
                <c:pt idx="1927">
                  <c:v>0.58801020408163185</c:v>
                </c:pt>
                <c:pt idx="1928">
                  <c:v>0.57397959183673453</c:v>
                </c:pt>
                <c:pt idx="1929">
                  <c:v>0.58418367346938771</c:v>
                </c:pt>
                <c:pt idx="1930">
                  <c:v>0.57653061224489921</c:v>
                </c:pt>
                <c:pt idx="1931">
                  <c:v>0.58418367346938771</c:v>
                </c:pt>
                <c:pt idx="1932">
                  <c:v>0.58418367346938771</c:v>
                </c:pt>
                <c:pt idx="1933">
                  <c:v>0.58163265306122447</c:v>
                </c:pt>
                <c:pt idx="1934">
                  <c:v>0.58290816326530559</c:v>
                </c:pt>
                <c:pt idx="1935">
                  <c:v>0.5688775510204086</c:v>
                </c:pt>
                <c:pt idx="1936">
                  <c:v>0.57908163265306256</c:v>
                </c:pt>
                <c:pt idx="1937">
                  <c:v>0.5688775510204086</c:v>
                </c:pt>
                <c:pt idx="1938">
                  <c:v>0.57270408163265307</c:v>
                </c:pt>
                <c:pt idx="1939">
                  <c:v>0.57653061224489921</c:v>
                </c:pt>
                <c:pt idx="1940">
                  <c:v>0.56377551020408312</c:v>
                </c:pt>
                <c:pt idx="1941">
                  <c:v>0.57397959183673453</c:v>
                </c:pt>
                <c:pt idx="1942">
                  <c:v>0.57780612244898022</c:v>
                </c:pt>
                <c:pt idx="1943">
                  <c:v>0.57270408163265307</c:v>
                </c:pt>
                <c:pt idx="1944">
                  <c:v>0.57653061224489921</c:v>
                </c:pt>
                <c:pt idx="1945">
                  <c:v>0.57653061224489921</c:v>
                </c:pt>
                <c:pt idx="1946">
                  <c:v>0.56377551020408312</c:v>
                </c:pt>
                <c:pt idx="1947">
                  <c:v>0.56632653061224458</c:v>
                </c:pt>
                <c:pt idx="1948">
                  <c:v>0.57142857142857229</c:v>
                </c:pt>
                <c:pt idx="1949">
                  <c:v>0.56377551020408312</c:v>
                </c:pt>
                <c:pt idx="1950">
                  <c:v>0.56122448979591766</c:v>
                </c:pt>
                <c:pt idx="1951">
                  <c:v>0.57142857142857229</c:v>
                </c:pt>
                <c:pt idx="1952">
                  <c:v>0.55612244897959184</c:v>
                </c:pt>
                <c:pt idx="1953">
                  <c:v>0.57015306122448983</c:v>
                </c:pt>
                <c:pt idx="1954">
                  <c:v>0.56122448979591766</c:v>
                </c:pt>
                <c:pt idx="1955">
                  <c:v>0.55739795918367363</c:v>
                </c:pt>
                <c:pt idx="1956">
                  <c:v>0.5535714285714286</c:v>
                </c:pt>
                <c:pt idx="1957">
                  <c:v>0.55102040816326525</c:v>
                </c:pt>
                <c:pt idx="1958">
                  <c:v>0.55484693877551061</c:v>
                </c:pt>
                <c:pt idx="1959">
                  <c:v>0.5535714285714286</c:v>
                </c:pt>
                <c:pt idx="1960">
                  <c:v>0.56377551020408312</c:v>
                </c:pt>
                <c:pt idx="1961">
                  <c:v>0.5535714285714286</c:v>
                </c:pt>
                <c:pt idx="1962">
                  <c:v>0.56122448979591766</c:v>
                </c:pt>
                <c:pt idx="1963">
                  <c:v>0.55612244897959184</c:v>
                </c:pt>
                <c:pt idx="1964">
                  <c:v>0.5535714285714286</c:v>
                </c:pt>
                <c:pt idx="1965">
                  <c:v>0.55612244897959184</c:v>
                </c:pt>
                <c:pt idx="1966">
                  <c:v>0.5535714285714286</c:v>
                </c:pt>
                <c:pt idx="1967">
                  <c:v>0.55102040816326525</c:v>
                </c:pt>
                <c:pt idx="1968">
                  <c:v>0.54846938775510157</c:v>
                </c:pt>
                <c:pt idx="1969">
                  <c:v>0.55484693877551061</c:v>
                </c:pt>
                <c:pt idx="1970">
                  <c:v>0.54846938775510157</c:v>
                </c:pt>
                <c:pt idx="1971">
                  <c:v>0.55612244897959184</c:v>
                </c:pt>
                <c:pt idx="1972">
                  <c:v>0.55994897959183743</c:v>
                </c:pt>
                <c:pt idx="1973">
                  <c:v>0.54846938775510157</c:v>
                </c:pt>
                <c:pt idx="1974">
                  <c:v>0.56122448979591766</c:v>
                </c:pt>
                <c:pt idx="1975">
                  <c:v>0.54464285714285765</c:v>
                </c:pt>
                <c:pt idx="1976">
                  <c:v>0.56122448979591766</c:v>
                </c:pt>
                <c:pt idx="1977">
                  <c:v>0.54846938775510157</c:v>
                </c:pt>
                <c:pt idx="1978">
                  <c:v>0.56377551020408312</c:v>
                </c:pt>
                <c:pt idx="1979">
                  <c:v>0.5535714285714286</c:v>
                </c:pt>
                <c:pt idx="1980">
                  <c:v>0.55994897959183743</c:v>
                </c:pt>
                <c:pt idx="1981">
                  <c:v>0.55229591836734693</c:v>
                </c:pt>
                <c:pt idx="1982">
                  <c:v>0.54974489795918513</c:v>
                </c:pt>
                <c:pt idx="1983">
                  <c:v>0.54719387755102122</c:v>
                </c:pt>
                <c:pt idx="1984">
                  <c:v>0.55102040816326525</c:v>
                </c:pt>
                <c:pt idx="1985">
                  <c:v>0.5459183673469381</c:v>
                </c:pt>
                <c:pt idx="1986">
                  <c:v>0.54846938775510157</c:v>
                </c:pt>
                <c:pt idx="1987">
                  <c:v>0.54974489795918513</c:v>
                </c:pt>
                <c:pt idx="1988">
                  <c:v>0.54336734693877553</c:v>
                </c:pt>
                <c:pt idx="1989">
                  <c:v>0.54846938775510157</c:v>
                </c:pt>
                <c:pt idx="1990">
                  <c:v>0.5459183673469381</c:v>
                </c:pt>
                <c:pt idx="1991">
                  <c:v>0.54081632653061229</c:v>
                </c:pt>
                <c:pt idx="1992">
                  <c:v>0.54464285714285765</c:v>
                </c:pt>
                <c:pt idx="1993">
                  <c:v>0.54336734693877553</c:v>
                </c:pt>
                <c:pt idx="1994">
                  <c:v>0.54464285714285765</c:v>
                </c:pt>
                <c:pt idx="1995">
                  <c:v>0.54719387755102122</c:v>
                </c:pt>
                <c:pt idx="1996">
                  <c:v>0.54846938775510157</c:v>
                </c:pt>
                <c:pt idx="1997">
                  <c:v>0.54336734693877553</c:v>
                </c:pt>
                <c:pt idx="1998">
                  <c:v>0.5459183673469381</c:v>
                </c:pt>
                <c:pt idx="1999">
                  <c:v>0.54719387755102122</c:v>
                </c:pt>
                <c:pt idx="2000">
                  <c:v>0.54209183673469485</c:v>
                </c:pt>
                <c:pt idx="2001">
                  <c:v>0.54846938775510157</c:v>
                </c:pt>
                <c:pt idx="2002">
                  <c:v>0.5459183673469381</c:v>
                </c:pt>
                <c:pt idx="2003">
                  <c:v>0.54464285714285765</c:v>
                </c:pt>
                <c:pt idx="2004">
                  <c:v>0.5459183673469381</c:v>
                </c:pt>
                <c:pt idx="2005">
                  <c:v>0.54464285714285765</c:v>
                </c:pt>
                <c:pt idx="2006">
                  <c:v>0.53443877551020358</c:v>
                </c:pt>
                <c:pt idx="2007">
                  <c:v>0.53698979591836737</c:v>
                </c:pt>
                <c:pt idx="2008">
                  <c:v>0.53316326530612246</c:v>
                </c:pt>
                <c:pt idx="2009">
                  <c:v>0.53316326530612246</c:v>
                </c:pt>
                <c:pt idx="2010">
                  <c:v>0.53061224489795789</c:v>
                </c:pt>
                <c:pt idx="2011">
                  <c:v>0.53698979591836737</c:v>
                </c:pt>
                <c:pt idx="2012">
                  <c:v>0.52295918367346961</c:v>
                </c:pt>
                <c:pt idx="2013">
                  <c:v>0.53316326530612246</c:v>
                </c:pt>
                <c:pt idx="2014">
                  <c:v>0.52806122448979653</c:v>
                </c:pt>
                <c:pt idx="2015">
                  <c:v>0.53316326530612246</c:v>
                </c:pt>
                <c:pt idx="2016">
                  <c:v>0.53826530612244849</c:v>
                </c:pt>
                <c:pt idx="2017">
                  <c:v>0.53698979591836737</c:v>
                </c:pt>
                <c:pt idx="2018">
                  <c:v>0.53061224489795789</c:v>
                </c:pt>
                <c:pt idx="2019">
                  <c:v>0.53188775510204056</c:v>
                </c:pt>
                <c:pt idx="2020">
                  <c:v>0.52678571428571463</c:v>
                </c:pt>
                <c:pt idx="2021">
                  <c:v>0.52806122448979653</c:v>
                </c:pt>
                <c:pt idx="2022">
                  <c:v>0.53188775510204056</c:v>
                </c:pt>
                <c:pt idx="2023">
                  <c:v>0.53316326530612246</c:v>
                </c:pt>
                <c:pt idx="2024">
                  <c:v>0.53188775510204056</c:v>
                </c:pt>
                <c:pt idx="2025">
                  <c:v>0.53316326530612246</c:v>
                </c:pt>
                <c:pt idx="2026">
                  <c:v>0.53316326530612246</c:v>
                </c:pt>
                <c:pt idx="2027">
                  <c:v>0.52678571428571463</c:v>
                </c:pt>
                <c:pt idx="2028">
                  <c:v>0.52806122448979653</c:v>
                </c:pt>
                <c:pt idx="2029">
                  <c:v>0.52678571428571463</c:v>
                </c:pt>
                <c:pt idx="2030">
                  <c:v>0.52678571428571463</c:v>
                </c:pt>
                <c:pt idx="2031">
                  <c:v>0.52551020408163185</c:v>
                </c:pt>
                <c:pt idx="2032">
                  <c:v>0.53061224489795789</c:v>
                </c:pt>
                <c:pt idx="2033">
                  <c:v>0.52168367346938849</c:v>
                </c:pt>
                <c:pt idx="2034">
                  <c:v>0.52295918367346961</c:v>
                </c:pt>
                <c:pt idx="2035">
                  <c:v>0.52806122448979653</c:v>
                </c:pt>
                <c:pt idx="2036">
                  <c:v>0.52806122448979653</c:v>
                </c:pt>
                <c:pt idx="2037">
                  <c:v>0.52551020408163185</c:v>
                </c:pt>
                <c:pt idx="2038">
                  <c:v>0.53698979591836737</c:v>
                </c:pt>
                <c:pt idx="2039">
                  <c:v>0.52295918367346961</c:v>
                </c:pt>
                <c:pt idx="2040">
                  <c:v>0.53316326530612246</c:v>
                </c:pt>
                <c:pt idx="2041">
                  <c:v>0.53571428571428559</c:v>
                </c:pt>
                <c:pt idx="2042">
                  <c:v>0.52551020408163185</c:v>
                </c:pt>
                <c:pt idx="2043">
                  <c:v>0.53316326530612246</c:v>
                </c:pt>
                <c:pt idx="2044">
                  <c:v>0.52551020408163185</c:v>
                </c:pt>
                <c:pt idx="2045">
                  <c:v>0.52040816326530559</c:v>
                </c:pt>
                <c:pt idx="2046">
                  <c:v>0.52040816326530559</c:v>
                </c:pt>
                <c:pt idx="2047">
                  <c:v>0.52040816326530559</c:v>
                </c:pt>
                <c:pt idx="2048">
                  <c:v>0.51530612244897955</c:v>
                </c:pt>
                <c:pt idx="2049">
                  <c:v>0.51785714285714257</c:v>
                </c:pt>
                <c:pt idx="2050">
                  <c:v>0.51913265306122447</c:v>
                </c:pt>
                <c:pt idx="2051">
                  <c:v>0.51275510204081665</c:v>
                </c:pt>
                <c:pt idx="2052">
                  <c:v>0.51275510204081665</c:v>
                </c:pt>
                <c:pt idx="2053">
                  <c:v>0.51785714285714257</c:v>
                </c:pt>
                <c:pt idx="2054">
                  <c:v>0.51275510204081665</c:v>
                </c:pt>
                <c:pt idx="2055">
                  <c:v>0.51658163265306201</c:v>
                </c:pt>
                <c:pt idx="2056">
                  <c:v>0.51785714285714257</c:v>
                </c:pt>
                <c:pt idx="2057">
                  <c:v>0.51147959183673397</c:v>
                </c:pt>
                <c:pt idx="2058">
                  <c:v>0.51530612244897955</c:v>
                </c:pt>
                <c:pt idx="2059">
                  <c:v>0.51913265306122447</c:v>
                </c:pt>
                <c:pt idx="2060">
                  <c:v>0.51020408163265218</c:v>
                </c:pt>
                <c:pt idx="2061">
                  <c:v>0.51147959183673397</c:v>
                </c:pt>
                <c:pt idx="2062">
                  <c:v>0.51020408163265218</c:v>
                </c:pt>
                <c:pt idx="2063">
                  <c:v>0.49489795918367391</c:v>
                </c:pt>
                <c:pt idx="2064">
                  <c:v>0.50765306122448983</c:v>
                </c:pt>
                <c:pt idx="2065">
                  <c:v>0.50127551020408234</c:v>
                </c:pt>
                <c:pt idx="2066">
                  <c:v>0.51020408163265218</c:v>
                </c:pt>
                <c:pt idx="2067">
                  <c:v>0.51275510204081665</c:v>
                </c:pt>
                <c:pt idx="2068">
                  <c:v>0.51275510204081665</c:v>
                </c:pt>
                <c:pt idx="2069">
                  <c:v>0.51020408163265218</c:v>
                </c:pt>
                <c:pt idx="2070">
                  <c:v>0.50892857142857229</c:v>
                </c:pt>
                <c:pt idx="2071">
                  <c:v>0.51020408163265218</c:v>
                </c:pt>
                <c:pt idx="2072">
                  <c:v>0.49744897959183737</c:v>
                </c:pt>
                <c:pt idx="2073">
                  <c:v>0.50510204081632548</c:v>
                </c:pt>
                <c:pt idx="2074">
                  <c:v>0.50255102040816324</c:v>
                </c:pt>
                <c:pt idx="2075">
                  <c:v>0.49234693877551056</c:v>
                </c:pt>
                <c:pt idx="2076">
                  <c:v>0.50255102040816324</c:v>
                </c:pt>
                <c:pt idx="2077">
                  <c:v>0.49744897959183737</c:v>
                </c:pt>
                <c:pt idx="2078">
                  <c:v>0.49489795918367391</c:v>
                </c:pt>
                <c:pt idx="2079">
                  <c:v>0.50255102040816324</c:v>
                </c:pt>
                <c:pt idx="2080">
                  <c:v>0.5</c:v>
                </c:pt>
                <c:pt idx="2081">
                  <c:v>0.49872448979591893</c:v>
                </c:pt>
                <c:pt idx="2082">
                  <c:v>0.50255102040816324</c:v>
                </c:pt>
                <c:pt idx="2083">
                  <c:v>0.5</c:v>
                </c:pt>
                <c:pt idx="2084">
                  <c:v>0.50382653061224458</c:v>
                </c:pt>
                <c:pt idx="2085">
                  <c:v>0.50255102040816324</c:v>
                </c:pt>
                <c:pt idx="2086">
                  <c:v>0.51020408163265218</c:v>
                </c:pt>
                <c:pt idx="2087">
                  <c:v>0.50765306122448983</c:v>
                </c:pt>
                <c:pt idx="2088">
                  <c:v>0.50765306122448983</c:v>
                </c:pt>
                <c:pt idx="2089">
                  <c:v>0.50892857142857229</c:v>
                </c:pt>
                <c:pt idx="2090">
                  <c:v>0.5</c:v>
                </c:pt>
                <c:pt idx="2091">
                  <c:v>0.49872448979591893</c:v>
                </c:pt>
                <c:pt idx="2092">
                  <c:v>0.50255102040816324</c:v>
                </c:pt>
                <c:pt idx="2093">
                  <c:v>0.49489795918367391</c:v>
                </c:pt>
                <c:pt idx="2094">
                  <c:v>0.49744897959183737</c:v>
                </c:pt>
                <c:pt idx="2095">
                  <c:v>0.49489795918367391</c:v>
                </c:pt>
                <c:pt idx="2096">
                  <c:v>0.49362244897959218</c:v>
                </c:pt>
                <c:pt idx="2097">
                  <c:v>0.49489795918367391</c:v>
                </c:pt>
                <c:pt idx="2098">
                  <c:v>0.50255102040816324</c:v>
                </c:pt>
                <c:pt idx="2099">
                  <c:v>0.49872448979591893</c:v>
                </c:pt>
                <c:pt idx="2100">
                  <c:v>0.50127551020408234</c:v>
                </c:pt>
                <c:pt idx="2101">
                  <c:v>0.49744897959183737</c:v>
                </c:pt>
                <c:pt idx="2102">
                  <c:v>0.49744897959183737</c:v>
                </c:pt>
                <c:pt idx="2103">
                  <c:v>0.49107142857142855</c:v>
                </c:pt>
                <c:pt idx="2104">
                  <c:v>0.5</c:v>
                </c:pt>
                <c:pt idx="2105">
                  <c:v>0.48852040816326575</c:v>
                </c:pt>
                <c:pt idx="2106">
                  <c:v>0.49362244897959218</c:v>
                </c:pt>
                <c:pt idx="2107">
                  <c:v>0.49362244897959218</c:v>
                </c:pt>
                <c:pt idx="2108">
                  <c:v>0.48724489795918408</c:v>
                </c:pt>
                <c:pt idx="2109">
                  <c:v>0.49744897959183737</c:v>
                </c:pt>
                <c:pt idx="2110">
                  <c:v>0.48724489795918408</c:v>
                </c:pt>
                <c:pt idx="2111">
                  <c:v>0.49489795918367391</c:v>
                </c:pt>
                <c:pt idx="2112">
                  <c:v>0.48469387755102039</c:v>
                </c:pt>
                <c:pt idx="2113">
                  <c:v>0.49489795918367391</c:v>
                </c:pt>
                <c:pt idx="2114">
                  <c:v>0.48724489795918408</c:v>
                </c:pt>
                <c:pt idx="2115">
                  <c:v>0.48724489795918408</c:v>
                </c:pt>
                <c:pt idx="2116">
                  <c:v>0.49872448979591893</c:v>
                </c:pt>
                <c:pt idx="2117">
                  <c:v>0.48596938775510246</c:v>
                </c:pt>
                <c:pt idx="2118">
                  <c:v>0.48979591836734698</c:v>
                </c:pt>
                <c:pt idx="2119">
                  <c:v>0.49107142857142855</c:v>
                </c:pt>
                <c:pt idx="2120">
                  <c:v>0.48214285714285776</c:v>
                </c:pt>
                <c:pt idx="2121">
                  <c:v>0.48724489795918408</c:v>
                </c:pt>
                <c:pt idx="2122">
                  <c:v>0.49362244897959218</c:v>
                </c:pt>
                <c:pt idx="2123">
                  <c:v>0.48724489795918408</c:v>
                </c:pt>
                <c:pt idx="2124">
                  <c:v>0.49489795918367391</c:v>
                </c:pt>
                <c:pt idx="2125">
                  <c:v>0.49617346938775586</c:v>
                </c:pt>
                <c:pt idx="2126">
                  <c:v>0.48979591836734698</c:v>
                </c:pt>
                <c:pt idx="2127">
                  <c:v>0.49234693877551056</c:v>
                </c:pt>
                <c:pt idx="2128">
                  <c:v>0.48979591836734698</c:v>
                </c:pt>
                <c:pt idx="2129">
                  <c:v>0.48214285714285776</c:v>
                </c:pt>
                <c:pt idx="2130">
                  <c:v>0.48469387755102039</c:v>
                </c:pt>
                <c:pt idx="2131">
                  <c:v>0.48469387755102039</c:v>
                </c:pt>
                <c:pt idx="2132">
                  <c:v>0.47959183673469385</c:v>
                </c:pt>
                <c:pt idx="2133">
                  <c:v>0.48724489795918408</c:v>
                </c:pt>
                <c:pt idx="2134">
                  <c:v>0.48214285714285776</c:v>
                </c:pt>
                <c:pt idx="2135">
                  <c:v>0.48852040816326575</c:v>
                </c:pt>
                <c:pt idx="2136">
                  <c:v>0.48724489795918408</c:v>
                </c:pt>
                <c:pt idx="2137">
                  <c:v>0.49234693877551056</c:v>
                </c:pt>
                <c:pt idx="2138">
                  <c:v>0.48469387755102039</c:v>
                </c:pt>
                <c:pt idx="2139">
                  <c:v>0.48724489795918408</c:v>
                </c:pt>
                <c:pt idx="2140">
                  <c:v>0.48214285714285776</c:v>
                </c:pt>
                <c:pt idx="2141">
                  <c:v>0.48214285714285776</c:v>
                </c:pt>
                <c:pt idx="2142">
                  <c:v>0.48214285714285776</c:v>
                </c:pt>
                <c:pt idx="2143">
                  <c:v>0.48596938775510246</c:v>
                </c:pt>
                <c:pt idx="2144">
                  <c:v>0.48214285714285776</c:v>
                </c:pt>
                <c:pt idx="2145">
                  <c:v>0.47959183673469385</c:v>
                </c:pt>
                <c:pt idx="2146">
                  <c:v>0.48724489795918408</c:v>
                </c:pt>
                <c:pt idx="2147">
                  <c:v>0.47704081632653061</c:v>
                </c:pt>
                <c:pt idx="2148">
                  <c:v>0.48214285714285776</c:v>
                </c:pt>
                <c:pt idx="2149">
                  <c:v>0.48341836734693938</c:v>
                </c:pt>
                <c:pt idx="2150">
                  <c:v>0.47704081632653061</c:v>
                </c:pt>
                <c:pt idx="2151">
                  <c:v>0.48214285714285776</c:v>
                </c:pt>
                <c:pt idx="2152">
                  <c:v>0.47959183673469385</c:v>
                </c:pt>
                <c:pt idx="2153">
                  <c:v>0.47831632653061262</c:v>
                </c:pt>
                <c:pt idx="2154">
                  <c:v>0.48086734693877581</c:v>
                </c:pt>
                <c:pt idx="2155">
                  <c:v>0.48214285714285776</c:v>
                </c:pt>
                <c:pt idx="2156">
                  <c:v>0.47704081632653061</c:v>
                </c:pt>
                <c:pt idx="2157">
                  <c:v>0.48214285714285776</c:v>
                </c:pt>
                <c:pt idx="2158">
                  <c:v>0.47321428571428614</c:v>
                </c:pt>
                <c:pt idx="2159">
                  <c:v>0.47448979591836793</c:v>
                </c:pt>
                <c:pt idx="2160">
                  <c:v>0.47193877551020452</c:v>
                </c:pt>
                <c:pt idx="2161">
                  <c:v>0.47576530612244933</c:v>
                </c:pt>
                <c:pt idx="2162">
                  <c:v>0.4693877551020415</c:v>
                </c:pt>
                <c:pt idx="2163">
                  <c:v>0.47704081632653061</c:v>
                </c:pt>
                <c:pt idx="2164">
                  <c:v>0.47193877551020452</c:v>
                </c:pt>
                <c:pt idx="2165">
                  <c:v>0.4693877551020415</c:v>
                </c:pt>
                <c:pt idx="2166">
                  <c:v>0.47193877551020452</c:v>
                </c:pt>
                <c:pt idx="2167">
                  <c:v>0.4693877551020415</c:v>
                </c:pt>
                <c:pt idx="2168">
                  <c:v>0.46811224489795938</c:v>
                </c:pt>
                <c:pt idx="2169">
                  <c:v>0.46301020408163268</c:v>
                </c:pt>
                <c:pt idx="2170">
                  <c:v>0.4693877551020415</c:v>
                </c:pt>
                <c:pt idx="2171">
                  <c:v>0.45663265306122425</c:v>
                </c:pt>
                <c:pt idx="2172">
                  <c:v>0.46173469387755139</c:v>
                </c:pt>
                <c:pt idx="2173">
                  <c:v>0.45663265306122425</c:v>
                </c:pt>
                <c:pt idx="2174">
                  <c:v>0.44642857142857184</c:v>
                </c:pt>
                <c:pt idx="2175">
                  <c:v>0.44260204081632609</c:v>
                </c:pt>
                <c:pt idx="2176">
                  <c:v>0.43622448979591893</c:v>
                </c:pt>
                <c:pt idx="2177">
                  <c:v>0.43367346938775586</c:v>
                </c:pt>
                <c:pt idx="2178">
                  <c:v>0.42984693877551056</c:v>
                </c:pt>
                <c:pt idx="2179">
                  <c:v>0.43877551020408201</c:v>
                </c:pt>
                <c:pt idx="2180">
                  <c:v>0.43112244897959218</c:v>
                </c:pt>
                <c:pt idx="2181">
                  <c:v>0.43494897959183737</c:v>
                </c:pt>
                <c:pt idx="2182">
                  <c:v>0.43877551020408201</c:v>
                </c:pt>
                <c:pt idx="2183">
                  <c:v>0.43622448979591893</c:v>
                </c:pt>
                <c:pt idx="2184">
                  <c:v>0.43877551020408201</c:v>
                </c:pt>
                <c:pt idx="2185">
                  <c:v>0.44515306122449011</c:v>
                </c:pt>
                <c:pt idx="2186">
                  <c:v>0.43494897959183737</c:v>
                </c:pt>
                <c:pt idx="2187">
                  <c:v>0.44132653061224542</c:v>
                </c:pt>
                <c:pt idx="2188">
                  <c:v>0.44387755102040832</c:v>
                </c:pt>
                <c:pt idx="2189">
                  <c:v>0.43622448979591893</c:v>
                </c:pt>
                <c:pt idx="2190">
                  <c:v>0.44387755102040832</c:v>
                </c:pt>
                <c:pt idx="2191">
                  <c:v>0.43750000000000033</c:v>
                </c:pt>
                <c:pt idx="2192">
                  <c:v>0.43367346938775586</c:v>
                </c:pt>
                <c:pt idx="2193">
                  <c:v>0.43877551020408201</c:v>
                </c:pt>
                <c:pt idx="2194">
                  <c:v>0.44132653061224542</c:v>
                </c:pt>
                <c:pt idx="2195">
                  <c:v>0.44132653061224542</c:v>
                </c:pt>
                <c:pt idx="2196">
                  <c:v>0.44642857142857184</c:v>
                </c:pt>
                <c:pt idx="2197">
                  <c:v>0.4489795918367348</c:v>
                </c:pt>
                <c:pt idx="2198">
                  <c:v>0.44642857142857184</c:v>
                </c:pt>
                <c:pt idx="2199">
                  <c:v>0.44642857142857184</c:v>
                </c:pt>
                <c:pt idx="2200">
                  <c:v>0.45408163265306128</c:v>
                </c:pt>
                <c:pt idx="2201">
                  <c:v>0.43877551020408201</c:v>
                </c:pt>
                <c:pt idx="2202">
                  <c:v>0.45153061224489827</c:v>
                </c:pt>
                <c:pt idx="2203">
                  <c:v>0.44387755102040832</c:v>
                </c:pt>
                <c:pt idx="2204">
                  <c:v>0.44387755102040832</c:v>
                </c:pt>
                <c:pt idx="2205">
                  <c:v>0.44260204081632609</c:v>
                </c:pt>
                <c:pt idx="2206">
                  <c:v>0.44642857142857184</c:v>
                </c:pt>
                <c:pt idx="2207">
                  <c:v>0.43750000000000033</c:v>
                </c:pt>
                <c:pt idx="2208">
                  <c:v>0.44132653061224542</c:v>
                </c:pt>
                <c:pt idx="2209">
                  <c:v>0.44132653061224542</c:v>
                </c:pt>
                <c:pt idx="2210">
                  <c:v>0.44005102040816269</c:v>
                </c:pt>
                <c:pt idx="2211">
                  <c:v>0.44260204081632609</c:v>
                </c:pt>
                <c:pt idx="2212">
                  <c:v>0.4489795918367348</c:v>
                </c:pt>
                <c:pt idx="2213">
                  <c:v>0.44642857142857184</c:v>
                </c:pt>
                <c:pt idx="2214">
                  <c:v>0.4489795918367348</c:v>
                </c:pt>
                <c:pt idx="2215">
                  <c:v>0.45535714285714285</c:v>
                </c:pt>
                <c:pt idx="2216">
                  <c:v>0.44642857142857184</c:v>
                </c:pt>
                <c:pt idx="2217">
                  <c:v>0.45153061224489827</c:v>
                </c:pt>
                <c:pt idx="2218">
                  <c:v>0.45153061224489827</c:v>
                </c:pt>
                <c:pt idx="2219">
                  <c:v>0.44387755102040832</c:v>
                </c:pt>
                <c:pt idx="2220">
                  <c:v>0.4489795918367348</c:v>
                </c:pt>
                <c:pt idx="2221">
                  <c:v>0.4489795918367348</c:v>
                </c:pt>
                <c:pt idx="2222">
                  <c:v>0.44132653061224542</c:v>
                </c:pt>
                <c:pt idx="2223">
                  <c:v>0.44642857142857184</c:v>
                </c:pt>
                <c:pt idx="2224">
                  <c:v>0.44387755102040832</c:v>
                </c:pt>
                <c:pt idx="2225">
                  <c:v>0.44132653061224542</c:v>
                </c:pt>
                <c:pt idx="2226">
                  <c:v>0.44260204081632609</c:v>
                </c:pt>
                <c:pt idx="2227">
                  <c:v>0.44260204081632609</c:v>
                </c:pt>
                <c:pt idx="2228">
                  <c:v>0.44387755102040832</c:v>
                </c:pt>
                <c:pt idx="2229">
                  <c:v>0.44005102040816269</c:v>
                </c:pt>
                <c:pt idx="2230">
                  <c:v>0.44642857142857184</c:v>
                </c:pt>
                <c:pt idx="2231">
                  <c:v>0.43367346938775586</c:v>
                </c:pt>
                <c:pt idx="2232">
                  <c:v>0.44515306122449011</c:v>
                </c:pt>
                <c:pt idx="2233">
                  <c:v>0.43367346938775586</c:v>
                </c:pt>
                <c:pt idx="2234">
                  <c:v>0.44132653061224542</c:v>
                </c:pt>
                <c:pt idx="2235">
                  <c:v>0.43239795918367391</c:v>
                </c:pt>
                <c:pt idx="2236">
                  <c:v>0.43750000000000033</c:v>
                </c:pt>
                <c:pt idx="2237">
                  <c:v>0.42857142857142855</c:v>
                </c:pt>
                <c:pt idx="2238">
                  <c:v>0.43622448979591893</c:v>
                </c:pt>
                <c:pt idx="2239">
                  <c:v>0.43367346938775586</c:v>
                </c:pt>
                <c:pt idx="2240">
                  <c:v>0.43367346938775586</c:v>
                </c:pt>
                <c:pt idx="2241">
                  <c:v>0.43367346938775586</c:v>
                </c:pt>
                <c:pt idx="2242">
                  <c:v>0.44132653061224542</c:v>
                </c:pt>
                <c:pt idx="2243">
                  <c:v>0.43239795918367391</c:v>
                </c:pt>
                <c:pt idx="2244">
                  <c:v>0.44005102040816269</c:v>
                </c:pt>
                <c:pt idx="2245">
                  <c:v>0.43877551020408201</c:v>
                </c:pt>
                <c:pt idx="2246">
                  <c:v>0.43750000000000033</c:v>
                </c:pt>
                <c:pt idx="2247">
                  <c:v>0.44005102040816269</c:v>
                </c:pt>
                <c:pt idx="2248">
                  <c:v>0.44005102040816269</c:v>
                </c:pt>
                <c:pt idx="2249">
                  <c:v>0.43367346938775586</c:v>
                </c:pt>
                <c:pt idx="2250">
                  <c:v>0.43622448979591893</c:v>
                </c:pt>
                <c:pt idx="2251">
                  <c:v>0.42984693877551056</c:v>
                </c:pt>
                <c:pt idx="2252">
                  <c:v>0.43622448979591893</c:v>
                </c:pt>
                <c:pt idx="2253">
                  <c:v>0.42857142857142855</c:v>
                </c:pt>
                <c:pt idx="2254">
                  <c:v>0.43622448979591893</c:v>
                </c:pt>
                <c:pt idx="2255">
                  <c:v>0.42857142857142855</c:v>
                </c:pt>
                <c:pt idx="2256">
                  <c:v>0.43112244897959218</c:v>
                </c:pt>
                <c:pt idx="2257">
                  <c:v>0.43239795918367391</c:v>
                </c:pt>
                <c:pt idx="2258">
                  <c:v>0.42857142857142855</c:v>
                </c:pt>
                <c:pt idx="2259">
                  <c:v>0.42984693877551056</c:v>
                </c:pt>
                <c:pt idx="2260">
                  <c:v>0.43367346938775586</c:v>
                </c:pt>
                <c:pt idx="2261">
                  <c:v>0.42857142857142855</c:v>
                </c:pt>
                <c:pt idx="2262">
                  <c:v>0.43367346938775586</c:v>
                </c:pt>
                <c:pt idx="2263">
                  <c:v>0.43622448979591893</c:v>
                </c:pt>
                <c:pt idx="2264">
                  <c:v>0.43112244897959218</c:v>
                </c:pt>
                <c:pt idx="2265">
                  <c:v>0.43112244897959218</c:v>
                </c:pt>
                <c:pt idx="2266">
                  <c:v>0.43367346938775586</c:v>
                </c:pt>
                <c:pt idx="2267">
                  <c:v>0.42346938775510246</c:v>
                </c:pt>
                <c:pt idx="2268">
                  <c:v>0.42857142857142855</c:v>
                </c:pt>
                <c:pt idx="2269">
                  <c:v>0.42602040816326575</c:v>
                </c:pt>
                <c:pt idx="2270">
                  <c:v>0.42857142857142855</c:v>
                </c:pt>
                <c:pt idx="2271">
                  <c:v>0.42219387755102039</c:v>
                </c:pt>
                <c:pt idx="2272">
                  <c:v>0.43367346938775586</c:v>
                </c:pt>
                <c:pt idx="2273">
                  <c:v>0.41836734693877581</c:v>
                </c:pt>
                <c:pt idx="2274">
                  <c:v>0.42474489795918408</c:v>
                </c:pt>
                <c:pt idx="2275">
                  <c:v>0.42474489795918408</c:v>
                </c:pt>
                <c:pt idx="2276">
                  <c:v>0.42091836734693938</c:v>
                </c:pt>
                <c:pt idx="2277">
                  <c:v>0.42346938775510246</c:v>
                </c:pt>
                <c:pt idx="2278">
                  <c:v>0.42857142857142855</c:v>
                </c:pt>
                <c:pt idx="2279">
                  <c:v>0.42091836734693938</c:v>
                </c:pt>
                <c:pt idx="2280">
                  <c:v>0.42602040816326575</c:v>
                </c:pt>
                <c:pt idx="2281">
                  <c:v>0.42602040816326575</c:v>
                </c:pt>
                <c:pt idx="2282">
                  <c:v>0.42346938775510246</c:v>
                </c:pt>
                <c:pt idx="2283">
                  <c:v>0.42219387755102039</c:v>
                </c:pt>
                <c:pt idx="2284">
                  <c:v>0.42857142857142855</c:v>
                </c:pt>
                <c:pt idx="2285">
                  <c:v>0.41581632653061262</c:v>
                </c:pt>
                <c:pt idx="2286">
                  <c:v>0.42602040816326575</c:v>
                </c:pt>
                <c:pt idx="2287">
                  <c:v>0.41836734693877581</c:v>
                </c:pt>
                <c:pt idx="2288">
                  <c:v>0.42091836734693938</c:v>
                </c:pt>
                <c:pt idx="2289">
                  <c:v>0.42602040816326575</c:v>
                </c:pt>
                <c:pt idx="2290">
                  <c:v>0.41964285714285776</c:v>
                </c:pt>
                <c:pt idx="2291">
                  <c:v>0.42857142857142855</c:v>
                </c:pt>
                <c:pt idx="2292">
                  <c:v>0.41836734693877581</c:v>
                </c:pt>
                <c:pt idx="2293">
                  <c:v>0.42602040816326575</c:v>
                </c:pt>
                <c:pt idx="2294">
                  <c:v>0.41836734693877581</c:v>
                </c:pt>
                <c:pt idx="2295">
                  <c:v>0.41836734693877581</c:v>
                </c:pt>
                <c:pt idx="2296">
                  <c:v>0.41964285714285776</c:v>
                </c:pt>
                <c:pt idx="2297">
                  <c:v>0.41326530612244933</c:v>
                </c:pt>
                <c:pt idx="2298">
                  <c:v>0.41836734693877581</c:v>
                </c:pt>
                <c:pt idx="2299">
                  <c:v>0.41964285714285776</c:v>
                </c:pt>
                <c:pt idx="2300">
                  <c:v>0.41836734693877581</c:v>
                </c:pt>
                <c:pt idx="2301">
                  <c:v>0.41964285714285776</c:v>
                </c:pt>
                <c:pt idx="2302">
                  <c:v>0.41836734693877581</c:v>
                </c:pt>
                <c:pt idx="2303">
                  <c:v>0.41836734693877581</c:v>
                </c:pt>
                <c:pt idx="2304">
                  <c:v>0.41581632653061262</c:v>
                </c:pt>
                <c:pt idx="2305">
                  <c:v>0.41836734693877581</c:v>
                </c:pt>
                <c:pt idx="2306">
                  <c:v>0.41709183673469385</c:v>
                </c:pt>
                <c:pt idx="2307">
                  <c:v>0.41326530612244933</c:v>
                </c:pt>
                <c:pt idx="2308">
                  <c:v>0.42091836734693938</c:v>
                </c:pt>
                <c:pt idx="2309">
                  <c:v>0.41326530612244933</c:v>
                </c:pt>
                <c:pt idx="2310">
                  <c:v>0.41454081632653061</c:v>
                </c:pt>
                <c:pt idx="2311">
                  <c:v>0.41581632653061262</c:v>
                </c:pt>
                <c:pt idx="2312">
                  <c:v>0.41326530612244933</c:v>
                </c:pt>
                <c:pt idx="2313">
                  <c:v>0.41581632653061262</c:v>
                </c:pt>
                <c:pt idx="2314">
                  <c:v>0.41454081632653061</c:v>
                </c:pt>
                <c:pt idx="2315">
                  <c:v>0.41581632653061262</c:v>
                </c:pt>
                <c:pt idx="2316">
                  <c:v>0.41071428571428614</c:v>
                </c:pt>
                <c:pt idx="2317">
                  <c:v>0.41709183673469385</c:v>
                </c:pt>
                <c:pt idx="2318">
                  <c:v>0.41326530612244933</c:v>
                </c:pt>
                <c:pt idx="2319">
                  <c:v>0.41581632653061262</c:v>
                </c:pt>
                <c:pt idx="2320">
                  <c:v>0.41709183673469385</c:v>
                </c:pt>
                <c:pt idx="2321">
                  <c:v>0.40943877551020452</c:v>
                </c:pt>
                <c:pt idx="2322">
                  <c:v>0.41326530612244933</c:v>
                </c:pt>
                <c:pt idx="2323">
                  <c:v>0.40561224489795938</c:v>
                </c:pt>
                <c:pt idx="2324">
                  <c:v>0.41071428571428614</c:v>
                </c:pt>
                <c:pt idx="2325">
                  <c:v>0.40816326530612246</c:v>
                </c:pt>
                <c:pt idx="2326">
                  <c:v>0.40943877551020452</c:v>
                </c:pt>
                <c:pt idx="2327">
                  <c:v>0.41326530612244933</c:v>
                </c:pt>
                <c:pt idx="2328">
                  <c:v>0.40816326530612246</c:v>
                </c:pt>
                <c:pt idx="2329">
                  <c:v>0.41326530612244933</c:v>
                </c:pt>
                <c:pt idx="2330">
                  <c:v>0.40561224489795938</c:v>
                </c:pt>
                <c:pt idx="2331">
                  <c:v>0.40816326530612246</c:v>
                </c:pt>
                <c:pt idx="2332">
                  <c:v>0.40816326530612246</c:v>
                </c:pt>
                <c:pt idx="2333">
                  <c:v>0.40561224489795938</c:v>
                </c:pt>
                <c:pt idx="2334">
                  <c:v>0.40943877551020452</c:v>
                </c:pt>
                <c:pt idx="2335">
                  <c:v>0.41071428571428614</c:v>
                </c:pt>
                <c:pt idx="2336">
                  <c:v>0.40943877551020452</c:v>
                </c:pt>
                <c:pt idx="2337">
                  <c:v>0.40561224489795938</c:v>
                </c:pt>
                <c:pt idx="2338">
                  <c:v>0.40816326530612246</c:v>
                </c:pt>
                <c:pt idx="2339">
                  <c:v>0.40051020408163268</c:v>
                </c:pt>
                <c:pt idx="2340">
                  <c:v>0.40051020408163268</c:v>
                </c:pt>
                <c:pt idx="2341">
                  <c:v>0.40306122448979576</c:v>
                </c:pt>
                <c:pt idx="2342">
                  <c:v>0.40051020408163268</c:v>
                </c:pt>
                <c:pt idx="2343">
                  <c:v>0.39795918367347005</c:v>
                </c:pt>
                <c:pt idx="2344">
                  <c:v>0.4068877551020415</c:v>
                </c:pt>
                <c:pt idx="2345">
                  <c:v>0.39668367346938838</c:v>
                </c:pt>
                <c:pt idx="2346">
                  <c:v>0.40051020408163268</c:v>
                </c:pt>
                <c:pt idx="2347">
                  <c:v>0.40561224489795938</c:v>
                </c:pt>
                <c:pt idx="2348">
                  <c:v>0.39413265306122447</c:v>
                </c:pt>
                <c:pt idx="2349">
                  <c:v>0.39795918367347005</c:v>
                </c:pt>
                <c:pt idx="2350">
                  <c:v>0.40051020408163268</c:v>
                </c:pt>
                <c:pt idx="2351">
                  <c:v>0.39285714285714324</c:v>
                </c:pt>
                <c:pt idx="2352">
                  <c:v>0.39795918367347005</c:v>
                </c:pt>
                <c:pt idx="2353">
                  <c:v>0.40306122448979576</c:v>
                </c:pt>
                <c:pt idx="2354">
                  <c:v>0.39158163265306162</c:v>
                </c:pt>
                <c:pt idx="2355">
                  <c:v>0.39795918367347005</c:v>
                </c:pt>
                <c:pt idx="2356">
                  <c:v>0.39540816326530698</c:v>
                </c:pt>
                <c:pt idx="2357">
                  <c:v>0.39285714285714324</c:v>
                </c:pt>
                <c:pt idx="2358">
                  <c:v>0.39668367346938838</c:v>
                </c:pt>
                <c:pt idx="2359">
                  <c:v>0.39540816326530698</c:v>
                </c:pt>
                <c:pt idx="2360">
                  <c:v>0.39795918367347005</c:v>
                </c:pt>
                <c:pt idx="2361">
                  <c:v>0.39795918367347005</c:v>
                </c:pt>
                <c:pt idx="2362">
                  <c:v>0.40816326530612246</c:v>
                </c:pt>
                <c:pt idx="2363">
                  <c:v>0.39795918367347005</c:v>
                </c:pt>
                <c:pt idx="2364">
                  <c:v>0.40306122448979576</c:v>
                </c:pt>
                <c:pt idx="2365">
                  <c:v>0.40306122448979576</c:v>
                </c:pt>
                <c:pt idx="2366">
                  <c:v>0.39540816326530698</c:v>
                </c:pt>
                <c:pt idx="2367">
                  <c:v>0.39795918367347005</c:v>
                </c:pt>
                <c:pt idx="2368">
                  <c:v>0.39923469387755173</c:v>
                </c:pt>
                <c:pt idx="2369">
                  <c:v>0.39540816326530698</c:v>
                </c:pt>
                <c:pt idx="2370">
                  <c:v>0.39795918367347005</c:v>
                </c:pt>
                <c:pt idx="2371">
                  <c:v>0.40051020408163268</c:v>
                </c:pt>
                <c:pt idx="2372">
                  <c:v>0.40051020408163268</c:v>
                </c:pt>
                <c:pt idx="2373">
                  <c:v>0.39795918367347005</c:v>
                </c:pt>
                <c:pt idx="2374">
                  <c:v>0.40051020408163268</c:v>
                </c:pt>
                <c:pt idx="2375">
                  <c:v>0.39285714285714324</c:v>
                </c:pt>
                <c:pt idx="2376">
                  <c:v>0.39668367346938838</c:v>
                </c:pt>
                <c:pt idx="2377">
                  <c:v>0.39795918367347005</c:v>
                </c:pt>
                <c:pt idx="2378">
                  <c:v>0.39540816326530698</c:v>
                </c:pt>
                <c:pt idx="2379">
                  <c:v>0.39285714285714324</c:v>
                </c:pt>
                <c:pt idx="2380">
                  <c:v>0.39795918367347005</c:v>
                </c:pt>
                <c:pt idx="2381">
                  <c:v>0.39158163265306162</c:v>
                </c:pt>
                <c:pt idx="2382">
                  <c:v>0.39030612244897994</c:v>
                </c:pt>
                <c:pt idx="2383">
                  <c:v>0.39668367346938838</c:v>
                </c:pt>
                <c:pt idx="2384">
                  <c:v>0.38903061224489854</c:v>
                </c:pt>
                <c:pt idx="2385">
                  <c:v>0.39413265306122447</c:v>
                </c:pt>
                <c:pt idx="2386">
                  <c:v>0.39285714285714324</c:v>
                </c:pt>
                <c:pt idx="2387">
                  <c:v>0.39285714285714324</c:v>
                </c:pt>
                <c:pt idx="2388">
                  <c:v>0.39285714285714324</c:v>
                </c:pt>
                <c:pt idx="2389">
                  <c:v>0.39795918367347005</c:v>
                </c:pt>
                <c:pt idx="2390">
                  <c:v>0.39540816326530698</c:v>
                </c:pt>
                <c:pt idx="2391">
                  <c:v>0.39413265306122447</c:v>
                </c:pt>
                <c:pt idx="2392">
                  <c:v>0.39285714285714324</c:v>
                </c:pt>
                <c:pt idx="2393">
                  <c:v>0.39158163265306162</c:v>
                </c:pt>
                <c:pt idx="2394">
                  <c:v>0.39030612244897994</c:v>
                </c:pt>
                <c:pt idx="2395">
                  <c:v>0.39540816326530698</c:v>
                </c:pt>
                <c:pt idx="2396">
                  <c:v>0.38647959183673514</c:v>
                </c:pt>
                <c:pt idx="2397">
                  <c:v>0.39030612244897994</c:v>
                </c:pt>
                <c:pt idx="2398">
                  <c:v>0.38903061224489854</c:v>
                </c:pt>
                <c:pt idx="2399">
                  <c:v>0.38647959183673514</c:v>
                </c:pt>
                <c:pt idx="2400">
                  <c:v>0.39285714285714324</c:v>
                </c:pt>
                <c:pt idx="2401">
                  <c:v>0.39158163265306162</c:v>
                </c:pt>
                <c:pt idx="2402">
                  <c:v>0.39030612244897994</c:v>
                </c:pt>
                <c:pt idx="2403">
                  <c:v>0.38775510204081631</c:v>
                </c:pt>
                <c:pt idx="2404">
                  <c:v>0.39030612244897994</c:v>
                </c:pt>
                <c:pt idx="2405">
                  <c:v>0.38520408163265379</c:v>
                </c:pt>
                <c:pt idx="2406">
                  <c:v>0.38647959183673514</c:v>
                </c:pt>
                <c:pt idx="2407">
                  <c:v>0.39285714285714324</c:v>
                </c:pt>
                <c:pt idx="2408">
                  <c:v>0.38265306122449044</c:v>
                </c:pt>
                <c:pt idx="2409">
                  <c:v>0.38903061224489854</c:v>
                </c:pt>
                <c:pt idx="2410">
                  <c:v>0.38647959183673514</c:v>
                </c:pt>
                <c:pt idx="2411">
                  <c:v>0.38520408163265379</c:v>
                </c:pt>
                <c:pt idx="2412">
                  <c:v>0.38265306122449044</c:v>
                </c:pt>
                <c:pt idx="2413">
                  <c:v>0.38647959183673514</c:v>
                </c:pt>
                <c:pt idx="2414">
                  <c:v>0.38520408163265379</c:v>
                </c:pt>
                <c:pt idx="2415">
                  <c:v>0.38137755102040877</c:v>
                </c:pt>
                <c:pt idx="2416">
                  <c:v>0.39030612244897994</c:v>
                </c:pt>
                <c:pt idx="2417">
                  <c:v>0.38392857142857217</c:v>
                </c:pt>
                <c:pt idx="2418">
                  <c:v>0.38392857142857217</c:v>
                </c:pt>
                <c:pt idx="2419">
                  <c:v>0.38775510204081631</c:v>
                </c:pt>
                <c:pt idx="2420">
                  <c:v>0.38137755102040877</c:v>
                </c:pt>
                <c:pt idx="2421">
                  <c:v>0.38392857142857217</c:v>
                </c:pt>
                <c:pt idx="2422">
                  <c:v>0.38265306122449044</c:v>
                </c:pt>
                <c:pt idx="2423">
                  <c:v>0.38265306122449044</c:v>
                </c:pt>
                <c:pt idx="2424">
                  <c:v>0.38137755102040877</c:v>
                </c:pt>
                <c:pt idx="2425">
                  <c:v>0.38520408163265379</c:v>
                </c:pt>
                <c:pt idx="2426">
                  <c:v>0.38137755102040877</c:v>
                </c:pt>
                <c:pt idx="2427">
                  <c:v>0.38265306122449044</c:v>
                </c:pt>
                <c:pt idx="2428">
                  <c:v>0.38265306122449044</c:v>
                </c:pt>
                <c:pt idx="2429">
                  <c:v>0.37755102040816324</c:v>
                </c:pt>
                <c:pt idx="2430">
                  <c:v>0.38010204081632654</c:v>
                </c:pt>
                <c:pt idx="2431">
                  <c:v>0.38010204081632654</c:v>
                </c:pt>
                <c:pt idx="2432">
                  <c:v>0.37755102040816324</c:v>
                </c:pt>
                <c:pt idx="2433">
                  <c:v>0.37755102040816324</c:v>
                </c:pt>
                <c:pt idx="2434">
                  <c:v>0.37500000000000033</c:v>
                </c:pt>
                <c:pt idx="2435">
                  <c:v>0.38010204081632654</c:v>
                </c:pt>
                <c:pt idx="2436">
                  <c:v>0.37500000000000033</c:v>
                </c:pt>
                <c:pt idx="2437">
                  <c:v>0.38265306122449044</c:v>
                </c:pt>
                <c:pt idx="2438">
                  <c:v>0.37627551020408201</c:v>
                </c:pt>
                <c:pt idx="2439">
                  <c:v>0.38265306122449044</c:v>
                </c:pt>
                <c:pt idx="2440">
                  <c:v>0.38265306122449044</c:v>
                </c:pt>
                <c:pt idx="2441">
                  <c:v>0.38520408163265379</c:v>
                </c:pt>
                <c:pt idx="2442">
                  <c:v>0.38010204081632654</c:v>
                </c:pt>
                <c:pt idx="2443">
                  <c:v>0.38265306122449044</c:v>
                </c:pt>
                <c:pt idx="2444">
                  <c:v>0.38010204081632654</c:v>
                </c:pt>
                <c:pt idx="2445">
                  <c:v>0.38010204081632654</c:v>
                </c:pt>
                <c:pt idx="2446">
                  <c:v>0.38010204081632654</c:v>
                </c:pt>
                <c:pt idx="2447">
                  <c:v>0.38010204081632654</c:v>
                </c:pt>
                <c:pt idx="2448">
                  <c:v>0.37755102040816324</c:v>
                </c:pt>
                <c:pt idx="2449">
                  <c:v>0.38010204081632654</c:v>
                </c:pt>
                <c:pt idx="2450">
                  <c:v>0.37882653061224569</c:v>
                </c:pt>
                <c:pt idx="2451">
                  <c:v>0.37244897959183737</c:v>
                </c:pt>
                <c:pt idx="2452">
                  <c:v>0.38265306122449044</c:v>
                </c:pt>
                <c:pt idx="2453">
                  <c:v>0.37755102040816324</c:v>
                </c:pt>
                <c:pt idx="2454">
                  <c:v>0.37882653061224569</c:v>
                </c:pt>
                <c:pt idx="2455">
                  <c:v>0.38775510204081631</c:v>
                </c:pt>
                <c:pt idx="2456">
                  <c:v>0.38010204081632654</c:v>
                </c:pt>
                <c:pt idx="2457">
                  <c:v>0.38775510204081631</c:v>
                </c:pt>
                <c:pt idx="2458">
                  <c:v>0.38520408163265379</c:v>
                </c:pt>
                <c:pt idx="2459">
                  <c:v>0.38010204081632654</c:v>
                </c:pt>
                <c:pt idx="2460">
                  <c:v>0.38265306122449044</c:v>
                </c:pt>
                <c:pt idx="2461">
                  <c:v>0.37755102040816324</c:v>
                </c:pt>
                <c:pt idx="2462">
                  <c:v>0.37882653061224569</c:v>
                </c:pt>
                <c:pt idx="2463">
                  <c:v>0.37755102040816324</c:v>
                </c:pt>
                <c:pt idx="2464">
                  <c:v>0.37755102040816324</c:v>
                </c:pt>
                <c:pt idx="2465">
                  <c:v>0.38010204081632654</c:v>
                </c:pt>
                <c:pt idx="2466">
                  <c:v>0.37755102040816324</c:v>
                </c:pt>
                <c:pt idx="2467">
                  <c:v>0.38647959183673514</c:v>
                </c:pt>
                <c:pt idx="2468">
                  <c:v>0.37755102040816324</c:v>
                </c:pt>
                <c:pt idx="2469">
                  <c:v>0.38010204081632654</c:v>
                </c:pt>
                <c:pt idx="2470">
                  <c:v>0.38010204081632654</c:v>
                </c:pt>
                <c:pt idx="2471">
                  <c:v>0.37755102040816324</c:v>
                </c:pt>
                <c:pt idx="2472">
                  <c:v>0.38010204081632654</c:v>
                </c:pt>
                <c:pt idx="2473">
                  <c:v>0.38520408163265379</c:v>
                </c:pt>
                <c:pt idx="2474">
                  <c:v>0.37627551020408201</c:v>
                </c:pt>
                <c:pt idx="2475">
                  <c:v>0.38265306122449044</c:v>
                </c:pt>
                <c:pt idx="2476">
                  <c:v>0.37500000000000033</c:v>
                </c:pt>
                <c:pt idx="2477">
                  <c:v>0.38010204081632654</c:v>
                </c:pt>
                <c:pt idx="2478">
                  <c:v>0.38010204081632654</c:v>
                </c:pt>
                <c:pt idx="2479">
                  <c:v>0.38265306122449044</c:v>
                </c:pt>
                <c:pt idx="2480">
                  <c:v>0.38137755102040877</c:v>
                </c:pt>
                <c:pt idx="2481">
                  <c:v>0.37755102040816324</c:v>
                </c:pt>
                <c:pt idx="2482">
                  <c:v>0.38010204081632654</c:v>
                </c:pt>
                <c:pt idx="2483">
                  <c:v>0.37372448979591893</c:v>
                </c:pt>
                <c:pt idx="2484">
                  <c:v>0.37755102040816324</c:v>
                </c:pt>
                <c:pt idx="2485">
                  <c:v>0.37500000000000033</c:v>
                </c:pt>
                <c:pt idx="2486">
                  <c:v>0.37244897959183737</c:v>
                </c:pt>
                <c:pt idx="2487">
                  <c:v>0.36989795918367391</c:v>
                </c:pt>
                <c:pt idx="2488">
                  <c:v>0.37627551020408201</c:v>
                </c:pt>
                <c:pt idx="2489">
                  <c:v>0.37244897959183737</c:v>
                </c:pt>
                <c:pt idx="2490">
                  <c:v>0.37500000000000033</c:v>
                </c:pt>
                <c:pt idx="2491">
                  <c:v>0.38010204081632654</c:v>
                </c:pt>
                <c:pt idx="2492">
                  <c:v>0.37882653061224569</c:v>
                </c:pt>
                <c:pt idx="2493">
                  <c:v>0.37755102040816324</c:v>
                </c:pt>
                <c:pt idx="2494">
                  <c:v>0.38392857142857217</c:v>
                </c:pt>
                <c:pt idx="2495">
                  <c:v>0.37500000000000033</c:v>
                </c:pt>
                <c:pt idx="2496">
                  <c:v>0.37755102040816324</c:v>
                </c:pt>
                <c:pt idx="2497">
                  <c:v>0.37755102040816324</c:v>
                </c:pt>
                <c:pt idx="2498">
                  <c:v>0.36989795918367391</c:v>
                </c:pt>
                <c:pt idx="2499">
                  <c:v>0.37372448979591893</c:v>
                </c:pt>
                <c:pt idx="2500">
                  <c:v>0.37244897959183737</c:v>
                </c:pt>
                <c:pt idx="2501">
                  <c:v>0.37117346938775586</c:v>
                </c:pt>
                <c:pt idx="2502">
                  <c:v>0.37500000000000033</c:v>
                </c:pt>
                <c:pt idx="2503">
                  <c:v>0.38010204081632654</c:v>
                </c:pt>
                <c:pt idx="2504">
                  <c:v>0.38010204081632654</c:v>
                </c:pt>
                <c:pt idx="2505">
                  <c:v>0.37882653061224569</c:v>
                </c:pt>
                <c:pt idx="2506">
                  <c:v>0.38265306122449044</c:v>
                </c:pt>
                <c:pt idx="2507">
                  <c:v>0.37244897959183737</c:v>
                </c:pt>
                <c:pt idx="2508">
                  <c:v>0.37500000000000033</c:v>
                </c:pt>
                <c:pt idx="2509">
                  <c:v>0.37755102040816324</c:v>
                </c:pt>
                <c:pt idx="2510">
                  <c:v>0.37500000000000033</c:v>
                </c:pt>
                <c:pt idx="2511">
                  <c:v>0.37500000000000033</c:v>
                </c:pt>
                <c:pt idx="2512">
                  <c:v>0.38010204081632654</c:v>
                </c:pt>
                <c:pt idx="2513">
                  <c:v>0.37117346938775586</c:v>
                </c:pt>
                <c:pt idx="2514">
                  <c:v>0.37500000000000033</c:v>
                </c:pt>
                <c:pt idx="2515">
                  <c:v>0.37500000000000033</c:v>
                </c:pt>
                <c:pt idx="2516">
                  <c:v>0.37372448979591893</c:v>
                </c:pt>
                <c:pt idx="2517">
                  <c:v>0.37627551020408201</c:v>
                </c:pt>
                <c:pt idx="2518">
                  <c:v>0.38010204081632654</c:v>
                </c:pt>
                <c:pt idx="2519">
                  <c:v>0.37500000000000033</c:v>
                </c:pt>
                <c:pt idx="2520">
                  <c:v>0.37117346938775586</c:v>
                </c:pt>
                <c:pt idx="2521">
                  <c:v>0.37627551020408201</c:v>
                </c:pt>
                <c:pt idx="2522">
                  <c:v>0.37117346938775586</c:v>
                </c:pt>
                <c:pt idx="2523">
                  <c:v>0.37755102040816324</c:v>
                </c:pt>
                <c:pt idx="2524">
                  <c:v>0.38010204081632654</c:v>
                </c:pt>
                <c:pt idx="2525">
                  <c:v>0.37627551020408201</c:v>
                </c:pt>
                <c:pt idx="2526">
                  <c:v>0.37500000000000033</c:v>
                </c:pt>
                <c:pt idx="2527">
                  <c:v>0.37500000000000033</c:v>
                </c:pt>
                <c:pt idx="2528">
                  <c:v>0.36989795918367391</c:v>
                </c:pt>
                <c:pt idx="2529">
                  <c:v>0.36989795918367391</c:v>
                </c:pt>
                <c:pt idx="2530">
                  <c:v>0.37372448979591893</c:v>
                </c:pt>
                <c:pt idx="2531">
                  <c:v>0.36734693877551056</c:v>
                </c:pt>
                <c:pt idx="2532">
                  <c:v>0.37500000000000033</c:v>
                </c:pt>
                <c:pt idx="2533">
                  <c:v>0.37500000000000033</c:v>
                </c:pt>
                <c:pt idx="2534">
                  <c:v>0.37500000000000033</c:v>
                </c:pt>
                <c:pt idx="2535">
                  <c:v>0.37755102040816324</c:v>
                </c:pt>
                <c:pt idx="2536">
                  <c:v>0.37244897959183737</c:v>
                </c:pt>
                <c:pt idx="2537">
                  <c:v>0.37372448979591893</c:v>
                </c:pt>
                <c:pt idx="2538">
                  <c:v>0.36862244897959218</c:v>
                </c:pt>
                <c:pt idx="2539">
                  <c:v>0.37500000000000033</c:v>
                </c:pt>
                <c:pt idx="2540">
                  <c:v>0.36989795918367391</c:v>
                </c:pt>
                <c:pt idx="2541">
                  <c:v>0.36989795918367391</c:v>
                </c:pt>
                <c:pt idx="2542">
                  <c:v>0.37372448979591893</c:v>
                </c:pt>
                <c:pt idx="2543">
                  <c:v>0.36479591836734698</c:v>
                </c:pt>
                <c:pt idx="2544">
                  <c:v>0.37244897959183737</c:v>
                </c:pt>
                <c:pt idx="2545">
                  <c:v>0.36734693877551056</c:v>
                </c:pt>
                <c:pt idx="2546">
                  <c:v>0.37244897959183737</c:v>
                </c:pt>
                <c:pt idx="2547">
                  <c:v>0.36479591836734698</c:v>
                </c:pt>
                <c:pt idx="2548">
                  <c:v>0.37244897959183737</c:v>
                </c:pt>
                <c:pt idx="2549">
                  <c:v>0.36352040816326575</c:v>
                </c:pt>
                <c:pt idx="2550">
                  <c:v>0.36734693877551056</c:v>
                </c:pt>
                <c:pt idx="2551">
                  <c:v>0.36989795918367391</c:v>
                </c:pt>
                <c:pt idx="2552">
                  <c:v>0.36479591836734698</c:v>
                </c:pt>
                <c:pt idx="2553">
                  <c:v>0.36989795918367391</c:v>
                </c:pt>
                <c:pt idx="2554">
                  <c:v>0.36989795918367391</c:v>
                </c:pt>
                <c:pt idx="2555">
                  <c:v>0.36479591836734698</c:v>
                </c:pt>
                <c:pt idx="2556">
                  <c:v>0.36734693877551056</c:v>
                </c:pt>
                <c:pt idx="2557">
                  <c:v>0.36479591836734698</c:v>
                </c:pt>
                <c:pt idx="2558">
                  <c:v>0.36479591836734698</c:v>
                </c:pt>
                <c:pt idx="2559">
                  <c:v>0.36479591836734698</c:v>
                </c:pt>
                <c:pt idx="2560">
                  <c:v>0.36989795918367391</c:v>
                </c:pt>
                <c:pt idx="2561">
                  <c:v>0.35969387755102039</c:v>
                </c:pt>
                <c:pt idx="2562">
                  <c:v>0.36224489795918408</c:v>
                </c:pt>
                <c:pt idx="2563">
                  <c:v>0.36224489795918408</c:v>
                </c:pt>
                <c:pt idx="2564">
                  <c:v>0.35714285714285776</c:v>
                </c:pt>
                <c:pt idx="2565">
                  <c:v>0.36096938775510246</c:v>
                </c:pt>
                <c:pt idx="2566">
                  <c:v>0.36352040816326575</c:v>
                </c:pt>
                <c:pt idx="2567">
                  <c:v>0.35714285714285776</c:v>
                </c:pt>
                <c:pt idx="2568">
                  <c:v>0.35969387755102039</c:v>
                </c:pt>
                <c:pt idx="2569">
                  <c:v>0.36479591836734698</c:v>
                </c:pt>
                <c:pt idx="2570">
                  <c:v>0.36479591836734698</c:v>
                </c:pt>
                <c:pt idx="2571">
                  <c:v>0.36224489795918408</c:v>
                </c:pt>
                <c:pt idx="2572">
                  <c:v>0.37244897959183737</c:v>
                </c:pt>
                <c:pt idx="2573">
                  <c:v>0.35969387755102039</c:v>
                </c:pt>
                <c:pt idx="2574">
                  <c:v>0.36607142857142855</c:v>
                </c:pt>
                <c:pt idx="2575">
                  <c:v>0.36479591836734698</c:v>
                </c:pt>
                <c:pt idx="2576">
                  <c:v>0.36096938775510246</c:v>
                </c:pt>
                <c:pt idx="2577">
                  <c:v>0.36224489795918408</c:v>
                </c:pt>
                <c:pt idx="2578">
                  <c:v>0.36607142857142855</c:v>
                </c:pt>
                <c:pt idx="2579">
                  <c:v>0.36224489795918408</c:v>
                </c:pt>
                <c:pt idx="2580">
                  <c:v>0.36224489795918408</c:v>
                </c:pt>
                <c:pt idx="2581">
                  <c:v>0.36479591836734698</c:v>
                </c:pt>
                <c:pt idx="2582">
                  <c:v>0.35714285714285776</c:v>
                </c:pt>
                <c:pt idx="2583">
                  <c:v>0.36096938775510246</c:v>
                </c:pt>
                <c:pt idx="2584">
                  <c:v>0.35841836734693938</c:v>
                </c:pt>
                <c:pt idx="2585">
                  <c:v>0.35714285714285776</c:v>
                </c:pt>
                <c:pt idx="2586">
                  <c:v>0.35586734693877581</c:v>
                </c:pt>
                <c:pt idx="2587">
                  <c:v>0.35714285714285776</c:v>
                </c:pt>
                <c:pt idx="2588">
                  <c:v>0.35459183673469385</c:v>
                </c:pt>
                <c:pt idx="2589">
                  <c:v>0.35714285714285776</c:v>
                </c:pt>
                <c:pt idx="2590">
                  <c:v>0.36096938775510246</c:v>
                </c:pt>
                <c:pt idx="2591">
                  <c:v>0.35841836734693938</c:v>
                </c:pt>
                <c:pt idx="2592">
                  <c:v>0.35841836734693938</c:v>
                </c:pt>
                <c:pt idx="2593">
                  <c:v>0.36224489795918408</c:v>
                </c:pt>
                <c:pt idx="2594">
                  <c:v>0.35714285714285776</c:v>
                </c:pt>
                <c:pt idx="2595">
                  <c:v>0.36224489795918408</c:v>
                </c:pt>
                <c:pt idx="2596">
                  <c:v>0.36096938775510246</c:v>
                </c:pt>
                <c:pt idx="2597">
                  <c:v>0.36224489795918408</c:v>
                </c:pt>
                <c:pt idx="2598">
                  <c:v>0.35714285714285776</c:v>
                </c:pt>
                <c:pt idx="2599">
                  <c:v>0.36352040816326575</c:v>
                </c:pt>
                <c:pt idx="2600">
                  <c:v>0.35714285714285776</c:v>
                </c:pt>
                <c:pt idx="2601">
                  <c:v>0.35969387755102039</c:v>
                </c:pt>
                <c:pt idx="2602">
                  <c:v>0.35969387755102039</c:v>
                </c:pt>
                <c:pt idx="2603">
                  <c:v>0.35459183673469385</c:v>
                </c:pt>
                <c:pt idx="2604">
                  <c:v>0.35714285714285776</c:v>
                </c:pt>
                <c:pt idx="2605">
                  <c:v>0.35714285714285776</c:v>
                </c:pt>
                <c:pt idx="2606">
                  <c:v>0.35204081632653061</c:v>
                </c:pt>
                <c:pt idx="2607">
                  <c:v>0.35459183673469385</c:v>
                </c:pt>
                <c:pt idx="2608">
                  <c:v>0.35459183673469385</c:v>
                </c:pt>
                <c:pt idx="2609">
                  <c:v>0.35459183673469385</c:v>
                </c:pt>
                <c:pt idx="2610">
                  <c:v>0.35459183673469385</c:v>
                </c:pt>
                <c:pt idx="2611">
                  <c:v>0.35714285714285776</c:v>
                </c:pt>
                <c:pt idx="2612">
                  <c:v>0.34948979591836793</c:v>
                </c:pt>
                <c:pt idx="2613">
                  <c:v>0.35204081632653061</c:v>
                </c:pt>
                <c:pt idx="2614">
                  <c:v>0.34948979591836793</c:v>
                </c:pt>
                <c:pt idx="2615">
                  <c:v>0.34948979591836793</c:v>
                </c:pt>
                <c:pt idx="2616">
                  <c:v>0.35076530612244933</c:v>
                </c:pt>
                <c:pt idx="2617">
                  <c:v>0.35331632653061262</c:v>
                </c:pt>
                <c:pt idx="2618">
                  <c:v>0.35076530612244933</c:v>
                </c:pt>
                <c:pt idx="2619">
                  <c:v>0.35204081632653061</c:v>
                </c:pt>
                <c:pt idx="2620">
                  <c:v>0.35459183673469385</c:v>
                </c:pt>
                <c:pt idx="2621">
                  <c:v>0.3443877551020415</c:v>
                </c:pt>
                <c:pt idx="2622">
                  <c:v>0.35076530612244933</c:v>
                </c:pt>
                <c:pt idx="2623">
                  <c:v>0.34948979591836793</c:v>
                </c:pt>
                <c:pt idx="2624">
                  <c:v>0.34948979591836793</c:v>
                </c:pt>
                <c:pt idx="2625">
                  <c:v>0.35204081632653061</c:v>
                </c:pt>
                <c:pt idx="2626">
                  <c:v>0.35076530612244933</c:v>
                </c:pt>
                <c:pt idx="2627">
                  <c:v>0.34948979591836793</c:v>
                </c:pt>
                <c:pt idx="2628">
                  <c:v>0.35204081632653061</c:v>
                </c:pt>
                <c:pt idx="2629">
                  <c:v>0.35714285714285776</c:v>
                </c:pt>
                <c:pt idx="2630">
                  <c:v>0.34693877551020452</c:v>
                </c:pt>
                <c:pt idx="2631">
                  <c:v>0.35586734693877581</c:v>
                </c:pt>
                <c:pt idx="2632">
                  <c:v>0.34693877551020452</c:v>
                </c:pt>
                <c:pt idx="2633">
                  <c:v>0.34693877551020452</c:v>
                </c:pt>
                <c:pt idx="2634">
                  <c:v>0.3443877551020415</c:v>
                </c:pt>
                <c:pt idx="2635">
                  <c:v>0.34566326530612246</c:v>
                </c:pt>
                <c:pt idx="2636">
                  <c:v>0.3443877551020415</c:v>
                </c:pt>
                <c:pt idx="2637">
                  <c:v>0.34183673469387782</c:v>
                </c:pt>
                <c:pt idx="2638">
                  <c:v>0.34821428571428614</c:v>
                </c:pt>
                <c:pt idx="2639">
                  <c:v>0.34183673469387782</c:v>
                </c:pt>
                <c:pt idx="2640">
                  <c:v>0.3443877551020415</c:v>
                </c:pt>
                <c:pt idx="2641">
                  <c:v>0.34693877551020452</c:v>
                </c:pt>
                <c:pt idx="2642">
                  <c:v>0.34311224489795938</c:v>
                </c:pt>
                <c:pt idx="2643">
                  <c:v>0.3443877551020415</c:v>
                </c:pt>
                <c:pt idx="2644">
                  <c:v>0.34693877551020452</c:v>
                </c:pt>
                <c:pt idx="2645">
                  <c:v>0.33928571428571463</c:v>
                </c:pt>
                <c:pt idx="2646">
                  <c:v>0.33928571428571463</c:v>
                </c:pt>
                <c:pt idx="2647">
                  <c:v>0.33801020408163307</c:v>
                </c:pt>
                <c:pt idx="2648">
                  <c:v>0.33418367346938838</c:v>
                </c:pt>
                <c:pt idx="2649">
                  <c:v>0.33673469387755173</c:v>
                </c:pt>
                <c:pt idx="2650">
                  <c:v>0.34056122448979576</c:v>
                </c:pt>
                <c:pt idx="2651">
                  <c:v>0.33928571428571463</c:v>
                </c:pt>
                <c:pt idx="2652">
                  <c:v>0.33928571428571463</c:v>
                </c:pt>
                <c:pt idx="2653">
                  <c:v>0.3443877551020415</c:v>
                </c:pt>
                <c:pt idx="2654">
                  <c:v>0.34183673469387782</c:v>
                </c:pt>
                <c:pt idx="2655">
                  <c:v>0.34311224489795938</c:v>
                </c:pt>
                <c:pt idx="2656">
                  <c:v>0.34183673469387782</c:v>
                </c:pt>
                <c:pt idx="2657">
                  <c:v>0.34183673469387782</c:v>
                </c:pt>
                <c:pt idx="2658">
                  <c:v>0.3443877551020415</c:v>
                </c:pt>
                <c:pt idx="2659">
                  <c:v>0.3443877551020415</c:v>
                </c:pt>
                <c:pt idx="2660">
                  <c:v>0.3443877551020415</c:v>
                </c:pt>
                <c:pt idx="2661">
                  <c:v>0.34183673469387782</c:v>
                </c:pt>
                <c:pt idx="2662">
                  <c:v>0.34311224489795938</c:v>
                </c:pt>
                <c:pt idx="2663">
                  <c:v>0.34183673469387782</c:v>
                </c:pt>
                <c:pt idx="2664">
                  <c:v>0.34183673469387782</c:v>
                </c:pt>
                <c:pt idx="2665">
                  <c:v>0.34183673469387782</c:v>
                </c:pt>
                <c:pt idx="2666">
                  <c:v>0.33928571428571463</c:v>
                </c:pt>
                <c:pt idx="2667">
                  <c:v>0.33418367346938838</c:v>
                </c:pt>
                <c:pt idx="2668">
                  <c:v>0.33290816326530698</c:v>
                </c:pt>
                <c:pt idx="2669">
                  <c:v>0.32397959183673514</c:v>
                </c:pt>
                <c:pt idx="2670">
                  <c:v>0.32142857142857217</c:v>
                </c:pt>
                <c:pt idx="2671">
                  <c:v>0.32142857142857217</c:v>
                </c:pt>
                <c:pt idx="2672">
                  <c:v>0.31632653061224569</c:v>
                </c:pt>
                <c:pt idx="2673">
                  <c:v>0.32142857142857217</c:v>
                </c:pt>
                <c:pt idx="2674">
                  <c:v>0.32015306122449044</c:v>
                </c:pt>
                <c:pt idx="2675">
                  <c:v>0.32142857142857217</c:v>
                </c:pt>
                <c:pt idx="2676">
                  <c:v>0.33035714285714324</c:v>
                </c:pt>
                <c:pt idx="2677">
                  <c:v>0.33163265306122447</c:v>
                </c:pt>
                <c:pt idx="2678">
                  <c:v>0.33418367346938838</c:v>
                </c:pt>
                <c:pt idx="2679">
                  <c:v>0.33673469387755173</c:v>
                </c:pt>
                <c:pt idx="2680">
                  <c:v>0.33928571428571463</c:v>
                </c:pt>
                <c:pt idx="2681">
                  <c:v>0.33928571428571463</c:v>
                </c:pt>
                <c:pt idx="2682">
                  <c:v>0.33928571428571463</c:v>
                </c:pt>
                <c:pt idx="2683">
                  <c:v>0.33928571428571463</c:v>
                </c:pt>
                <c:pt idx="2684">
                  <c:v>0.33418367346938838</c:v>
                </c:pt>
                <c:pt idx="2685">
                  <c:v>0.33673469387755173</c:v>
                </c:pt>
                <c:pt idx="2686">
                  <c:v>0.33418367346938838</c:v>
                </c:pt>
                <c:pt idx="2687">
                  <c:v>0.33673469387755173</c:v>
                </c:pt>
                <c:pt idx="2688">
                  <c:v>0.33163265306122447</c:v>
                </c:pt>
                <c:pt idx="2689">
                  <c:v>0.33673469387755173</c:v>
                </c:pt>
                <c:pt idx="2690">
                  <c:v>0.33163265306122447</c:v>
                </c:pt>
                <c:pt idx="2691">
                  <c:v>0.33545918367347005</c:v>
                </c:pt>
                <c:pt idx="2692">
                  <c:v>0.33673469387755173</c:v>
                </c:pt>
                <c:pt idx="2693">
                  <c:v>0.33801020408163307</c:v>
                </c:pt>
                <c:pt idx="2694">
                  <c:v>0.33545918367347005</c:v>
                </c:pt>
                <c:pt idx="2695">
                  <c:v>0.33928571428571463</c:v>
                </c:pt>
                <c:pt idx="2696">
                  <c:v>0.33418367346938838</c:v>
                </c:pt>
                <c:pt idx="2697">
                  <c:v>0.33290816326530698</c:v>
                </c:pt>
                <c:pt idx="2698">
                  <c:v>0.33418367346938838</c:v>
                </c:pt>
                <c:pt idx="2699">
                  <c:v>0.33035714285714324</c:v>
                </c:pt>
                <c:pt idx="2700">
                  <c:v>0.33928571428571463</c:v>
                </c:pt>
                <c:pt idx="2701">
                  <c:v>0.33290816326530698</c:v>
                </c:pt>
                <c:pt idx="2702">
                  <c:v>0.33673469387755173</c:v>
                </c:pt>
                <c:pt idx="2703">
                  <c:v>0.33163265306122447</c:v>
                </c:pt>
                <c:pt idx="2704">
                  <c:v>0.33290816326530698</c:v>
                </c:pt>
                <c:pt idx="2705">
                  <c:v>0.33163265306122447</c:v>
                </c:pt>
                <c:pt idx="2706">
                  <c:v>0.33163265306122447</c:v>
                </c:pt>
                <c:pt idx="2707">
                  <c:v>0.32908163265306162</c:v>
                </c:pt>
                <c:pt idx="2708">
                  <c:v>0.32908163265306162</c:v>
                </c:pt>
                <c:pt idx="2709">
                  <c:v>0.32653061224489854</c:v>
                </c:pt>
                <c:pt idx="2710">
                  <c:v>0.32908163265306162</c:v>
                </c:pt>
                <c:pt idx="2711">
                  <c:v>0.32780612244897994</c:v>
                </c:pt>
                <c:pt idx="2712">
                  <c:v>0.32780612244897994</c:v>
                </c:pt>
                <c:pt idx="2713">
                  <c:v>0.32908163265306162</c:v>
                </c:pt>
                <c:pt idx="2714">
                  <c:v>0.32780612244897994</c:v>
                </c:pt>
                <c:pt idx="2715">
                  <c:v>0.32908163265306162</c:v>
                </c:pt>
                <c:pt idx="2716">
                  <c:v>0.33163265306122447</c:v>
                </c:pt>
                <c:pt idx="2717">
                  <c:v>0.32780612244897994</c:v>
                </c:pt>
                <c:pt idx="2718">
                  <c:v>0.33163265306122447</c:v>
                </c:pt>
                <c:pt idx="2719">
                  <c:v>0.33163265306122447</c:v>
                </c:pt>
                <c:pt idx="2720">
                  <c:v>0.32908163265306162</c:v>
                </c:pt>
                <c:pt idx="2721">
                  <c:v>0.32908163265306162</c:v>
                </c:pt>
                <c:pt idx="2722">
                  <c:v>0.33163265306122447</c:v>
                </c:pt>
                <c:pt idx="2723">
                  <c:v>0.32397959183673514</c:v>
                </c:pt>
                <c:pt idx="2724">
                  <c:v>0.32270408163265379</c:v>
                </c:pt>
                <c:pt idx="2725">
                  <c:v>0.32908163265306162</c:v>
                </c:pt>
                <c:pt idx="2726">
                  <c:v>0.32270408163265379</c:v>
                </c:pt>
                <c:pt idx="2727">
                  <c:v>0.32525510204081631</c:v>
                </c:pt>
                <c:pt idx="2728">
                  <c:v>0.32653061224489854</c:v>
                </c:pt>
                <c:pt idx="2729">
                  <c:v>0.32142857142857217</c:v>
                </c:pt>
                <c:pt idx="2730">
                  <c:v>0.31887755102040877</c:v>
                </c:pt>
                <c:pt idx="2731">
                  <c:v>0.32142857142857217</c:v>
                </c:pt>
                <c:pt idx="2732">
                  <c:v>0.31122448979591893</c:v>
                </c:pt>
                <c:pt idx="2733">
                  <c:v>0.31122448979591893</c:v>
                </c:pt>
                <c:pt idx="2734">
                  <c:v>0.30867346938775586</c:v>
                </c:pt>
                <c:pt idx="2735">
                  <c:v>0.30612244897959218</c:v>
                </c:pt>
                <c:pt idx="2736">
                  <c:v>0.31122448979591893</c:v>
                </c:pt>
                <c:pt idx="2737">
                  <c:v>0.31632653061224569</c:v>
                </c:pt>
                <c:pt idx="2738">
                  <c:v>0.31250000000000033</c:v>
                </c:pt>
                <c:pt idx="2739">
                  <c:v>0.31377551020408201</c:v>
                </c:pt>
                <c:pt idx="2740">
                  <c:v>0.32015306122449044</c:v>
                </c:pt>
                <c:pt idx="2741">
                  <c:v>0.31377551020408201</c:v>
                </c:pt>
                <c:pt idx="2742">
                  <c:v>0.31760204081632654</c:v>
                </c:pt>
                <c:pt idx="2743">
                  <c:v>0.32653061224489854</c:v>
                </c:pt>
                <c:pt idx="2744">
                  <c:v>0.31632653061224569</c:v>
                </c:pt>
                <c:pt idx="2745">
                  <c:v>0.32397959183673514</c:v>
                </c:pt>
                <c:pt idx="2746">
                  <c:v>0.32397959183673514</c:v>
                </c:pt>
                <c:pt idx="2747">
                  <c:v>0.31632653061224569</c:v>
                </c:pt>
                <c:pt idx="2748">
                  <c:v>0.31887755102040877</c:v>
                </c:pt>
                <c:pt idx="2749">
                  <c:v>0.31887755102040877</c:v>
                </c:pt>
                <c:pt idx="2750">
                  <c:v>0.31377551020408201</c:v>
                </c:pt>
                <c:pt idx="2751">
                  <c:v>0.31887755102040877</c:v>
                </c:pt>
                <c:pt idx="2752">
                  <c:v>0.31887755102040877</c:v>
                </c:pt>
                <c:pt idx="2753">
                  <c:v>0.31887755102040877</c:v>
                </c:pt>
                <c:pt idx="2754">
                  <c:v>0.31887755102040877</c:v>
                </c:pt>
                <c:pt idx="2755">
                  <c:v>0.31887755102040877</c:v>
                </c:pt>
                <c:pt idx="2756">
                  <c:v>0.31377551020408201</c:v>
                </c:pt>
                <c:pt idx="2757">
                  <c:v>0.31377551020408201</c:v>
                </c:pt>
                <c:pt idx="2758">
                  <c:v>0.32397959183673514</c:v>
                </c:pt>
                <c:pt idx="2759">
                  <c:v>0.31377551020408201</c:v>
                </c:pt>
                <c:pt idx="2760">
                  <c:v>0.32397959183673514</c:v>
                </c:pt>
                <c:pt idx="2761">
                  <c:v>0.31887755102040877</c:v>
                </c:pt>
                <c:pt idx="2762">
                  <c:v>0.31122448979591893</c:v>
                </c:pt>
                <c:pt idx="2763">
                  <c:v>0.31505102040816324</c:v>
                </c:pt>
                <c:pt idx="2764">
                  <c:v>0.31632653061224569</c:v>
                </c:pt>
                <c:pt idx="2765">
                  <c:v>0.31250000000000033</c:v>
                </c:pt>
                <c:pt idx="2766">
                  <c:v>0.31632653061224569</c:v>
                </c:pt>
                <c:pt idx="2767">
                  <c:v>0.31887755102040877</c:v>
                </c:pt>
                <c:pt idx="2768">
                  <c:v>0.31632653061224569</c:v>
                </c:pt>
                <c:pt idx="2769">
                  <c:v>0.31632653061224569</c:v>
                </c:pt>
                <c:pt idx="2770">
                  <c:v>0.31377551020408201</c:v>
                </c:pt>
                <c:pt idx="2771">
                  <c:v>0.30867346938775586</c:v>
                </c:pt>
                <c:pt idx="2772">
                  <c:v>0.30867346938775586</c:v>
                </c:pt>
                <c:pt idx="2773">
                  <c:v>0.31377551020408201</c:v>
                </c:pt>
                <c:pt idx="2774">
                  <c:v>0.31122448979591893</c:v>
                </c:pt>
                <c:pt idx="2775">
                  <c:v>0.31377551020408201</c:v>
                </c:pt>
                <c:pt idx="2776">
                  <c:v>0.31377551020408201</c:v>
                </c:pt>
                <c:pt idx="2777">
                  <c:v>0.31377551020408201</c:v>
                </c:pt>
                <c:pt idx="2778">
                  <c:v>0.30994897959183737</c:v>
                </c:pt>
                <c:pt idx="2779">
                  <c:v>0.31632653061224569</c:v>
                </c:pt>
                <c:pt idx="2780">
                  <c:v>0.30867346938775586</c:v>
                </c:pt>
                <c:pt idx="2781">
                  <c:v>0.31377551020408201</c:v>
                </c:pt>
                <c:pt idx="2782">
                  <c:v>0.30867346938775586</c:v>
                </c:pt>
                <c:pt idx="2783">
                  <c:v>0.31122448979591893</c:v>
                </c:pt>
                <c:pt idx="2784">
                  <c:v>0.30739795918367391</c:v>
                </c:pt>
                <c:pt idx="2785">
                  <c:v>0.31122448979591893</c:v>
                </c:pt>
                <c:pt idx="2786">
                  <c:v>0.31122448979591893</c:v>
                </c:pt>
                <c:pt idx="2787">
                  <c:v>0.30867346938775586</c:v>
                </c:pt>
                <c:pt idx="2788">
                  <c:v>0.31122448979591893</c:v>
                </c:pt>
                <c:pt idx="2789">
                  <c:v>0.30739795918367391</c:v>
                </c:pt>
                <c:pt idx="2790">
                  <c:v>0.30612244897959218</c:v>
                </c:pt>
                <c:pt idx="2791">
                  <c:v>0.30994897959183737</c:v>
                </c:pt>
                <c:pt idx="2792">
                  <c:v>0.30867346938775586</c:v>
                </c:pt>
                <c:pt idx="2793">
                  <c:v>0.30867346938775586</c:v>
                </c:pt>
                <c:pt idx="2794">
                  <c:v>0.31632653061224569</c:v>
                </c:pt>
                <c:pt idx="2795">
                  <c:v>0.30867346938775586</c:v>
                </c:pt>
                <c:pt idx="2796">
                  <c:v>0.30994897959183737</c:v>
                </c:pt>
                <c:pt idx="2797">
                  <c:v>0.31250000000000033</c:v>
                </c:pt>
                <c:pt idx="2798">
                  <c:v>0.30357142857142855</c:v>
                </c:pt>
                <c:pt idx="2799">
                  <c:v>0.30612244897959218</c:v>
                </c:pt>
                <c:pt idx="2800">
                  <c:v>0.30867346938775586</c:v>
                </c:pt>
                <c:pt idx="2801">
                  <c:v>0.30357142857142855</c:v>
                </c:pt>
                <c:pt idx="2802">
                  <c:v>0.30612244897959218</c:v>
                </c:pt>
                <c:pt idx="2803">
                  <c:v>0.30867346938775586</c:v>
                </c:pt>
                <c:pt idx="2804">
                  <c:v>0.30357142857142855</c:v>
                </c:pt>
                <c:pt idx="2805">
                  <c:v>0.30867346938775586</c:v>
                </c:pt>
                <c:pt idx="2806">
                  <c:v>0.30867346938775586</c:v>
                </c:pt>
                <c:pt idx="2807">
                  <c:v>0.30102040816326575</c:v>
                </c:pt>
                <c:pt idx="2808">
                  <c:v>0.30484693877551056</c:v>
                </c:pt>
                <c:pt idx="2809">
                  <c:v>0.30612244897959218</c:v>
                </c:pt>
                <c:pt idx="2810">
                  <c:v>0.30229591836734698</c:v>
                </c:pt>
                <c:pt idx="2811">
                  <c:v>0.30612244897959218</c:v>
                </c:pt>
                <c:pt idx="2812">
                  <c:v>0.30867346938775586</c:v>
                </c:pt>
                <c:pt idx="2813">
                  <c:v>0.30102040816326575</c:v>
                </c:pt>
                <c:pt idx="2814">
                  <c:v>0.30612244897959218</c:v>
                </c:pt>
                <c:pt idx="2815">
                  <c:v>0.30612244897959218</c:v>
                </c:pt>
                <c:pt idx="2816">
                  <c:v>0.30357142857142855</c:v>
                </c:pt>
                <c:pt idx="2817">
                  <c:v>0.30102040816326575</c:v>
                </c:pt>
                <c:pt idx="2818">
                  <c:v>0.30612244897959218</c:v>
                </c:pt>
                <c:pt idx="2819">
                  <c:v>0.29974489795918408</c:v>
                </c:pt>
                <c:pt idx="2820">
                  <c:v>0.30357142857142855</c:v>
                </c:pt>
                <c:pt idx="2821">
                  <c:v>0.30612244897959218</c:v>
                </c:pt>
                <c:pt idx="2822">
                  <c:v>0.29846938775510246</c:v>
                </c:pt>
                <c:pt idx="2823">
                  <c:v>0.30357142857142855</c:v>
                </c:pt>
                <c:pt idx="2824">
                  <c:v>0.30102040816326575</c:v>
                </c:pt>
                <c:pt idx="2825">
                  <c:v>0.30229591836734698</c:v>
                </c:pt>
                <c:pt idx="2826">
                  <c:v>0.29846938775510246</c:v>
                </c:pt>
                <c:pt idx="2827">
                  <c:v>0.30229591836734698</c:v>
                </c:pt>
                <c:pt idx="2828">
                  <c:v>0.30102040816326575</c:v>
                </c:pt>
                <c:pt idx="2829">
                  <c:v>0.30102040816326575</c:v>
                </c:pt>
                <c:pt idx="2830">
                  <c:v>0.30867346938775586</c:v>
                </c:pt>
                <c:pt idx="2831">
                  <c:v>0.30229591836734698</c:v>
                </c:pt>
                <c:pt idx="2832">
                  <c:v>0.30357142857142855</c:v>
                </c:pt>
                <c:pt idx="2833">
                  <c:v>0.30484693877551056</c:v>
                </c:pt>
                <c:pt idx="2834">
                  <c:v>0.30357142857142855</c:v>
                </c:pt>
                <c:pt idx="2835">
                  <c:v>0.29974489795918408</c:v>
                </c:pt>
                <c:pt idx="2836">
                  <c:v>0.30612244897959218</c:v>
                </c:pt>
                <c:pt idx="2837">
                  <c:v>0.29591836734693938</c:v>
                </c:pt>
                <c:pt idx="2838">
                  <c:v>0.30102040816326575</c:v>
                </c:pt>
                <c:pt idx="2839">
                  <c:v>0.30229591836734698</c:v>
                </c:pt>
                <c:pt idx="2840">
                  <c:v>0.29846938775510246</c:v>
                </c:pt>
                <c:pt idx="2841">
                  <c:v>0.29846938775510246</c:v>
                </c:pt>
                <c:pt idx="2842">
                  <c:v>0.30102040816326575</c:v>
                </c:pt>
                <c:pt idx="2843">
                  <c:v>0.29336734693877581</c:v>
                </c:pt>
                <c:pt idx="2844">
                  <c:v>0.29846938775510246</c:v>
                </c:pt>
                <c:pt idx="2845">
                  <c:v>0.29719387755102039</c:v>
                </c:pt>
                <c:pt idx="2846">
                  <c:v>0.29591836734693938</c:v>
                </c:pt>
                <c:pt idx="2847">
                  <c:v>0.29846938775510246</c:v>
                </c:pt>
                <c:pt idx="2848">
                  <c:v>0.29974489795918408</c:v>
                </c:pt>
                <c:pt idx="2849">
                  <c:v>0.29846938775510246</c:v>
                </c:pt>
                <c:pt idx="2850">
                  <c:v>0.29591836734693938</c:v>
                </c:pt>
                <c:pt idx="2851">
                  <c:v>0.30612244897959218</c:v>
                </c:pt>
                <c:pt idx="2852">
                  <c:v>0.29464285714285776</c:v>
                </c:pt>
                <c:pt idx="2853">
                  <c:v>0.30357142857142855</c:v>
                </c:pt>
                <c:pt idx="2854">
                  <c:v>0.29974489795918408</c:v>
                </c:pt>
                <c:pt idx="2855">
                  <c:v>0.29464285714285776</c:v>
                </c:pt>
                <c:pt idx="2856">
                  <c:v>0.29464285714285776</c:v>
                </c:pt>
                <c:pt idx="2857">
                  <c:v>0.29591836734693938</c:v>
                </c:pt>
                <c:pt idx="2858">
                  <c:v>0.29081632653061262</c:v>
                </c:pt>
                <c:pt idx="2859">
                  <c:v>0.29336734693877581</c:v>
                </c:pt>
                <c:pt idx="2860">
                  <c:v>0.29846938775510246</c:v>
                </c:pt>
                <c:pt idx="2861">
                  <c:v>0.29464285714285776</c:v>
                </c:pt>
                <c:pt idx="2862">
                  <c:v>0.29591836734693938</c:v>
                </c:pt>
                <c:pt idx="2863">
                  <c:v>0.29846938775510246</c:v>
                </c:pt>
                <c:pt idx="2864">
                  <c:v>0.29336734693877581</c:v>
                </c:pt>
                <c:pt idx="2865">
                  <c:v>0.29336734693877581</c:v>
                </c:pt>
                <c:pt idx="2866">
                  <c:v>0.29591836734693938</c:v>
                </c:pt>
                <c:pt idx="2867">
                  <c:v>0.29464285714285776</c:v>
                </c:pt>
                <c:pt idx="2868">
                  <c:v>0.29591836734693938</c:v>
                </c:pt>
                <c:pt idx="2869">
                  <c:v>0.29974489795918408</c:v>
                </c:pt>
                <c:pt idx="2870">
                  <c:v>0.29336734693877581</c:v>
                </c:pt>
                <c:pt idx="2871">
                  <c:v>0.29336734693877581</c:v>
                </c:pt>
                <c:pt idx="2872">
                  <c:v>0.29209183673469385</c:v>
                </c:pt>
                <c:pt idx="2873">
                  <c:v>0.29081632653061262</c:v>
                </c:pt>
                <c:pt idx="2874">
                  <c:v>0.29591836734693938</c:v>
                </c:pt>
                <c:pt idx="2875">
                  <c:v>0.29336734693877581</c:v>
                </c:pt>
                <c:pt idx="2876">
                  <c:v>0.29336734693877581</c:v>
                </c:pt>
                <c:pt idx="2877">
                  <c:v>0.29336734693877581</c:v>
                </c:pt>
                <c:pt idx="2878">
                  <c:v>0.29209183673469385</c:v>
                </c:pt>
                <c:pt idx="2879">
                  <c:v>0.29591836734693938</c:v>
                </c:pt>
                <c:pt idx="2880">
                  <c:v>0.29591836734693938</c:v>
                </c:pt>
                <c:pt idx="2881">
                  <c:v>0.29719387755102039</c:v>
                </c:pt>
                <c:pt idx="2882">
                  <c:v>0.29591836734693938</c:v>
                </c:pt>
                <c:pt idx="2883">
                  <c:v>0.29336734693877581</c:v>
                </c:pt>
                <c:pt idx="2884">
                  <c:v>0.29591836734693938</c:v>
                </c:pt>
                <c:pt idx="2885">
                  <c:v>0.29336734693877581</c:v>
                </c:pt>
                <c:pt idx="2886">
                  <c:v>0.29464285714285776</c:v>
                </c:pt>
                <c:pt idx="2887">
                  <c:v>0.29591836734693938</c:v>
                </c:pt>
                <c:pt idx="2888">
                  <c:v>0.29209183673469385</c:v>
                </c:pt>
                <c:pt idx="2889">
                  <c:v>0.29336734693877581</c:v>
                </c:pt>
                <c:pt idx="2890">
                  <c:v>0.29081632653061262</c:v>
                </c:pt>
                <c:pt idx="2891">
                  <c:v>0.28954081632653061</c:v>
                </c:pt>
                <c:pt idx="2892">
                  <c:v>0.28826530612244933</c:v>
                </c:pt>
                <c:pt idx="2893">
                  <c:v>0.29336734693877581</c:v>
                </c:pt>
                <c:pt idx="2894">
                  <c:v>0.28826530612244933</c:v>
                </c:pt>
                <c:pt idx="2895">
                  <c:v>0.29081632653061262</c:v>
                </c:pt>
                <c:pt idx="2896">
                  <c:v>0.28954081632653061</c:v>
                </c:pt>
                <c:pt idx="2897">
                  <c:v>0.29209183673469385</c:v>
                </c:pt>
                <c:pt idx="2898">
                  <c:v>0.28954081632653061</c:v>
                </c:pt>
                <c:pt idx="2899">
                  <c:v>0.29336734693877581</c:v>
                </c:pt>
                <c:pt idx="2900">
                  <c:v>0.29336734693877581</c:v>
                </c:pt>
                <c:pt idx="2901">
                  <c:v>0.29336734693877581</c:v>
                </c:pt>
                <c:pt idx="2902">
                  <c:v>0.29846938775510246</c:v>
                </c:pt>
                <c:pt idx="2903">
                  <c:v>0.28954081632653061</c:v>
                </c:pt>
                <c:pt idx="2904">
                  <c:v>0.29336734693877581</c:v>
                </c:pt>
                <c:pt idx="2905">
                  <c:v>0.28954081632653061</c:v>
                </c:pt>
                <c:pt idx="2906">
                  <c:v>0.28954081632653061</c:v>
                </c:pt>
                <c:pt idx="2907">
                  <c:v>0.29081632653061262</c:v>
                </c:pt>
                <c:pt idx="2908">
                  <c:v>0.29336734693877581</c:v>
                </c:pt>
                <c:pt idx="2909">
                  <c:v>0.29209183673469385</c:v>
                </c:pt>
                <c:pt idx="2910">
                  <c:v>0.29081632653061262</c:v>
                </c:pt>
                <c:pt idx="2911">
                  <c:v>0.29336734693877581</c:v>
                </c:pt>
                <c:pt idx="2912">
                  <c:v>0.28826530612244933</c:v>
                </c:pt>
                <c:pt idx="2913">
                  <c:v>0.28826530612244933</c:v>
                </c:pt>
                <c:pt idx="2914">
                  <c:v>0.28826530612244933</c:v>
                </c:pt>
                <c:pt idx="2915">
                  <c:v>0.28571428571428614</c:v>
                </c:pt>
                <c:pt idx="2916">
                  <c:v>0.28316326530612246</c:v>
                </c:pt>
                <c:pt idx="2917">
                  <c:v>0.28826530612244933</c:v>
                </c:pt>
                <c:pt idx="2918">
                  <c:v>0.27806122448979576</c:v>
                </c:pt>
                <c:pt idx="2919">
                  <c:v>0.28316326530612246</c:v>
                </c:pt>
                <c:pt idx="2920">
                  <c:v>0.28316326530612246</c:v>
                </c:pt>
                <c:pt idx="2921">
                  <c:v>0.28316326530612246</c:v>
                </c:pt>
                <c:pt idx="2922">
                  <c:v>0.28571428571428614</c:v>
                </c:pt>
                <c:pt idx="2923">
                  <c:v>0.28826530612244933</c:v>
                </c:pt>
                <c:pt idx="2924">
                  <c:v>0.28571428571428614</c:v>
                </c:pt>
                <c:pt idx="2925">
                  <c:v>0.28571428571428614</c:v>
                </c:pt>
                <c:pt idx="2926">
                  <c:v>0.28571428571428614</c:v>
                </c:pt>
                <c:pt idx="2927">
                  <c:v>0.28571428571428614</c:v>
                </c:pt>
                <c:pt idx="2928">
                  <c:v>0.28316326530612246</c:v>
                </c:pt>
                <c:pt idx="2929">
                  <c:v>0.28826530612244933</c:v>
                </c:pt>
                <c:pt idx="2930">
                  <c:v>0.28443877551020452</c:v>
                </c:pt>
                <c:pt idx="2931">
                  <c:v>0.28316326530612246</c:v>
                </c:pt>
                <c:pt idx="2932">
                  <c:v>0.28954081632653061</c:v>
                </c:pt>
                <c:pt idx="2933">
                  <c:v>0.28826530612244933</c:v>
                </c:pt>
                <c:pt idx="2934">
                  <c:v>0.28698979591836793</c:v>
                </c:pt>
                <c:pt idx="2935">
                  <c:v>0.29081632653061262</c:v>
                </c:pt>
                <c:pt idx="2936">
                  <c:v>0.28698979591836793</c:v>
                </c:pt>
                <c:pt idx="2937">
                  <c:v>0.28571428571428614</c:v>
                </c:pt>
                <c:pt idx="2938">
                  <c:v>0.29336734693877581</c:v>
                </c:pt>
                <c:pt idx="2939">
                  <c:v>0.28826530612244933</c:v>
                </c:pt>
                <c:pt idx="2940">
                  <c:v>0.28826530612244933</c:v>
                </c:pt>
                <c:pt idx="2941">
                  <c:v>0.29081632653061262</c:v>
                </c:pt>
                <c:pt idx="2942">
                  <c:v>0.28316326530612246</c:v>
                </c:pt>
                <c:pt idx="2943">
                  <c:v>0.28443877551020452</c:v>
                </c:pt>
                <c:pt idx="2944">
                  <c:v>0.28826530612244933</c:v>
                </c:pt>
                <c:pt idx="2945">
                  <c:v>0.28571428571428614</c:v>
                </c:pt>
                <c:pt idx="2946">
                  <c:v>0.28826530612244933</c:v>
                </c:pt>
                <c:pt idx="2947">
                  <c:v>0.29209183673469385</c:v>
                </c:pt>
                <c:pt idx="2948">
                  <c:v>0.28316326530612246</c:v>
                </c:pt>
                <c:pt idx="2949">
                  <c:v>0.29081632653061262</c:v>
                </c:pt>
                <c:pt idx="2950">
                  <c:v>0.28698979591836793</c:v>
                </c:pt>
                <c:pt idx="2951">
                  <c:v>0.28698979591836793</c:v>
                </c:pt>
                <c:pt idx="2952">
                  <c:v>0.28571428571428614</c:v>
                </c:pt>
                <c:pt idx="2953">
                  <c:v>0.28571428571428614</c:v>
                </c:pt>
                <c:pt idx="2954">
                  <c:v>0.2818877551020415</c:v>
                </c:pt>
                <c:pt idx="2955">
                  <c:v>0.28316326530612246</c:v>
                </c:pt>
                <c:pt idx="2956">
                  <c:v>0.28061224489795938</c:v>
                </c:pt>
                <c:pt idx="2957">
                  <c:v>0.28061224489795938</c:v>
                </c:pt>
                <c:pt idx="2958">
                  <c:v>0.28316326530612246</c:v>
                </c:pt>
                <c:pt idx="2959">
                  <c:v>0.28316326530612246</c:v>
                </c:pt>
                <c:pt idx="2960">
                  <c:v>0.28316326530612246</c:v>
                </c:pt>
                <c:pt idx="2961">
                  <c:v>0.28061224489795938</c:v>
                </c:pt>
                <c:pt idx="2962">
                  <c:v>0.28443877551020452</c:v>
                </c:pt>
                <c:pt idx="2963">
                  <c:v>0.27806122448979576</c:v>
                </c:pt>
                <c:pt idx="2964">
                  <c:v>0.27806122448979576</c:v>
                </c:pt>
                <c:pt idx="2965">
                  <c:v>0.28316326530612246</c:v>
                </c:pt>
                <c:pt idx="2966">
                  <c:v>0.27551020408163268</c:v>
                </c:pt>
                <c:pt idx="2967">
                  <c:v>0.28316326530612246</c:v>
                </c:pt>
                <c:pt idx="2968">
                  <c:v>0.28316326530612246</c:v>
                </c:pt>
                <c:pt idx="2969">
                  <c:v>0.28061224489795938</c:v>
                </c:pt>
                <c:pt idx="2970">
                  <c:v>0.28316326530612246</c:v>
                </c:pt>
                <c:pt idx="2971">
                  <c:v>0.28316326530612246</c:v>
                </c:pt>
                <c:pt idx="2972">
                  <c:v>0.28061224489795938</c:v>
                </c:pt>
                <c:pt idx="2973">
                  <c:v>0.28443877551020452</c:v>
                </c:pt>
                <c:pt idx="2974">
                  <c:v>0.28316326530612246</c:v>
                </c:pt>
                <c:pt idx="2975">
                  <c:v>0.28571428571428614</c:v>
                </c:pt>
                <c:pt idx="2976">
                  <c:v>0.28316326530612246</c:v>
                </c:pt>
                <c:pt idx="2977">
                  <c:v>0.28698979591836793</c:v>
                </c:pt>
                <c:pt idx="2978">
                  <c:v>0.28316326530612246</c:v>
                </c:pt>
                <c:pt idx="2979">
                  <c:v>0.28061224489795938</c:v>
                </c:pt>
                <c:pt idx="2980">
                  <c:v>0.28571428571428614</c:v>
                </c:pt>
                <c:pt idx="2981">
                  <c:v>0.27806122448979576</c:v>
                </c:pt>
                <c:pt idx="2982">
                  <c:v>0.28061224489795938</c:v>
                </c:pt>
                <c:pt idx="2983">
                  <c:v>0.28826530612244933</c:v>
                </c:pt>
                <c:pt idx="2984">
                  <c:v>0.28061224489795938</c:v>
                </c:pt>
                <c:pt idx="2985">
                  <c:v>0.28571428571428614</c:v>
                </c:pt>
                <c:pt idx="2986">
                  <c:v>0.28316326530612246</c:v>
                </c:pt>
                <c:pt idx="2987">
                  <c:v>0.27933673469387782</c:v>
                </c:pt>
                <c:pt idx="2988">
                  <c:v>0.27806122448979576</c:v>
                </c:pt>
                <c:pt idx="2989">
                  <c:v>0.28061224489795938</c:v>
                </c:pt>
                <c:pt idx="2990">
                  <c:v>0.27551020408163268</c:v>
                </c:pt>
                <c:pt idx="2991">
                  <c:v>0.28061224489795938</c:v>
                </c:pt>
                <c:pt idx="2992">
                  <c:v>0.28316326530612246</c:v>
                </c:pt>
                <c:pt idx="2993">
                  <c:v>0.28316326530612246</c:v>
                </c:pt>
                <c:pt idx="2994">
                  <c:v>0.28061224489795938</c:v>
                </c:pt>
                <c:pt idx="2995">
                  <c:v>0.28571428571428614</c:v>
                </c:pt>
                <c:pt idx="2996">
                  <c:v>0.27806122448979576</c:v>
                </c:pt>
                <c:pt idx="2997">
                  <c:v>0.28443877551020452</c:v>
                </c:pt>
                <c:pt idx="2998">
                  <c:v>0.28571428571428614</c:v>
                </c:pt>
                <c:pt idx="2999">
                  <c:v>0.28571428571428614</c:v>
                </c:pt>
                <c:pt idx="3000">
                  <c:v>0.28316326530612246</c:v>
                </c:pt>
                <c:pt idx="3001">
                  <c:v>0.28571428571428614</c:v>
                </c:pt>
                <c:pt idx="3002">
                  <c:v>0.27806122448979576</c:v>
                </c:pt>
                <c:pt idx="3003">
                  <c:v>0.28316326530612246</c:v>
                </c:pt>
                <c:pt idx="3004">
                  <c:v>0.28061224489795938</c:v>
                </c:pt>
                <c:pt idx="3005">
                  <c:v>0.2818877551020415</c:v>
                </c:pt>
                <c:pt idx="3006">
                  <c:v>0.28061224489795938</c:v>
                </c:pt>
                <c:pt idx="3007">
                  <c:v>0.28571428571428614</c:v>
                </c:pt>
                <c:pt idx="3008">
                  <c:v>0.28061224489795938</c:v>
                </c:pt>
                <c:pt idx="3009">
                  <c:v>0.28571428571428614</c:v>
                </c:pt>
                <c:pt idx="3010">
                  <c:v>0.28316326530612246</c:v>
                </c:pt>
                <c:pt idx="3011">
                  <c:v>0.2818877551020415</c:v>
                </c:pt>
                <c:pt idx="3012">
                  <c:v>0.28316326530612246</c:v>
                </c:pt>
                <c:pt idx="3013">
                  <c:v>0.28316326530612246</c:v>
                </c:pt>
                <c:pt idx="3014">
                  <c:v>0.27933673469387782</c:v>
                </c:pt>
                <c:pt idx="3015">
                  <c:v>0.28061224489795938</c:v>
                </c:pt>
                <c:pt idx="3016">
                  <c:v>0.28061224489795938</c:v>
                </c:pt>
                <c:pt idx="3017">
                  <c:v>0.2767857142857143</c:v>
                </c:pt>
                <c:pt idx="3018">
                  <c:v>0.28061224489795938</c:v>
                </c:pt>
                <c:pt idx="3019">
                  <c:v>0.28061224489795938</c:v>
                </c:pt>
                <c:pt idx="3020">
                  <c:v>0.28061224489795938</c:v>
                </c:pt>
                <c:pt idx="3021">
                  <c:v>0.27933673469387782</c:v>
                </c:pt>
                <c:pt idx="3022">
                  <c:v>0.28571428571428614</c:v>
                </c:pt>
                <c:pt idx="3023">
                  <c:v>0.27806122448979576</c:v>
                </c:pt>
                <c:pt idx="3024">
                  <c:v>0.28316326530612246</c:v>
                </c:pt>
                <c:pt idx="3025">
                  <c:v>0.28316326530612246</c:v>
                </c:pt>
                <c:pt idx="3026">
                  <c:v>0.27806122448979576</c:v>
                </c:pt>
                <c:pt idx="3027">
                  <c:v>0.2818877551020415</c:v>
                </c:pt>
                <c:pt idx="3028">
                  <c:v>0.2818877551020415</c:v>
                </c:pt>
                <c:pt idx="3029">
                  <c:v>0.27806122448979576</c:v>
                </c:pt>
                <c:pt idx="3030">
                  <c:v>0.27806122448979576</c:v>
                </c:pt>
                <c:pt idx="3031">
                  <c:v>0.2818877551020415</c:v>
                </c:pt>
                <c:pt idx="3032">
                  <c:v>0.27551020408163268</c:v>
                </c:pt>
                <c:pt idx="3033">
                  <c:v>0.27933673469387782</c:v>
                </c:pt>
                <c:pt idx="3034">
                  <c:v>0.27933673469387782</c:v>
                </c:pt>
                <c:pt idx="3035">
                  <c:v>0.27806122448979576</c:v>
                </c:pt>
                <c:pt idx="3036">
                  <c:v>0.27551020408163268</c:v>
                </c:pt>
                <c:pt idx="3037">
                  <c:v>0.28316326530612246</c:v>
                </c:pt>
                <c:pt idx="3038">
                  <c:v>0.27806122448979576</c:v>
                </c:pt>
                <c:pt idx="3039">
                  <c:v>0.27806122448979576</c:v>
                </c:pt>
                <c:pt idx="3040">
                  <c:v>0.28316326530612246</c:v>
                </c:pt>
                <c:pt idx="3041">
                  <c:v>0.27806122448979576</c:v>
                </c:pt>
                <c:pt idx="3042">
                  <c:v>0.27806122448979576</c:v>
                </c:pt>
                <c:pt idx="3043">
                  <c:v>0.28316326530612246</c:v>
                </c:pt>
                <c:pt idx="3044">
                  <c:v>0.27295918367346972</c:v>
                </c:pt>
                <c:pt idx="3045">
                  <c:v>0.28061224489795938</c:v>
                </c:pt>
                <c:pt idx="3046">
                  <c:v>0.2767857142857143</c:v>
                </c:pt>
                <c:pt idx="3047">
                  <c:v>0.2767857142857143</c:v>
                </c:pt>
                <c:pt idx="3048">
                  <c:v>0.27806122448979576</c:v>
                </c:pt>
                <c:pt idx="3049">
                  <c:v>0.27933673469387782</c:v>
                </c:pt>
                <c:pt idx="3050">
                  <c:v>0.2767857142857143</c:v>
                </c:pt>
                <c:pt idx="3051">
                  <c:v>0.27933673469387782</c:v>
                </c:pt>
                <c:pt idx="3052">
                  <c:v>0.27933673469387782</c:v>
                </c:pt>
                <c:pt idx="3053">
                  <c:v>0.27806122448979576</c:v>
                </c:pt>
                <c:pt idx="3054">
                  <c:v>0.28061224489795938</c:v>
                </c:pt>
                <c:pt idx="3055">
                  <c:v>0.28061224489795938</c:v>
                </c:pt>
                <c:pt idx="3056">
                  <c:v>0.27806122448979576</c:v>
                </c:pt>
                <c:pt idx="3057">
                  <c:v>0.27933673469387782</c:v>
                </c:pt>
                <c:pt idx="3058">
                  <c:v>0.28061224489795938</c:v>
                </c:pt>
                <c:pt idx="3059">
                  <c:v>0.2767857142857143</c:v>
                </c:pt>
                <c:pt idx="3060">
                  <c:v>0.28061224489795938</c:v>
                </c:pt>
                <c:pt idx="3061">
                  <c:v>0.28316326530612246</c:v>
                </c:pt>
                <c:pt idx="3062">
                  <c:v>0.28061224489795938</c:v>
                </c:pt>
                <c:pt idx="3063">
                  <c:v>0.28316326530612246</c:v>
                </c:pt>
                <c:pt idx="3064">
                  <c:v>0.28061224489795938</c:v>
                </c:pt>
                <c:pt idx="3065">
                  <c:v>0.27806122448979576</c:v>
                </c:pt>
                <c:pt idx="3066">
                  <c:v>0.2767857142857143</c:v>
                </c:pt>
                <c:pt idx="3067">
                  <c:v>0.28061224489795938</c:v>
                </c:pt>
                <c:pt idx="3068">
                  <c:v>0.27806122448979576</c:v>
                </c:pt>
                <c:pt idx="3069">
                  <c:v>0.27806122448979576</c:v>
                </c:pt>
                <c:pt idx="3070">
                  <c:v>0.28061224489795938</c:v>
                </c:pt>
                <c:pt idx="3071">
                  <c:v>0.27551020408163268</c:v>
                </c:pt>
                <c:pt idx="3072">
                  <c:v>0.27551020408163268</c:v>
                </c:pt>
                <c:pt idx="3073">
                  <c:v>0.2767857142857143</c:v>
                </c:pt>
                <c:pt idx="3074">
                  <c:v>0.27295918367346972</c:v>
                </c:pt>
                <c:pt idx="3075">
                  <c:v>0.27295918367346972</c:v>
                </c:pt>
                <c:pt idx="3076">
                  <c:v>0.27806122448979576</c:v>
                </c:pt>
                <c:pt idx="3077">
                  <c:v>0.27295918367346972</c:v>
                </c:pt>
                <c:pt idx="3078">
                  <c:v>0.27423469387755139</c:v>
                </c:pt>
                <c:pt idx="3079">
                  <c:v>0.27806122448979576</c:v>
                </c:pt>
                <c:pt idx="3080">
                  <c:v>0.27295918367346972</c:v>
                </c:pt>
                <c:pt idx="3081">
                  <c:v>0.27806122448979576</c:v>
                </c:pt>
                <c:pt idx="3082">
                  <c:v>0.28061224489795938</c:v>
                </c:pt>
                <c:pt idx="3083">
                  <c:v>0.27551020408163268</c:v>
                </c:pt>
                <c:pt idx="3084">
                  <c:v>0.27806122448979576</c:v>
                </c:pt>
                <c:pt idx="3085">
                  <c:v>0.28061224489795938</c:v>
                </c:pt>
                <c:pt idx="3086">
                  <c:v>0.27423469387755139</c:v>
                </c:pt>
                <c:pt idx="3087">
                  <c:v>0.27806122448979576</c:v>
                </c:pt>
                <c:pt idx="3088">
                  <c:v>0.27806122448979576</c:v>
                </c:pt>
                <c:pt idx="3089">
                  <c:v>0.27551020408163268</c:v>
                </c:pt>
                <c:pt idx="3090">
                  <c:v>0.2767857142857143</c:v>
                </c:pt>
                <c:pt idx="3091">
                  <c:v>0.2767857142857143</c:v>
                </c:pt>
                <c:pt idx="3092">
                  <c:v>0.27295918367346972</c:v>
                </c:pt>
                <c:pt idx="3093">
                  <c:v>0.27551020408163268</c:v>
                </c:pt>
                <c:pt idx="3094">
                  <c:v>0.27551020408163268</c:v>
                </c:pt>
                <c:pt idx="3095">
                  <c:v>0.27295918367346972</c:v>
                </c:pt>
                <c:pt idx="3096">
                  <c:v>0.27551020408163268</c:v>
                </c:pt>
                <c:pt idx="3097">
                  <c:v>0.27551020408163268</c:v>
                </c:pt>
                <c:pt idx="3098">
                  <c:v>0.27551020408163268</c:v>
                </c:pt>
                <c:pt idx="3099">
                  <c:v>0.27551020408163268</c:v>
                </c:pt>
                <c:pt idx="3100">
                  <c:v>0.27551020408163268</c:v>
                </c:pt>
                <c:pt idx="3101">
                  <c:v>0.27295918367346972</c:v>
                </c:pt>
                <c:pt idx="3102">
                  <c:v>0.27168367346938782</c:v>
                </c:pt>
                <c:pt idx="3103">
                  <c:v>0.27806122448979576</c:v>
                </c:pt>
                <c:pt idx="3104">
                  <c:v>0.27295918367346972</c:v>
                </c:pt>
                <c:pt idx="3105">
                  <c:v>0.27551020408163268</c:v>
                </c:pt>
                <c:pt idx="3106">
                  <c:v>0.27806122448979576</c:v>
                </c:pt>
                <c:pt idx="3107">
                  <c:v>0.27295918367346972</c:v>
                </c:pt>
                <c:pt idx="3108">
                  <c:v>0.27551020408163268</c:v>
                </c:pt>
                <c:pt idx="3109">
                  <c:v>0.27806122448979576</c:v>
                </c:pt>
                <c:pt idx="3110">
                  <c:v>0.27040816326530664</c:v>
                </c:pt>
                <c:pt idx="3111">
                  <c:v>0.27806122448979576</c:v>
                </c:pt>
                <c:pt idx="3112">
                  <c:v>0.27551020408163268</c:v>
                </c:pt>
                <c:pt idx="3113">
                  <c:v>0.27551020408163268</c:v>
                </c:pt>
                <c:pt idx="3114">
                  <c:v>0.27551020408163268</c:v>
                </c:pt>
                <c:pt idx="3115">
                  <c:v>0.27806122448979576</c:v>
                </c:pt>
                <c:pt idx="3116">
                  <c:v>0.27423469387755139</c:v>
                </c:pt>
                <c:pt idx="3117">
                  <c:v>0.27933673469387782</c:v>
                </c:pt>
                <c:pt idx="3118">
                  <c:v>0.27551020408163268</c:v>
                </c:pt>
                <c:pt idx="3119">
                  <c:v>0.2767857142857143</c:v>
                </c:pt>
                <c:pt idx="3120">
                  <c:v>0.27423469387755139</c:v>
                </c:pt>
                <c:pt idx="3121">
                  <c:v>0.27806122448979576</c:v>
                </c:pt>
                <c:pt idx="3122">
                  <c:v>0.27295918367346972</c:v>
                </c:pt>
                <c:pt idx="3123">
                  <c:v>0.27423469387755139</c:v>
                </c:pt>
                <c:pt idx="3124">
                  <c:v>0.27551020408163268</c:v>
                </c:pt>
                <c:pt idx="3125">
                  <c:v>0.27168367346938782</c:v>
                </c:pt>
                <c:pt idx="3126">
                  <c:v>0.27040816326530664</c:v>
                </c:pt>
                <c:pt idx="3127">
                  <c:v>0.27168367346938782</c:v>
                </c:pt>
                <c:pt idx="3128">
                  <c:v>0.26658163265306128</c:v>
                </c:pt>
                <c:pt idx="3129">
                  <c:v>0.27040816326530664</c:v>
                </c:pt>
                <c:pt idx="3130">
                  <c:v>0.27295918367346972</c:v>
                </c:pt>
                <c:pt idx="3131">
                  <c:v>0.27295918367346972</c:v>
                </c:pt>
                <c:pt idx="3132">
                  <c:v>0.27295918367346972</c:v>
                </c:pt>
                <c:pt idx="3133">
                  <c:v>0.27551020408163268</c:v>
                </c:pt>
                <c:pt idx="3134">
                  <c:v>0.27040816326530664</c:v>
                </c:pt>
                <c:pt idx="3135">
                  <c:v>0.27168367346938782</c:v>
                </c:pt>
                <c:pt idx="3136">
                  <c:v>0.27295918367346972</c:v>
                </c:pt>
                <c:pt idx="3137">
                  <c:v>0.27040816326530664</c:v>
                </c:pt>
                <c:pt idx="3138">
                  <c:v>0.27040816326530664</c:v>
                </c:pt>
                <c:pt idx="3139">
                  <c:v>0.27551020408163268</c:v>
                </c:pt>
                <c:pt idx="3140">
                  <c:v>0.27040816326530664</c:v>
                </c:pt>
                <c:pt idx="3141">
                  <c:v>0.27295918367346972</c:v>
                </c:pt>
                <c:pt idx="3142">
                  <c:v>0.27551020408163268</c:v>
                </c:pt>
                <c:pt idx="3143">
                  <c:v>0.27040816326530664</c:v>
                </c:pt>
                <c:pt idx="3144">
                  <c:v>0.27040816326530664</c:v>
                </c:pt>
                <c:pt idx="3145">
                  <c:v>0.27295918367346972</c:v>
                </c:pt>
                <c:pt idx="3146">
                  <c:v>0.27040816326530664</c:v>
                </c:pt>
                <c:pt idx="3147">
                  <c:v>0.27040816326530664</c:v>
                </c:pt>
                <c:pt idx="3148">
                  <c:v>0.27423469387755139</c:v>
                </c:pt>
                <c:pt idx="3149">
                  <c:v>0.26530612244897961</c:v>
                </c:pt>
                <c:pt idx="3150">
                  <c:v>0.27040816326530664</c:v>
                </c:pt>
                <c:pt idx="3151">
                  <c:v>0.27040816326530664</c:v>
                </c:pt>
                <c:pt idx="3152">
                  <c:v>0.27040816326530664</c:v>
                </c:pt>
                <c:pt idx="3153">
                  <c:v>0.27295918367346972</c:v>
                </c:pt>
                <c:pt idx="3154">
                  <c:v>0.27551020408163268</c:v>
                </c:pt>
                <c:pt idx="3155">
                  <c:v>0.27295918367346972</c:v>
                </c:pt>
                <c:pt idx="3156">
                  <c:v>0.27423469387755139</c:v>
                </c:pt>
                <c:pt idx="3157">
                  <c:v>0.27806122448979576</c:v>
                </c:pt>
                <c:pt idx="3158">
                  <c:v>0.27168367346938782</c:v>
                </c:pt>
                <c:pt idx="3159">
                  <c:v>0.27423469387755139</c:v>
                </c:pt>
                <c:pt idx="3160">
                  <c:v>0.27295918367346972</c:v>
                </c:pt>
                <c:pt idx="3161">
                  <c:v>0.27168367346938782</c:v>
                </c:pt>
                <c:pt idx="3162">
                  <c:v>0.27040816326530664</c:v>
                </c:pt>
                <c:pt idx="3163">
                  <c:v>0.27551020408163268</c:v>
                </c:pt>
                <c:pt idx="3164">
                  <c:v>0.27040816326530664</c:v>
                </c:pt>
                <c:pt idx="3165">
                  <c:v>0.27295918367346972</c:v>
                </c:pt>
                <c:pt idx="3166">
                  <c:v>0.27040816326530664</c:v>
                </c:pt>
                <c:pt idx="3167">
                  <c:v>0.27040816326530664</c:v>
                </c:pt>
                <c:pt idx="3168">
                  <c:v>0.27040816326530664</c:v>
                </c:pt>
                <c:pt idx="3169">
                  <c:v>0.27295918367346972</c:v>
                </c:pt>
                <c:pt idx="3170">
                  <c:v>0.27040816326530664</c:v>
                </c:pt>
                <c:pt idx="3171">
                  <c:v>0.26913265306122425</c:v>
                </c:pt>
                <c:pt idx="3172">
                  <c:v>0.27295918367346972</c:v>
                </c:pt>
                <c:pt idx="3173">
                  <c:v>0.26785714285714285</c:v>
                </c:pt>
                <c:pt idx="3174">
                  <c:v>0.27168367346938782</c:v>
                </c:pt>
                <c:pt idx="3175">
                  <c:v>0.27295918367346972</c:v>
                </c:pt>
                <c:pt idx="3176">
                  <c:v>0.26658163265306128</c:v>
                </c:pt>
                <c:pt idx="3177">
                  <c:v>0.27040816326530664</c:v>
                </c:pt>
                <c:pt idx="3178">
                  <c:v>0.26785714285714285</c:v>
                </c:pt>
                <c:pt idx="3179">
                  <c:v>0.26785714285714285</c:v>
                </c:pt>
                <c:pt idx="3180">
                  <c:v>0.26785714285714285</c:v>
                </c:pt>
                <c:pt idx="3181">
                  <c:v>0.27040816326530664</c:v>
                </c:pt>
                <c:pt idx="3182">
                  <c:v>0.26785714285714285</c:v>
                </c:pt>
                <c:pt idx="3183">
                  <c:v>0.26785714285714285</c:v>
                </c:pt>
                <c:pt idx="3184">
                  <c:v>0.27040816326530664</c:v>
                </c:pt>
                <c:pt idx="3185">
                  <c:v>0.26275510204081626</c:v>
                </c:pt>
                <c:pt idx="3186">
                  <c:v>0.26658163265306128</c:v>
                </c:pt>
                <c:pt idx="3187">
                  <c:v>0.26913265306122425</c:v>
                </c:pt>
                <c:pt idx="3188">
                  <c:v>0.26530612244897961</c:v>
                </c:pt>
                <c:pt idx="3189">
                  <c:v>0.27295918367346972</c:v>
                </c:pt>
                <c:pt idx="3190">
                  <c:v>0.27040816326530664</c:v>
                </c:pt>
                <c:pt idx="3191">
                  <c:v>0.27040816326530664</c:v>
                </c:pt>
                <c:pt idx="3192">
                  <c:v>0.26785714285714285</c:v>
                </c:pt>
                <c:pt idx="3193">
                  <c:v>0.27295918367346972</c:v>
                </c:pt>
                <c:pt idx="3194">
                  <c:v>0.26530612244897961</c:v>
                </c:pt>
                <c:pt idx="3195">
                  <c:v>0.27040816326530664</c:v>
                </c:pt>
                <c:pt idx="3196">
                  <c:v>0.26785714285714285</c:v>
                </c:pt>
                <c:pt idx="3197">
                  <c:v>0.26530612244897961</c:v>
                </c:pt>
                <c:pt idx="3198">
                  <c:v>0.26530612244897961</c:v>
                </c:pt>
                <c:pt idx="3199">
                  <c:v>0.26658163265306128</c:v>
                </c:pt>
                <c:pt idx="3200">
                  <c:v>0.26530612244897961</c:v>
                </c:pt>
                <c:pt idx="3201">
                  <c:v>0.26275510204081626</c:v>
                </c:pt>
                <c:pt idx="3202">
                  <c:v>0.26785714285714285</c:v>
                </c:pt>
                <c:pt idx="3203">
                  <c:v>0.26020408163265352</c:v>
                </c:pt>
                <c:pt idx="3204">
                  <c:v>0.26785714285714285</c:v>
                </c:pt>
                <c:pt idx="3205">
                  <c:v>0.26530612244897961</c:v>
                </c:pt>
                <c:pt idx="3206">
                  <c:v>0.26530612244897961</c:v>
                </c:pt>
                <c:pt idx="3207">
                  <c:v>0.26275510204081626</c:v>
                </c:pt>
                <c:pt idx="3208">
                  <c:v>0.26785714285714285</c:v>
                </c:pt>
                <c:pt idx="3209">
                  <c:v>0.26275510204081626</c:v>
                </c:pt>
                <c:pt idx="3210">
                  <c:v>0.26403061224489827</c:v>
                </c:pt>
                <c:pt idx="3211">
                  <c:v>0.26785714285714285</c:v>
                </c:pt>
                <c:pt idx="3212">
                  <c:v>0.26275510204081626</c:v>
                </c:pt>
                <c:pt idx="3213">
                  <c:v>0.27040816326530664</c:v>
                </c:pt>
                <c:pt idx="3214">
                  <c:v>0.26913265306122425</c:v>
                </c:pt>
                <c:pt idx="3215">
                  <c:v>0.26530612244897961</c:v>
                </c:pt>
                <c:pt idx="3216">
                  <c:v>0.27040816326530664</c:v>
                </c:pt>
                <c:pt idx="3217">
                  <c:v>0.26530612244897961</c:v>
                </c:pt>
                <c:pt idx="3218">
                  <c:v>0.26530612244897961</c:v>
                </c:pt>
                <c:pt idx="3219">
                  <c:v>0.26530612244897961</c:v>
                </c:pt>
                <c:pt idx="3220">
                  <c:v>0.26658163265306128</c:v>
                </c:pt>
                <c:pt idx="3221">
                  <c:v>0.2614795918367348</c:v>
                </c:pt>
                <c:pt idx="3222">
                  <c:v>0.26530612244897961</c:v>
                </c:pt>
                <c:pt idx="3223">
                  <c:v>0.26403061224489827</c:v>
                </c:pt>
                <c:pt idx="3224">
                  <c:v>0.26275510204081626</c:v>
                </c:pt>
                <c:pt idx="3225">
                  <c:v>0.2614795918367348</c:v>
                </c:pt>
                <c:pt idx="3226">
                  <c:v>0.26530612244897961</c:v>
                </c:pt>
                <c:pt idx="3227">
                  <c:v>0.26275510204081626</c:v>
                </c:pt>
                <c:pt idx="3228">
                  <c:v>0.26403061224489827</c:v>
                </c:pt>
                <c:pt idx="3229">
                  <c:v>0.26275510204081626</c:v>
                </c:pt>
                <c:pt idx="3230">
                  <c:v>0.26275510204081626</c:v>
                </c:pt>
                <c:pt idx="3231">
                  <c:v>0.25765306122449011</c:v>
                </c:pt>
                <c:pt idx="3232">
                  <c:v>0.26785714285714285</c:v>
                </c:pt>
                <c:pt idx="3233">
                  <c:v>0.26020408163265352</c:v>
                </c:pt>
                <c:pt idx="3234">
                  <c:v>0.26403061224489827</c:v>
                </c:pt>
                <c:pt idx="3235">
                  <c:v>0.26530612244897961</c:v>
                </c:pt>
                <c:pt idx="3236">
                  <c:v>0.26020408163265352</c:v>
                </c:pt>
                <c:pt idx="3237">
                  <c:v>0.26530612244897961</c:v>
                </c:pt>
                <c:pt idx="3238">
                  <c:v>0.26275510204081626</c:v>
                </c:pt>
                <c:pt idx="3239">
                  <c:v>0.26275510204081626</c:v>
                </c:pt>
                <c:pt idx="3240">
                  <c:v>0.26275510204081626</c:v>
                </c:pt>
                <c:pt idx="3241">
                  <c:v>0.26275510204081626</c:v>
                </c:pt>
                <c:pt idx="3242">
                  <c:v>0.26275510204081626</c:v>
                </c:pt>
                <c:pt idx="3243">
                  <c:v>0.2614795918367348</c:v>
                </c:pt>
                <c:pt idx="3244">
                  <c:v>0.26530612244897961</c:v>
                </c:pt>
                <c:pt idx="3245">
                  <c:v>0.26020408163265352</c:v>
                </c:pt>
                <c:pt idx="3246">
                  <c:v>0.26020408163265352</c:v>
                </c:pt>
                <c:pt idx="3247">
                  <c:v>0.26403061224489827</c:v>
                </c:pt>
                <c:pt idx="3248">
                  <c:v>0.25637755102040832</c:v>
                </c:pt>
                <c:pt idx="3249">
                  <c:v>0.26020408163265352</c:v>
                </c:pt>
                <c:pt idx="3250">
                  <c:v>0.26275510204081626</c:v>
                </c:pt>
                <c:pt idx="3251">
                  <c:v>0.25765306122449011</c:v>
                </c:pt>
                <c:pt idx="3252">
                  <c:v>0.26020408163265352</c:v>
                </c:pt>
                <c:pt idx="3253">
                  <c:v>0.26020408163265352</c:v>
                </c:pt>
                <c:pt idx="3254">
                  <c:v>0.26020408163265352</c:v>
                </c:pt>
                <c:pt idx="3255">
                  <c:v>0.26020408163265352</c:v>
                </c:pt>
                <c:pt idx="3256">
                  <c:v>0.26530612244897961</c:v>
                </c:pt>
                <c:pt idx="3257">
                  <c:v>0.26020408163265352</c:v>
                </c:pt>
                <c:pt idx="3258">
                  <c:v>0.25892857142857184</c:v>
                </c:pt>
                <c:pt idx="3259">
                  <c:v>0.26020408163265352</c:v>
                </c:pt>
                <c:pt idx="3260">
                  <c:v>0.25637755102040832</c:v>
                </c:pt>
                <c:pt idx="3261">
                  <c:v>0.25765306122449011</c:v>
                </c:pt>
                <c:pt idx="3262">
                  <c:v>0.26020408163265352</c:v>
                </c:pt>
                <c:pt idx="3263">
                  <c:v>0.26020408163265352</c:v>
                </c:pt>
                <c:pt idx="3264">
                  <c:v>0.25637755102040832</c:v>
                </c:pt>
                <c:pt idx="3265">
                  <c:v>0.2614795918367348</c:v>
                </c:pt>
                <c:pt idx="3266">
                  <c:v>0.25510204081632609</c:v>
                </c:pt>
                <c:pt idx="3267">
                  <c:v>0.25765306122449011</c:v>
                </c:pt>
                <c:pt idx="3268">
                  <c:v>0.25765306122449011</c:v>
                </c:pt>
                <c:pt idx="3269">
                  <c:v>0.25637755102040832</c:v>
                </c:pt>
                <c:pt idx="3270">
                  <c:v>0.25510204081632609</c:v>
                </c:pt>
                <c:pt idx="3271">
                  <c:v>0.26020408163265352</c:v>
                </c:pt>
                <c:pt idx="3272">
                  <c:v>0.25765306122449011</c:v>
                </c:pt>
                <c:pt idx="3273">
                  <c:v>0.26020408163265352</c:v>
                </c:pt>
                <c:pt idx="3274">
                  <c:v>0.26020408163265352</c:v>
                </c:pt>
                <c:pt idx="3275">
                  <c:v>0.26020408163265352</c:v>
                </c:pt>
                <c:pt idx="3276">
                  <c:v>0.25510204081632609</c:v>
                </c:pt>
                <c:pt idx="3277">
                  <c:v>0.26658163265306128</c:v>
                </c:pt>
                <c:pt idx="3278">
                  <c:v>0.25637755102040832</c:v>
                </c:pt>
                <c:pt idx="3279">
                  <c:v>0.26020408163265352</c:v>
                </c:pt>
                <c:pt idx="3280">
                  <c:v>0.2614795918367348</c:v>
                </c:pt>
                <c:pt idx="3281">
                  <c:v>0.25382653061224542</c:v>
                </c:pt>
                <c:pt idx="3282">
                  <c:v>0.25765306122449011</c:v>
                </c:pt>
                <c:pt idx="3283">
                  <c:v>0.2614795918367348</c:v>
                </c:pt>
                <c:pt idx="3284">
                  <c:v>0.25765306122449011</c:v>
                </c:pt>
                <c:pt idx="3285">
                  <c:v>0.2614795918367348</c:v>
                </c:pt>
                <c:pt idx="3286">
                  <c:v>0.26020408163265352</c:v>
                </c:pt>
                <c:pt idx="3287">
                  <c:v>0.25765306122449011</c:v>
                </c:pt>
                <c:pt idx="3288">
                  <c:v>0.25892857142857184</c:v>
                </c:pt>
                <c:pt idx="3289">
                  <c:v>0.26020408163265352</c:v>
                </c:pt>
                <c:pt idx="3290">
                  <c:v>0.25765306122449011</c:v>
                </c:pt>
                <c:pt idx="3291">
                  <c:v>0.25510204081632609</c:v>
                </c:pt>
                <c:pt idx="3292">
                  <c:v>0.25765306122449011</c:v>
                </c:pt>
                <c:pt idx="3293">
                  <c:v>0.25637755102040832</c:v>
                </c:pt>
                <c:pt idx="3294">
                  <c:v>0.25255102040816269</c:v>
                </c:pt>
                <c:pt idx="3295">
                  <c:v>0.26020408163265352</c:v>
                </c:pt>
                <c:pt idx="3296">
                  <c:v>0.25255102040816269</c:v>
                </c:pt>
                <c:pt idx="3297">
                  <c:v>0.25765306122449011</c:v>
                </c:pt>
                <c:pt idx="3298">
                  <c:v>0.26020408163265352</c:v>
                </c:pt>
                <c:pt idx="3299">
                  <c:v>0.25510204081632609</c:v>
                </c:pt>
                <c:pt idx="3300">
                  <c:v>0.25510204081632609</c:v>
                </c:pt>
                <c:pt idx="3301">
                  <c:v>0.25765306122449011</c:v>
                </c:pt>
                <c:pt idx="3302">
                  <c:v>0.25510204081632609</c:v>
                </c:pt>
                <c:pt idx="3303">
                  <c:v>0.25510204081632609</c:v>
                </c:pt>
                <c:pt idx="3304">
                  <c:v>0.26020408163265352</c:v>
                </c:pt>
                <c:pt idx="3305">
                  <c:v>0.25765306122449011</c:v>
                </c:pt>
                <c:pt idx="3306">
                  <c:v>0.25510204081632609</c:v>
                </c:pt>
                <c:pt idx="3307">
                  <c:v>0.25765306122449011</c:v>
                </c:pt>
                <c:pt idx="3308">
                  <c:v>0.24872448979591863</c:v>
                </c:pt>
                <c:pt idx="3309">
                  <c:v>0.25255102040816269</c:v>
                </c:pt>
                <c:pt idx="3310">
                  <c:v>0.25382653061224542</c:v>
                </c:pt>
                <c:pt idx="3311">
                  <c:v>0.25255102040816269</c:v>
                </c:pt>
                <c:pt idx="3312">
                  <c:v>0.25255102040816269</c:v>
                </c:pt>
                <c:pt idx="3313">
                  <c:v>0.25637755102040832</c:v>
                </c:pt>
                <c:pt idx="3314">
                  <c:v>0.25</c:v>
                </c:pt>
                <c:pt idx="3315">
                  <c:v>0.25510204081632609</c:v>
                </c:pt>
                <c:pt idx="3316">
                  <c:v>0.25255102040816269</c:v>
                </c:pt>
                <c:pt idx="3317">
                  <c:v>0.25255102040816269</c:v>
                </c:pt>
                <c:pt idx="3318">
                  <c:v>0.25255102040816269</c:v>
                </c:pt>
                <c:pt idx="3319">
                  <c:v>0.25510204081632609</c:v>
                </c:pt>
                <c:pt idx="3320">
                  <c:v>0.25</c:v>
                </c:pt>
                <c:pt idx="3321">
                  <c:v>0.25255102040816269</c:v>
                </c:pt>
                <c:pt idx="3322">
                  <c:v>0.25255102040816269</c:v>
                </c:pt>
                <c:pt idx="3323">
                  <c:v>0.25255102040816269</c:v>
                </c:pt>
                <c:pt idx="3324">
                  <c:v>0.25127551020408162</c:v>
                </c:pt>
                <c:pt idx="3325">
                  <c:v>0.25510204081632609</c:v>
                </c:pt>
                <c:pt idx="3326">
                  <c:v>0.24744897959183706</c:v>
                </c:pt>
                <c:pt idx="3327">
                  <c:v>0.25127551020408162</c:v>
                </c:pt>
                <c:pt idx="3328">
                  <c:v>0.25</c:v>
                </c:pt>
                <c:pt idx="3329">
                  <c:v>0.25255102040816269</c:v>
                </c:pt>
                <c:pt idx="3330">
                  <c:v>0.25127551020408162</c:v>
                </c:pt>
                <c:pt idx="3331">
                  <c:v>0.25637755102040832</c:v>
                </c:pt>
                <c:pt idx="3332">
                  <c:v>0.25</c:v>
                </c:pt>
                <c:pt idx="3333">
                  <c:v>0.25382653061224542</c:v>
                </c:pt>
                <c:pt idx="3334">
                  <c:v>0.25510204081632609</c:v>
                </c:pt>
                <c:pt idx="3335">
                  <c:v>0.25382653061224542</c:v>
                </c:pt>
                <c:pt idx="3336">
                  <c:v>0.25510204081632609</c:v>
                </c:pt>
                <c:pt idx="3337">
                  <c:v>0.26020408163265352</c:v>
                </c:pt>
                <c:pt idx="3338">
                  <c:v>0.25510204081632609</c:v>
                </c:pt>
                <c:pt idx="3339">
                  <c:v>0.25255102040816269</c:v>
                </c:pt>
                <c:pt idx="3340">
                  <c:v>0.25510204081632609</c:v>
                </c:pt>
                <c:pt idx="3341">
                  <c:v>0.24617346938775511</c:v>
                </c:pt>
                <c:pt idx="3342">
                  <c:v>0.25</c:v>
                </c:pt>
                <c:pt idx="3343">
                  <c:v>0.25255102040816269</c:v>
                </c:pt>
                <c:pt idx="3344">
                  <c:v>0.25</c:v>
                </c:pt>
                <c:pt idx="3345">
                  <c:v>0.25510204081632609</c:v>
                </c:pt>
                <c:pt idx="3346">
                  <c:v>0.25255102040816269</c:v>
                </c:pt>
                <c:pt idx="3347">
                  <c:v>0.25127551020408162</c:v>
                </c:pt>
                <c:pt idx="3348">
                  <c:v>0.25255102040816269</c:v>
                </c:pt>
                <c:pt idx="3349">
                  <c:v>0.25</c:v>
                </c:pt>
                <c:pt idx="3350">
                  <c:v>0.25</c:v>
                </c:pt>
                <c:pt idx="3351">
                  <c:v>0.25</c:v>
                </c:pt>
                <c:pt idx="3352">
                  <c:v>0.25255102040816269</c:v>
                </c:pt>
                <c:pt idx="3353">
                  <c:v>0.25</c:v>
                </c:pt>
                <c:pt idx="3354">
                  <c:v>0.25255102040816269</c:v>
                </c:pt>
                <c:pt idx="3355">
                  <c:v>0.25255102040816269</c:v>
                </c:pt>
                <c:pt idx="3356">
                  <c:v>0.25</c:v>
                </c:pt>
                <c:pt idx="3357">
                  <c:v>0.25127551020408162</c:v>
                </c:pt>
                <c:pt idx="3358">
                  <c:v>0.25510204081632609</c:v>
                </c:pt>
                <c:pt idx="3359">
                  <c:v>0.25</c:v>
                </c:pt>
                <c:pt idx="3360">
                  <c:v>0.25255102040816269</c:v>
                </c:pt>
                <c:pt idx="3361">
                  <c:v>0.25255102040816269</c:v>
                </c:pt>
                <c:pt idx="3362">
                  <c:v>0.24744897959183706</c:v>
                </c:pt>
                <c:pt idx="3363">
                  <c:v>0.25</c:v>
                </c:pt>
                <c:pt idx="3364">
                  <c:v>0.25</c:v>
                </c:pt>
                <c:pt idx="3365">
                  <c:v>0.24744897959183706</c:v>
                </c:pt>
                <c:pt idx="3366">
                  <c:v>0.25127551020408162</c:v>
                </c:pt>
                <c:pt idx="3367">
                  <c:v>0.25255102040816269</c:v>
                </c:pt>
                <c:pt idx="3368">
                  <c:v>0.25127551020408162</c:v>
                </c:pt>
                <c:pt idx="3369">
                  <c:v>0.25</c:v>
                </c:pt>
                <c:pt idx="3370">
                  <c:v>0.25510204081632609</c:v>
                </c:pt>
                <c:pt idx="3371">
                  <c:v>0.24744897959183706</c:v>
                </c:pt>
                <c:pt idx="3372">
                  <c:v>0.25</c:v>
                </c:pt>
                <c:pt idx="3373">
                  <c:v>0.25</c:v>
                </c:pt>
                <c:pt idx="3374">
                  <c:v>0.24489795918367346</c:v>
                </c:pt>
                <c:pt idx="3375">
                  <c:v>0.25</c:v>
                </c:pt>
                <c:pt idx="3376">
                  <c:v>0.25</c:v>
                </c:pt>
                <c:pt idx="3377">
                  <c:v>0.24744897959183706</c:v>
                </c:pt>
                <c:pt idx="3378">
                  <c:v>0.25</c:v>
                </c:pt>
                <c:pt idx="3379">
                  <c:v>0.25</c:v>
                </c:pt>
                <c:pt idx="3380">
                  <c:v>0.24617346938775511</c:v>
                </c:pt>
                <c:pt idx="3381">
                  <c:v>0.24744897959183706</c:v>
                </c:pt>
                <c:pt idx="3382">
                  <c:v>0.24744897959183706</c:v>
                </c:pt>
                <c:pt idx="3383">
                  <c:v>0.24744897959183706</c:v>
                </c:pt>
                <c:pt idx="3384">
                  <c:v>0.24489795918367346</c:v>
                </c:pt>
                <c:pt idx="3385">
                  <c:v>0.25255102040816269</c:v>
                </c:pt>
                <c:pt idx="3386">
                  <c:v>0.24489795918367346</c:v>
                </c:pt>
                <c:pt idx="3387">
                  <c:v>0.24872448979591863</c:v>
                </c:pt>
                <c:pt idx="3388">
                  <c:v>0.25</c:v>
                </c:pt>
                <c:pt idx="3389">
                  <c:v>0.24489795918367346</c:v>
                </c:pt>
                <c:pt idx="3390">
                  <c:v>0.24744897959183706</c:v>
                </c:pt>
                <c:pt idx="3391">
                  <c:v>0.24617346938775511</c:v>
                </c:pt>
                <c:pt idx="3392">
                  <c:v>0.24362244897959184</c:v>
                </c:pt>
                <c:pt idx="3393">
                  <c:v>0.24617346938775511</c:v>
                </c:pt>
                <c:pt idx="3394">
                  <c:v>0.25</c:v>
                </c:pt>
                <c:pt idx="3395">
                  <c:v>0.24744897959183706</c:v>
                </c:pt>
                <c:pt idx="3396">
                  <c:v>0.24872448979591863</c:v>
                </c:pt>
                <c:pt idx="3397">
                  <c:v>0.25</c:v>
                </c:pt>
                <c:pt idx="3398">
                  <c:v>0.24744897959183706</c:v>
                </c:pt>
                <c:pt idx="3399">
                  <c:v>0.24744897959183706</c:v>
                </c:pt>
                <c:pt idx="3400">
                  <c:v>0.25127551020408162</c:v>
                </c:pt>
                <c:pt idx="3401">
                  <c:v>0.24362244897959184</c:v>
                </c:pt>
                <c:pt idx="3402">
                  <c:v>0.24744897959183706</c:v>
                </c:pt>
                <c:pt idx="3403">
                  <c:v>0.24489795918367346</c:v>
                </c:pt>
                <c:pt idx="3404">
                  <c:v>0.24489795918367346</c:v>
                </c:pt>
                <c:pt idx="3405">
                  <c:v>0.24489795918367346</c:v>
                </c:pt>
                <c:pt idx="3406">
                  <c:v>0.24744897959183706</c:v>
                </c:pt>
                <c:pt idx="3407">
                  <c:v>0.24744897959183706</c:v>
                </c:pt>
                <c:pt idx="3408">
                  <c:v>0.24489795918367346</c:v>
                </c:pt>
                <c:pt idx="3409">
                  <c:v>0.24872448979591863</c:v>
                </c:pt>
                <c:pt idx="3410">
                  <c:v>0.24744897959183706</c:v>
                </c:pt>
                <c:pt idx="3411">
                  <c:v>0.24617346938775511</c:v>
                </c:pt>
                <c:pt idx="3412">
                  <c:v>0.24744897959183706</c:v>
                </c:pt>
                <c:pt idx="3413">
                  <c:v>0.24362244897959184</c:v>
                </c:pt>
                <c:pt idx="3414">
                  <c:v>0.24362244897959184</c:v>
                </c:pt>
                <c:pt idx="3415">
                  <c:v>0.24489795918367346</c:v>
                </c:pt>
                <c:pt idx="3416">
                  <c:v>0.24234693877551036</c:v>
                </c:pt>
                <c:pt idx="3417">
                  <c:v>0.24234693877551036</c:v>
                </c:pt>
                <c:pt idx="3418">
                  <c:v>0.24362244897959184</c:v>
                </c:pt>
                <c:pt idx="3419">
                  <c:v>0.24234693877551036</c:v>
                </c:pt>
                <c:pt idx="3420">
                  <c:v>0.24234693877551036</c:v>
                </c:pt>
                <c:pt idx="3421">
                  <c:v>0.24489795918367346</c:v>
                </c:pt>
                <c:pt idx="3422">
                  <c:v>0.24489795918367346</c:v>
                </c:pt>
                <c:pt idx="3423">
                  <c:v>0.24489795918367346</c:v>
                </c:pt>
                <c:pt idx="3424">
                  <c:v>0.24489795918367346</c:v>
                </c:pt>
                <c:pt idx="3425">
                  <c:v>0.24489795918367346</c:v>
                </c:pt>
                <c:pt idx="3426">
                  <c:v>0.24234693877551036</c:v>
                </c:pt>
                <c:pt idx="3427">
                  <c:v>0.25</c:v>
                </c:pt>
                <c:pt idx="3428">
                  <c:v>0.24234693877551036</c:v>
                </c:pt>
                <c:pt idx="3429">
                  <c:v>0.25</c:v>
                </c:pt>
                <c:pt idx="3430">
                  <c:v>0.24744897959183706</c:v>
                </c:pt>
                <c:pt idx="3431">
                  <c:v>0.24744897959183706</c:v>
                </c:pt>
                <c:pt idx="3432">
                  <c:v>0.24489795918367346</c:v>
                </c:pt>
                <c:pt idx="3433">
                  <c:v>0.24744897959183706</c:v>
                </c:pt>
                <c:pt idx="3434">
                  <c:v>0.24489795918367346</c:v>
                </c:pt>
                <c:pt idx="3435">
                  <c:v>0.24489795918367346</c:v>
                </c:pt>
                <c:pt idx="3436">
                  <c:v>0.25</c:v>
                </c:pt>
                <c:pt idx="3437">
                  <c:v>0.24234693877551036</c:v>
                </c:pt>
                <c:pt idx="3438">
                  <c:v>0.24234693877551036</c:v>
                </c:pt>
                <c:pt idx="3439">
                  <c:v>0.24234693877551036</c:v>
                </c:pt>
              </c:numCache>
            </c:numRef>
          </c:yVal>
          <c:smooth val="1"/>
        </c:ser>
        <c:axId val="65014016"/>
        <c:axId val="65036672"/>
      </c:scatterChart>
      <c:valAx>
        <c:axId val="65014016"/>
        <c:scaling>
          <c:orientation val="minMax"/>
          <c:max val="1000"/>
          <c:min val="35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Wavelength (nm)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036672"/>
        <c:crosses val="autoZero"/>
        <c:crossBetween val="midCat"/>
      </c:valAx>
      <c:valAx>
        <c:axId val="65036672"/>
        <c:scaling>
          <c:orientation val="minMax"/>
          <c:max val="1.05"/>
          <c:min val="0.2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Relative</a:t>
                </a:r>
                <a:r>
                  <a:rPr lang="en-US" sz="1400" baseline="0"/>
                  <a:t> Intensity</a:t>
                </a:r>
                <a:endParaRPr lang="en-US" sz="1400"/>
              </a:p>
            </c:rich>
          </c:tx>
          <c:layout/>
        </c:title>
        <c:numFmt formatCode="General" sourceLinked="1"/>
        <c:majorTickMark val="none"/>
        <c:tickLblPos val="nextTo"/>
        <c:crossAx val="65014016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Solar Spectrum</a:t>
            </a:r>
            <a:r>
              <a:rPr lang="en-US" baseline="0"/>
              <a:t> (Altitude: 83,041 ft) 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Data!$E$9</c:f>
              <c:strCache>
                <c:ptCount val="1"/>
                <c:pt idx="0">
                  <c:v>9:10:58.186</c:v>
                </c:pt>
              </c:strCache>
            </c:strRef>
          </c:tx>
          <c:spPr>
            <a:ln w="127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Data!$C$10:$C$3449</c:f>
              <c:numCache>
                <c:formatCode>General</c:formatCode>
                <c:ptCount val="3440"/>
                <c:pt idx="0">
                  <c:v>349.96699999999947</c:v>
                </c:pt>
                <c:pt idx="1">
                  <c:v>350.15400000000034</c:v>
                </c:pt>
                <c:pt idx="2">
                  <c:v>350.34000000000032</c:v>
                </c:pt>
                <c:pt idx="3">
                  <c:v>350.52599999999961</c:v>
                </c:pt>
                <c:pt idx="4">
                  <c:v>350.71199999999953</c:v>
                </c:pt>
                <c:pt idx="5">
                  <c:v>350.89799999999968</c:v>
                </c:pt>
                <c:pt idx="6">
                  <c:v>351.084</c:v>
                </c:pt>
                <c:pt idx="7">
                  <c:v>351.27</c:v>
                </c:pt>
                <c:pt idx="8">
                  <c:v>351.45599999999968</c:v>
                </c:pt>
                <c:pt idx="9">
                  <c:v>351.64200000000034</c:v>
                </c:pt>
                <c:pt idx="10">
                  <c:v>351.82799999999969</c:v>
                </c:pt>
                <c:pt idx="11">
                  <c:v>352.01400000000001</c:v>
                </c:pt>
                <c:pt idx="12">
                  <c:v>352.2</c:v>
                </c:pt>
                <c:pt idx="13">
                  <c:v>352.38599999999968</c:v>
                </c:pt>
                <c:pt idx="14">
                  <c:v>352.572</c:v>
                </c:pt>
                <c:pt idx="15">
                  <c:v>352.75799999999964</c:v>
                </c:pt>
                <c:pt idx="16">
                  <c:v>352.94400000000002</c:v>
                </c:pt>
                <c:pt idx="17">
                  <c:v>353.13</c:v>
                </c:pt>
                <c:pt idx="18">
                  <c:v>353.31700000000001</c:v>
                </c:pt>
                <c:pt idx="19">
                  <c:v>353.50299999999999</c:v>
                </c:pt>
                <c:pt idx="20">
                  <c:v>353.68900000000002</c:v>
                </c:pt>
                <c:pt idx="21">
                  <c:v>353.875</c:v>
                </c:pt>
                <c:pt idx="22">
                  <c:v>354.06099999999969</c:v>
                </c:pt>
                <c:pt idx="23">
                  <c:v>354.24700000000001</c:v>
                </c:pt>
                <c:pt idx="24">
                  <c:v>354.43299999999954</c:v>
                </c:pt>
                <c:pt idx="25">
                  <c:v>354.61900000000031</c:v>
                </c:pt>
                <c:pt idx="26">
                  <c:v>354.80500000000001</c:v>
                </c:pt>
                <c:pt idx="27">
                  <c:v>354.99099999999953</c:v>
                </c:pt>
                <c:pt idx="28">
                  <c:v>355.178</c:v>
                </c:pt>
                <c:pt idx="29">
                  <c:v>355.36399999999969</c:v>
                </c:pt>
                <c:pt idx="30">
                  <c:v>355.55</c:v>
                </c:pt>
                <c:pt idx="31">
                  <c:v>355.73599999999954</c:v>
                </c:pt>
                <c:pt idx="32">
                  <c:v>355.92200000000003</c:v>
                </c:pt>
                <c:pt idx="33">
                  <c:v>356.108</c:v>
                </c:pt>
                <c:pt idx="34">
                  <c:v>356.29399999999936</c:v>
                </c:pt>
                <c:pt idx="35">
                  <c:v>356.48099999999954</c:v>
                </c:pt>
                <c:pt idx="36">
                  <c:v>356.66699999999969</c:v>
                </c:pt>
                <c:pt idx="37">
                  <c:v>356.85300000000001</c:v>
                </c:pt>
                <c:pt idx="38">
                  <c:v>357.03899999999953</c:v>
                </c:pt>
                <c:pt idx="39">
                  <c:v>357.22499999999968</c:v>
                </c:pt>
                <c:pt idx="40">
                  <c:v>357.4109999999996</c:v>
                </c:pt>
                <c:pt idx="41">
                  <c:v>357.59699999999935</c:v>
                </c:pt>
                <c:pt idx="42">
                  <c:v>357.78399999999954</c:v>
                </c:pt>
                <c:pt idx="43">
                  <c:v>357.96999999999969</c:v>
                </c:pt>
                <c:pt idx="44">
                  <c:v>358.15600000000001</c:v>
                </c:pt>
                <c:pt idx="45">
                  <c:v>358.34199999999993</c:v>
                </c:pt>
                <c:pt idx="46">
                  <c:v>358.52799999999968</c:v>
                </c:pt>
                <c:pt idx="47">
                  <c:v>358.714</c:v>
                </c:pt>
                <c:pt idx="48">
                  <c:v>358.90099999999961</c:v>
                </c:pt>
                <c:pt idx="49">
                  <c:v>359.08699999999953</c:v>
                </c:pt>
                <c:pt idx="50">
                  <c:v>359.27299999999968</c:v>
                </c:pt>
                <c:pt idx="51">
                  <c:v>359.459</c:v>
                </c:pt>
                <c:pt idx="52">
                  <c:v>359.64499999999998</c:v>
                </c:pt>
                <c:pt idx="53">
                  <c:v>359.83199999999954</c:v>
                </c:pt>
                <c:pt idx="54">
                  <c:v>360.01799999999969</c:v>
                </c:pt>
                <c:pt idx="55">
                  <c:v>360.20400000000001</c:v>
                </c:pt>
                <c:pt idx="56">
                  <c:v>360.39</c:v>
                </c:pt>
                <c:pt idx="57">
                  <c:v>360.57599999999968</c:v>
                </c:pt>
                <c:pt idx="58">
                  <c:v>360.76299999999969</c:v>
                </c:pt>
                <c:pt idx="59">
                  <c:v>360.94900000000001</c:v>
                </c:pt>
                <c:pt idx="60">
                  <c:v>361.13499999999999</c:v>
                </c:pt>
                <c:pt idx="61">
                  <c:v>361.32100000000003</c:v>
                </c:pt>
                <c:pt idx="62">
                  <c:v>361.50700000000001</c:v>
                </c:pt>
                <c:pt idx="63">
                  <c:v>361.69400000000002</c:v>
                </c:pt>
                <c:pt idx="64">
                  <c:v>361.88</c:v>
                </c:pt>
                <c:pt idx="65">
                  <c:v>362.06599999999969</c:v>
                </c:pt>
                <c:pt idx="66">
                  <c:v>362.25200000000001</c:v>
                </c:pt>
                <c:pt idx="67">
                  <c:v>362.4389999999994</c:v>
                </c:pt>
                <c:pt idx="68">
                  <c:v>362.625</c:v>
                </c:pt>
                <c:pt idx="69">
                  <c:v>362.81099999999969</c:v>
                </c:pt>
                <c:pt idx="70">
                  <c:v>362.99699999999939</c:v>
                </c:pt>
                <c:pt idx="71">
                  <c:v>363.18400000000008</c:v>
                </c:pt>
                <c:pt idx="72">
                  <c:v>363.37</c:v>
                </c:pt>
                <c:pt idx="73">
                  <c:v>363.55599999999993</c:v>
                </c:pt>
                <c:pt idx="74">
                  <c:v>363.74200000000002</c:v>
                </c:pt>
                <c:pt idx="75">
                  <c:v>363.92899999999935</c:v>
                </c:pt>
                <c:pt idx="76">
                  <c:v>364.11500000000001</c:v>
                </c:pt>
                <c:pt idx="77">
                  <c:v>364.30099999999999</c:v>
                </c:pt>
                <c:pt idx="78">
                  <c:v>364.48699999999945</c:v>
                </c:pt>
                <c:pt idx="79">
                  <c:v>364.67399999999969</c:v>
                </c:pt>
                <c:pt idx="80">
                  <c:v>364.86</c:v>
                </c:pt>
                <c:pt idx="81">
                  <c:v>365.04599999999999</c:v>
                </c:pt>
                <c:pt idx="82">
                  <c:v>365.23299999999961</c:v>
                </c:pt>
                <c:pt idx="83">
                  <c:v>365.41899999999936</c:v>
                </c:pt>
                <c:pt idx="84">
                  <c:v>365.60500000000002</c:v>
                </c:pt>
                <c:pt idx="85">
                  <c:v>365.79099999999954</c:v>
                </c:pt>
                <c:pt idx="86">
                  <c:v>365.97799999999961</c:v>
                </c:pt>
                <c:pt idx="87">
                  <c:v>366.16399999999999</c:v>
                </c:pt>
                <c:pt idx="88">
                  <c:v>366.35</c:v>
                </c:pt>
                <c:pt idx="89">
                  <c:v>366.53699999999935</c:v>
                </c:pt>
                <c:pt idx="90">
                  <c:v>366.72299999999967</c:v>
                </c:pt>
                <c:pt idx="91">
                  <c:v>366.90899999999954</c:v>
                </c:pt>
                <c:pt idx="92">
                  <c:v>367.09599999999961</c:v>
                </c:pt>
                <c:pt idx="93">
                  <c:v>367.28199999999936</c:v>
                </c:pt>
                <c:pt idx="94">
                  <c:v>367.46799999999968</c:v>
                </c:pt>
                <c:pt idx="95">
                  <c:v>367.65499999999997</c:v>
                </c:pt>
                <c:pt idx="96">
                  <c:v>367.84100000000001</c:v>
                </c:pt>
                <c:pt idx="97">
                  <c:v>368.02699999999953</c:v>
                </c:pt>
                <c:pt idx="98">
                  <c:v>368.21299999999968</c:v>
                </c:pt>
                <c:pt idx="99">
                  <c:v>368.4</c:v>
                </c:pt>
                <c:pt idx="100">
                  <c:v>368.58599999999967</c:v>
                </c:pt>
                <c:pt idx="101">
                  <c:v>368.77199999999954</c:v>
                </c:pt>
                <c:pt idx="102">
                  <c:v>368.959</c:v>
                </c:pt>
                <c:pt idx="103">
                  <c:v>369.14499999999998</c:v>
                </c:pt>
                <c:pt idx="104">
                  <c:v>369.33199999999954</c:v>
                </c:pt>
                <c:pt idx="105">
                  <c:v>369.51799999999969</c:v>
                </c:pt>
                <c:pt idx="106">
                  <c:v>369.70400000000001</c:v>
                </c:pt>
                <c:pt idx="107">
                  <c:v>369.89099999999968</c:v>
                </c:pt>
                <c:pt idx="108">
                  <c:v>370.077</c:v>
                </c:pt>
                <c:pt idx="109">
                  <c:v>370.26299999999969</c:v>
                </c:pt>
                <c:pt idx="110">
                  <c:v>370.45</c:v>
                </c:pt>
                <c:pt idx="111">
                  <c:v>370.63599999999968</c:v>
                </c:pt>
                <c:pt idx="112">
                  <c:v>370.822</c:v>
                </c:pt>
                <c:pt idx="113">
                  <c:v>371.00900000000001</c:v>
                </c:pt>
                <c:pt idx="114">
                  <c:v>371.19499999999999</c:v>
                </c:pt>
                <c:pt idx="115">
                  <c:v>371.38200000000001</c:v>
                </c:pt>
                <c:pt idx="116">
                  <c:v>371.56799999999993</c:v>
                </c:pt>
                <c:pt idx="117">
                  <c:v>371.75400000000002</c:v>
                </c:pt>
                <c:pt idx="118">
                  <c:v>371.94099999999969</c:v>
                </c:pt>
                <c:pt idx="119">
                  <c:v>372.12700000000001</c:v>
                </c:pt>
                <c:pt idx="120">
                  <c:v>372.31400000000002</c:v>
                </c:pt>
                <c:pt idx="121">
                  <c:v>372.5</c:v>
                </c:pt>
                <c:pt idx="122">
                  <c:v>372.68599999999969</c:v>
                </c:pt>
                <c:pt idx="123">
                  <c:v>372.87299999999999</c:v>
                </c:pt>
                <c:pt idx="124">
                  <c:v>373.05900000000008</c:v>
                </c:pt>
                <c:pt idx="125">
                  <c:v>373.24599999999964</c:v>
                </c:pt>
                <c:pt idx="126">
                  <c:v>373.43199999999939</c:v>
                </c:pt>
                <c:pt idx="127">
                  <c:v>373.61799999999999</c:v>
                </c:pt>
                <c:pt idx="128">
                  <c:v>373.80500000000001</c:v>
                </c:pt>
                <c:pt idx="129">
                  <c:v>373.99099999999953</c:v>
                </c:pt>
                <c:pt idx="130">
                  <c:v>374.178</c:v>
                </c:pt>
                <c:pt idx="131">
                  <c:v>374.36399999999969</c:v>
                </c:pt>
                <c:pt idx="132">
                  <c:v>374.55099999999999</c:v>
                </c:pt>
                <c:pt idx="133">
                  <c:v>374.73699999999945</c:v>
                </c:pt>
                <c:pt idx="134">
                  <c:v>374.9229999999996</c:v>
                </c:pt>
                <c:pt idx="135">
                  <c:v>375.11</c:v>
                </c:pt>
                <c:pt idx="136">
                  <c:v>375.29599999999954</c:v>
                </c:pt>
                <c:pt idx="137">
                  <c:v>375.48299999999961</c:v>
                </c:pt>
                <c:pt idx="138">
                  <c:v>375.66899999999993</c:v>
                </c:pt>
                <c:pt idx="139">
                  <c:v>375.85599999999999</c:v>
                </c:pt>
                <c:pt idx="140">
                  <c:v>376.04199999999969</c:v>
                </c:pt>
                <c:pt idx="141">
                  <c:v>376.22899999999947</c:v>
                </c:pt>
                <c:pt idx="142">
                  <c:v>376.41499999999968</c:v>
                </c:pt>
                <c:pt idx="143">
                  <c:v>376.60199999999969</c:v>
                </c:pt>
                <c:pt idx="144">
                  <c:v>376.78799999999961</c:v>
                </c:pt>
                <c:pt idx="145">
                  <c:v>376.97399999999953</c:v>
                </c:pt>
                <c:pt idx="146">
                  <c:v>377.161</c:v>
                </c:pt>
                <c:pt idx="147">
                  <c:v>377.34699999999964</c:v>
                </c:pt>
                <c:pt idx="148">
                  <c:v>377.53399999999954</c:v>
                </c:pt>
                <c:pt idx="149">
                  <c:v>377.71999999999969</c:v>
                </c:pt>
                <c:pt idx="150">
                  <c:v>377.90699999999936</c:v>
                </c:pt>
                <c:pt idx="151">
                  <c:v>378.09299999999968</c:v>
                </c:pt>
                <c:pt idx="152">
                  <c:v>378.28</c:v>
                </c:pt>
                <c:pt idx="153">
                  <c:v>378.46599999999961</c:v>
                </c:pt>
                <c:pt idx="154">
                  <c:v>378.65300000000002</c:v>
                </c:pt>
                <c:pt idx="155">
                  <c:v>378.839</c:v>
                </c:pt>
                <c:pt idx="156">
                  <c:v>379.02599999999961</c:v>
                </c:pt>
                <c:pt idx="157">
                  <c:v>379.21199999999953</c:v>
                </c:pt>
                <c:pt idx="158">
                  <c:v>379.399</c:v>
                </c:pt>
                <c:pt idx="159">
                  <c:v>379.58499999999964</c:v>
                </c:pt>
                <c:pt idx="160">
                  <c:v>379.77199999999954</c:v>
                </c:pt>
                <c:pt idx="161">
                  <c:v>379.95800000000003</c:v>
                </c:pt>
                <c:pt idx="162">
                  <c:v>380.14499999999998</c:v>
                </c:pt>
                <c:pt idx="163">
                  <c:v>380.33099999999968</c:v>
                </c:pt>
                <c:pt idx="164">
                  <c:v>380.51799999999969</c:v>
                </c:pt>
                <c:pt idx="165">
                  <c:v>380.70400000000001</c:v>
                </c:pt>
                <c:pt idx="166">
                  <c:v>380.89099999999968</c:v>
                </c:pt>
                <c:pt idx="167">
                  <c:v>381.07799999999969</c:v>
                </c:pt>
                <c:pt idx="168">
                  <c:v>381.26400000000001</c:v>
                </c:pt>
                <c:pt idx="169">
                  <c:v>381.45099999999968</c:v>
                </c:pt>
                <c:pt idx="170">
                  <c:v>381.637</c:v>
                </c:pt>
                <c:pt idx="171">
                  <c:v>381.82400000000001</c:v>
                </c:pt>
                <c:pt idx="172">
                  <c:v>382.01</c:v>
                </c:pt>
                <c:pt idx="173">
                  <c:v>382.197</c:v>
                </c:pt>
                <c:pt idx="174">
                  <c:v>382.38299999999964</c:v>
                </c:pt>
                <c:pt idx="175">
                  <c:v>382.57</c:v>
                </c:pt>
                <c:pt idx="176">
                  <c:v>382.75599999999969</c:v>
                </c:pt>
                <c:pt idx="177">
                  <c:v>382.94299999999993</c:v>
                </c:pt>
                <c:pt idx="178">
                  <c:v>383.13</c:v>
                </c:pt>
                <c:pt idx="179">
                  <c:v>383.31599999999969</c:v>
                </c:pt>
                <c:pt idx="180">
                  <c:v>383.50299999999999</c:v>
                </c:pt>
                <c:pt idx="181">
                  <c:v>383.68900000000002</c:v>
                </c:pt>
                <c:pt idx="182">
                  <c:v>383.87599999999969</c:v>
                </c:pt>
                <c:pt idx="183">
                  <c:v>384.06200000000001</c:v>
                </c:pt>
                <c:pt idx="184">
                  <c:v>384.24900000000002</c:v>
                </c:pt>
                <c:pt idx="185">
                  <c:v>384.43599999999935</c:v>
                </c:pt>
                <c:pt idx="186">
                  <c:v>384.62200000000001</c:v>
                </c:pt>
                <c:pt idx="187">
                  <c:v>384.80900000000008</c:v>
                </c:pt>
                <c:pt idx="188">
                  <c:v>384.99499999999961</c:v>
                </c:pt>
                <c:pt idx="189">
                  <c:v>385.18200000000002</c:v>
                </c:pt>
                <c:pt idx="190">
                  <c:v>385.36900000000031</c:v>
                </c:pt>
                <c:pt idx="191">
                  <c:v>385.55500000000001</c:v>
                </c:pt>
                <c:pt idx="192">
                  <c:v>385.74200000000002</c:v>
                </c:pt>
                <c:pt idx="193">
                  <c:v>385.92799999999954</c:v>
                </c:pt>
                <c:pt idx="194">
                  <c:v>386.11500000000001</c:v>
                </c:pt>
                <c:pt idx="195">
                  <c:v>386.30200000000002</c:v>
                </c:pt>
                <c:pt idx="196">
                  <c:v>386.4879999999996</c:v>
                </c:pt>
                <c:pt idx="197">
                  <c:v>386.67500000000001</c:v>
                </c:pt>
                <c:pt idx="198">
                  <c:v>386.86200000000002</c:v>
                </c:pt>
                <c:pt idx="199">
                  <c:v>387.048</c:v>
                </c:pt>
                <c:pt idx="200">
                  <c:v>387.23499999999967</c:v>
                </c:pt>
                <c:pt idx="201">
                  <c:v>387.42099999999954</c:v>
                </c:pt>
                <c:pt idx="202">
                  <c:v>387.608</c:v>
                </c:pt>
                <c:pt idx="203">
                  <c:v>387.79499999999967</c:v>
                </c:pt>
                <c:pt idx="204">
                  <c:v>387.98099999999954</c:v>
                </c:pt>
                <c:pt idx="205">
                  <c:v>388.16800000000001</c:v>
                </c:pt>
                <c:pt idx="206">
                  <c:v>388.35500000000002</c:v>
                </c:pt>
                <c:pt idx="207">
                  <c:v>388.541</c:v>
                </c:pt>
                <c:pt idx="208">
                  <c:v>388.72799999999961</c:v>
                </c:pt>
                <c:pt idx="209">
                  <c:v>388.91499999999968</c:v>
                </c:pt>
                <c:pt idx="210">
                  <c:v>389.101</c:v>
                </c:pt>
                <c:pt idx="211">
                  <c:v>389.28799999999961</c:v>
                </c:pt>
                <c:pt idx="212">
                  <c:v>389.47499999999968</c:v>
                </c:pt>
                <c:pt idx="213">
                  <c:v>389.661</c:v>
                </c:pt>
                <c:pt idx="214">
                  <c:v>389.84800000000001</c:v>
                </c:pt>
                <c:pt idx="215">
                  <c:v>390.03500000000003</c:v>
                </c:pt>
                <c:pt idx="216">
                  <c:v>390.22099999999961</c:v>
                </c:pt>
                <c:pt idx="217">
                  <c:v>390.40799999999967</c:v>
                </c:pt>
                <c:pt idx="218">
                  <c:v>390.59500000000003</c:v>
                </c:pt>
                <c:pt idx="219">
                  <c:v>390.78099999999961</c:v>
                </c:pt>
                <c:pt idx="220">
                  <c:v>390.96799999999968</c:v>
                </c:pt>
                <c:pt idx="221">
                  <c:v>391.15499999999997</c:v>
                </c:pt>
                <c:pt idx="222">
                  <c:v>391.34100000000001</c:v>
                </c:pt>
                <c:pt idx="223">
                  <c:v>391.52799999999968</c:v>
                </c:pt>
                <c:pt idx="224">
                  <c:v>391.71499999999969</c:v>
                </c:pt>
                <c:pt idx="225">
                  <c:v>391.90199999999953</c:v>
                </c:pt>
                <c:pt idx="226">
                  <c:v>392.08799999999968</c:v>
                </c:pt>
                <c:pt idx="227">
                  <c:v>392.27499999999969</c:v>
                </c:pt>
                <c:pt idx="228">
                  <c:v>392.46199999999953</c:v>
                </c:pt>
                <c:pt idx="229">
                  <c:v>392.64800000000002</c:v>
                </c:pt>
                <c:pt idx="230">
                  <c:v>392.83499999999964</c:v>
                </c:pt>
                <c:pt idx="231">
                  <c:v>393.02199999999954</c:v>
                </c:pt>
                <c:pt idx="232">
                  <c:v>393.209</c:v>
                </c:pt>
                <c:pt idx="233">
                  <c:v>393.39499999999964</c:v>
                </c:pt>
                <c:pt idx="234">
                  <c:v>393.58199999999954</c:v>
                </c:pt>
                <c:pt idx="235">
                  <c:v>393.76900000000001</c:v>
                </c:pt>
                <c:pt idx="236">
                  <c:v>393.95599999999968</c:v>
                </c:pt>
                <c:pt idx="237">
                  <c:v>394.14200000000034</c:v>
                </c:pt>
                <c:pt idx="238">
                  <c:v>394.32900000000001</c:v>
                </c:pt>
                <c:pt idx="239">
                  <c:v>394.51599999999968</c:v>
                </c:pt>
                <c:pt idx="240">
                  <c:v>394.702</c:v>
                </c:pt>
                <c:pt idx="241">
                  <c:v>394.88900000000001</c:v>
                </c:pt>
                <c:pt idx="242">
                  <c:v>395.07599999999968</c:v>
                </c:pt>
                <c:pt idx="243">
                  <c:v>395.26299999999969</c:v>
                </c:pt>
                <c:pt idx="244">
                  <c:v>395.44900000000001</c:v>
                </c:pt>
                <c:pt idx="245">
                  <c:v>395.63599999999968</c:v>
                </c:pt>
                <c:pt idx="246">
                  <c:v>395.82299999999969</c:v>
                </c:pt>
                <c:pt idx="247">
                  <c:v>396.01</c:v>
                </c:pt>
                <c:pt idx="248">
                  <c:v>396.197</c:v>
                </c:pt>
                <c:pt idx="249">
                  <c:v>396.38299999999964</c:v>
                </c:pt>
                <c:pt idx="250">
                  <c:v>396.57</c:v>
                </c:pt>
                <c:pt idx="251">
                  <c:v>396.75700000000001</c:v>
                </c:pt>
                <c:pt idx="252">
                  <c:v>396.94400000000002</c:v>
                </c:pt>
                <c:pt idx="253">
                  <c:v>397.13</c:v>
                </c:pt>
                <c:pt idx="254">
                  <c:v>397.31700000000001</c:v>
                </c:pt>
                <c:pt idx="255">
                  <c:v>397.50400000000002</c:v>
                </c:pt>
                <c:pt idx="256">
                  <c:v>397.69099999999969</c:v>
                </c:pt>
                <c:pt idx="257">
                  <c:v>397.87799999999999</c:v>
                </c:pt>
                <c:pt idx="258">
                  <c:v>398.06400000000002</c:v>
                </c:pt>
                <c:pt idx="259">
                  <c:v>398.25099999999969</c:v>
                </c:pt>
                <c:pt idx="260">
                  <c:v>398.43799999999953</c:v>
                </c:pt>
                <c:pt idx="261">
                  <c:v>398.625</c:v>
                </c:pt>
                <c:pt idx="262">
                  <c:v>398.81200000000001</c:v>
                </c:pt>
                <c:pt idx="263">
                  <c:v>398.99799999999954</c:v>
                </c:pt>
                <c:pt idx="264">
                  <c:v>399.185</c:v>
                </c:pt>
                <c:pt idx="265">
                  <c:v>399.37200000000001</c:v>
                </c:pt>
                <c:pt idx="266">
                  <c:v>399.55900000000008</c:v>
                </c:pt>
                <c:pt idx="267">
                  <c:v>399.74599999999964</c:v>
                </c:pt>
                <c:pt idx="268">
                  <c:v>399.93199999999939</c:v>
                </c:pt>
                <c:pt idx="269">
                  <c:v>400.11900000000031</c:v>
                </c:pt>
                <c:pt idx="270">
                  <c:v>400.30599999999993</c:v>
                </c:pt>
                <c:pt idx="271">
                  <c:v>400.49299999999954</c:v>
                </c:pt>
                <c:pt idx="272">
                  <c:v>400.68</c:v>
                </c:pt>
                <c:pt idx="273">
                  <c:v>400.86700000000002</c:v>
                </c:pt>
                <c:pt idx="274">
                  <c:v>401.053</c:v>
                </c:pt>
                <c:pt idx="275">
                  <c:v>401.24</c:v>
                </c:pt>
                <c:pt idx="276">
                  <c:v>401.4269999999994</c:v>
                </c:pt>
                <c:pt idx="277">
                  <c:v>401.61399999999969</c:v>
                </c:pt>
                <c:pt idx="278">
                  <c:v>401.80099999999999</c:v>
                </c:pt>
                <c:pt idx="279">
                  <c:v>401.9879999999996</c:v>
                </c:pt>
                <c:pt idx="280">
                  <c:v>402.17500000000001</c:v>
                </c:pt>
                <c:pt idx="281">
                  <c:v>402.36099999999999</c:v>
                </c:pt>
                <c:pt idx="282">
                  <c:v>402.548</c:v>
                </c:pt>
                <c:pt idx="283">
                  <c:v>402.73499999999967</c:v>
                </c:pt>
                <c:pt idx="284">
                  <c:v>402.92200000000003</c:v>
                </c:pt>
                <c:pt idx="285">
                  <c:v>403.10899999999964</c:v>
                </c:pt>
                <c:pt idx="286">
                  <c:v>403.29599999999954</c:v>
                </c:pt>
                <c:pt idx="287">
                  <c:v>403.48299999999961</c:v>
                </c:pt>
                <c:pt idx="288">
                  <c:v>403.67</c:v>
                </c:pt>
                <c:pt idx="289">
                  <c:v>403.85599999999999</c:v>
                </c:pt>
                <c:pt idx="290">
                  <c:v>404.04300000000001</c:v>
                </c:pt>
                <c:pt idx="291">
                  <c:v>404.22999999999968</c:v>
                </c:pt>
                <c:pt idx="292">
                  <c:v>404.41699999999935</c:v>
                </c:pt>
                <c:pt idx="293">
                  <c:v>404.60399999999993</c:v>
                </c:pt>
                <c:pt idx="294">
                  <c:v>404.79099999999954</c:v>
                </c:pt>
                <c:pt idx="295">
                  <c:v>404.97799999999961</c:v>
                </c:pt>
                <c:pt idx="296">
                  <c:v>405.16500000000002</c:v>
                </c:pt>
                <c:pt idx="297">
                  <c:v>405.35199999999969</c:v>
                </c:pt>
                <c:pt idx="298">
                  <c:v>405.53899999999953</c:v>
                </c:pt>
                <c:pt idx="299">
                  <c:v>405.72499999999968</c:v>
                </c:pt>
                <c:pt idx="300">
                  <c:v>405.91199999999935</c:v>
                </c:pt>
                <c:pt idx="301">
                  <c:v>406.09899999999953</c:v>
                </c:pt>
                <c:pt idx="302">
                  <c:v>406.2859999999996</c:v>
                </c:pt>
                <c:pt idx="303">
                  <c:v>406.47299999999967</c:v>
                </c:pt>
                <c:pt idx="304">
                  <c:v>406.66</c:v>
                </c:pt>
                <c:pt idx="305">
                  <c:v>406.84699999999964</c:v>
                </c:pt>
                <c:pt idx="306">
                  <c:v>407.03399999999954</c:v>
                </c:pt>
                <c:pt idx="307">
                  <c:v>407.22099999999961</c:v>
                </c:pt>
                <c:pt idx="308">
                  <c:v>407.40799999999967</c:v>
                </c:pt>
                <c:pt idx="309">
                  <c:v>407.59500000000003</c:v>
                </c:pt>
                <c:pt idx="310">
                  <c:v>407.78199999999936</c:v>
                </c:pt>
                <c:pt idx="311">
                  <c:v>407.96899999999954</c:v>
                </c:pt>
                <c:pt idx="312">
                  <c:v>408.15600000000001</c:v>
                </c:pt>
                <c:pt idx="313">
                  <c:v>408.34199999999993</c:v>
                </c:pt>
                <c:pt idx="314">
                  <c:v>408.529</c:v>
                </c:pt>
                <c:pt idx="315">
                  <c:v>408.71599999999961</c:v>
                </c:pt>
                <c:pt idx="316">
                  <c:v>408.90299999999968</c:v>
                </c:pt>
                <c:pt idx="317">
                  <c:v>409.09</c:v>
                </c:pt>
                <c:pt idx="318">
                  <c:v>409.27699999999953</c:v>
                </c:pt>
                <c:pt idx="319">
                  <c:v>409.464</c:v>
                </c:pt>
                <c:pt idx="320">
                  <c:v>409.65100000000001</c:v>
                </c:pt>
                <c:pt idx="321">
                  <c:v>409.83799999999968</c:v>
                </c:pt>
                <c:pt idx="322">
                  <c:v>410.02499999999969</c:v>
                </c:pt>
                <c:pt idx="323">
                  <c:v>410.21199999999953</c:v>
                </c:pt>
                <c:pt idx="324">
                  <c:v>410.399</c:v>
                </c:pt>
                <c:pt idx="325">
                  <c:v>410.58599999999967</c:v>
                </c:pt>
                <c:pt idx="326">
                  <c:v>410.77299999999968</c:v>
                </c:pt>
                <c:pt idx="327">
                  <c:v>410.96</c:v>
                </c:pt>
                <c:pt idx="328">
                  <c:v>411.14699999999999</c:v>
                </c:pt>
                <c:pt idx="329">
                  <c:v>411.334</c:v>
                </c:pt>
                <c:pt idx="330">
                  <c:v>411.52099999999967</c:v>
                </c:pt>
                <c:pt idx="331">
                  <c:v>411.70800000000003</c:v>
                </c:pt>
                <c:pt idx="332">
                  <c:v>411.89499999999964</c:v>
                </c:pt>
                <c:pt idx="333">
                  <c:v>412.08199999999954</c:v>
                </c:pt>
                <c:pt idx="334">
                  <c:v>412.26900000000001</c:v>
                </c:pt>
                <c:pt idx="335">
                  <c:v>412.45599999999968</c:v>
                </c:pt>
                <c:pt idx="336">
                  <c:v>412.64299999999997</c:v>
                </c:pt>
                <c:pt idx="337">
                  <c:v>412.83</c:v>
                </c:pt>
                <c:pt idx="338">
                  <c:v>413.017</c:v>
                </c:pt>
                <c:pt idx="339">
                  <c:v>413.20400000000001</c:v>
                </c:pt>
                <c:pt idx="340">
                  <c:v>413.39099999999968</c:v>
                </c:pt>
                <c:pt idx="341">
                  <c:v>413.57799999999969</c:v>
                </c:pt>
                <c:pt idx="342">
                  <c:v>413.76499999999999</c:v>
                </c:pt>
                <c:pt idx="343">
                  <c:v>413.952</c:v>
                </c:pt>
                <c:pt idx="344">
                  <c:v>414.13900000000001</c:v>
                </c:pt>
                <c:pt idx="345">
                  <c:v>414.32599999999968</c:v>
                </c:pt>
                <c:pt idx="346">
                  <c:v>414.51299999999969</c:v>
                </c:pt>
                <c:pt idx="347">
                  <c:v>414.7</c:v>
                </c:pt>
                <c:pt idx="348">
                  <c:v>414.88799999999969</c:v>
                </c:pt>
                <c:pt idx="349">
                  <c:v>415.07499999999999</c:v>
                </c:pt>
                <c:pt idx="350">
                  <c:v>415.262</c:v>
                </c:pt>
                <c:pt idx="351">
                  <c:v>415.44900000000001</c:v>
                </c:pt>
                <c:pt idx="352">
                  <c:v>415.63599999999968</c:v>
                </c:pt>
                <c:pt idx="353">
                  <c:v>415.82299999999969</c:v>
                </c:pt>
                <c:pt idx="354">
                  <c:v>416.01</c:v>
                </c:pt>
                <c:pt idx="355">
                  <c:v>416.197</c:v>
                </c:pt>
                <c:pt idx="356">
                  <c:v>416.38400000000001</c:v>
                </c:pt>
                <c:pt idx="357">
                  <c:v>416.57100000000003</c:v>
                </c:pt>
                <c:pt idx="358">
                  <c:v>416.75799999999964</c:v>
                </c:pt>
                <c:pt idx="359">
                  <c:v>416.94499999999999</c:v>
                </c:pt>
                <c:pt idx="360">
                  <c:v>417.13200000000001</c:v>
                </c:pt>
                <c:pt idx="361">
                  <c:v>417.31900000000002</c:v>
                </c:pt>
                <c:pt idx="362">
                  <c:v>417.50599999999969</c:v>
                </c:pt>
                <c:pt idx="363">
                  <c:v>417.69400000000002</c:v>
                </c:pt>
                <c:pt idx="364">
                  <c:v>417.88099999999969</c:v>
                </c:pt>
                <c:pt idx="365">
                  <c:v>418.06799999999993</c:v>
                </c:pt>
                <c:pt idx="366">
                  <c:v>418.255</c:v>
                </c:pt>
                <c:pt idx="367">
                  <c:v>418.44200000000001</c:v>
                </c:pt>
                <c:pt idx="368">
                  <c:v>418.62900000000002</c:v>
                </c:pt>
                <c:pt idx="369">
                  <c:v>418.81599999999969</c:v>
                </c:pt>
                <c:pt idx="370">
                  <c:v>419.00299999999999</c:v>
                </c:pt>
                <c:pt idx="371">
                  <c:v>419.19</c:v>
                </c:pt>
                <c:pt idx="372">
                  <c:v>419.37700000000001</c:v>
                </c:pt>
                <c:pt idx="373">
                  <c:v>419.565</c:v>
                </c:pt>
                <c:pt idx="374">
                  <c:v>419.75200000000001</c:v>
                </c:pt>
                <c:pt idx="375">
                  <c:v>419.9389999999994</c:v>
                </c:pt>
                <c:pt idx="376">
                  <c:v>420.12599999999969</c:v>
                </c:pt>
                <c:pt idx="377">
                  <c:v>420.31299999999999</c:v>
                </c:pt>
                <c:pt idx="378">
                  <c:v>420.5</c:v>
                </c:pt>
                <c:pt idx="379">
                  <c:v>420.68700000000001</c:v>
                </c:pt>
                <c:pt idx="380">
                  <c:v>420.87400000000002</c:v>
                </c:pt>
                <c:pt idx="381">
                  <c:v>421.06200000000001</c:v>
                </c:pt>
                <c:pt idx="382">
                  <c:v>421.24900000000002</c:v>
                </c:pt>
                <c:pt idx="383">
                  <c:v>421.43599999999935</c:v>
                </c:pt>
                <c:pt idx="384">
                  <c:v>421.62299999999999</c:v>
                </c:pt>
                <c:pt idx="385">
                  <c:v>421.81</c:v>
                </c:pt>
                <c:pt idx="386">
                  <c:v>421.99699999999939</c:v>
                </c:pt>
                <c:pt idx="387">
                  <c:v>422.18400000000008</c:v>
                </c:pt>
                <c:pt idx="388">
                  <c:v>422.37200000000001</c:v>
                </c:pt>
                <c:pt idx="389">
                  <c:v>422.55900000000008</c:v>
                </c:pt>
                <c:pt idx="390">
                  <c:v>422.74599999999964</c:v>
                </c:pt>
                <c:pt idx="391">
                  <c:v>422.93299999999954</c:v>
                </c:pt>
                <c:pt idx="392">
                  <c:v>423.12</c:v>
                </c:pt>
                <c:pt idx="393">
                  <c:v>423.30700000000002</c:v>
                </c:pt>
                <c:pt idx="394">
                  <c:v>423.49499999999961</c:v>
                </c:pt>
                <c:pt idx="395">
                  <c:v>423.68200000000002</c:v>
                </c:pt>
                <c:pt idx="396">
                  <c:v>423.86900000000031</c:v>
                </c:pt>
                <c:pt idx="397">
                  <c:v>424.05599999999993</c:v>
                </c:pt>
                <c:pt idx="398">
                  <c:v>424.24299999999999</c:v>
                </c:pt>
                <c:pt idx="399">
                  <c:v>424.42999999999961</c:v>
                </c:pt>
                <c:pt idx="400">
                  <c:v>424.61799999999999</c:v>
                </c:pt>
                <c:pt idx="401">
                  <c:v>424.80500000000001</c:v>
                </c:pt>
                <c:pt idx="402">
                  <c:v>424.99199999999939</c:v>
                </c:pt>
                <c:pt idx="403">
                  <c:v>425.17899999999969</c:v>
                </c:pt>
                <c:pt idx="404">
                  <c:v>425.36599999999999</c:v>
                </c:pt>
                <c:pt idx="405">
                  <c:v>425.55399999999969</c:v>
                </c:pt>
                <c:pt idx="406">
                  <c:v>425.74099999999999</c:v>
                </c:pt>
                <c:pt idx="407">
                  <c:v>425.92799999999954</c:v>
                </c:pt>
                <c:pt idx="408">
                  <c:v>426.11500000000001</c:v>
                </c:pt>
                <c:pt idx="409">
                  <c:v>426.30200000000002</c:v>
                </c:pt>
                <c:pt idx="410">
                  <c:v>426.48999999999961</c:v>
                </c:pt>
                <c:pt idx="411">
                  <c:v>426.67700000000002</c:v>
                </c:pt>
                <c:pt idx="412">
                  <c:v>426.86399999999969</c:v>
                </c:pt>
                <c:pt idx="413">
                  <c:v>427.05099999999999</c:v>
                </c:pt>
                <c:pt idx="414">
                  <c:v>427.2379999999996</c:v>
                </c:pt>
                <c:pt idx="415">
                  <c:v>427.42599999999953</c:v>
                </c:pt>
                <c:pt idx="416">
                  <c:v>427.613</c:v>
                </c:pt>
                <c:pt idx="417">
                  <c:v>427.8</c:v>
                </c:pt>
                <c:pt idx="418">
                  <c:v>427.98699999999945</c:v>
                </c:pt>
                <c:pt idx="419">
                  <c:v>428.17500000000001</c:v>
                </c:pt>
                <c:pt idx="420">
                  <c:v>428.36200000000002</c:v>
                </c:pt>
                <c:pt idx="421">
                  <c:v>428.54899999999969</c:v>
                </c:pt>
                <c:pt idx="422">
                  <c:v>428.73599999999954</c:v>
                </c:pt>
                <c:pt idx="423">
                  <c:v>428.92399999999935</c:v>
                </c:pt>
                <c:pt idx="424">
                  <c:v>429.11099999999999</c:v>
                </c:pt>
                <c:pt idx="425">
                  <c:v>429.2979999999996</c:v>
                </c:pt>
                <c:pt idx="426">
                  <c:v>429.48499999999967</c:v>
                </c:pt>
                <c:pt idx="427">
                  <c:v>429.673</c:v>
                </c:pt>
                <c:pt idx="428">
                  <c:v>429.86</c:v>
                </c:pt>
                <c:pt idx="429">
                  <c:v>430.04700000000008</c:v>
                </c:pt>
                <c:pt idx="430">
                  <c:v>430.23399999999936</c:v>
                </c:pt>
                <c:pt idx="431">
                  <c:v>430.42200000000003</c:v>
                </c:pt>
                <c:pt idx="432">
                  <c:v>430.60899999999964</c:v>
                </c:pt>
                <c:pt idx="433">
                  <c:v>430.79599999999954</c:v>
                </c:pt>
                <c:pt idx="434">
                  <c:v>430.98299999999961</c:v>
                </c:pt>
                <c:pt idx="435">
                  <c:v>431.17099999999999</c:v>
                </c:pt>
                <c:pt idx="436">
                  <c:v>431.358</c:v>
                </c:pt>
                <c:pt idx="437">
                  <c:v>431.54500000000002</c:v>
                </c:pt>
                <c:pt idx="438">
                  <c:v>431.73299999999961</c:v>
                </c:pt>
                <c:pt idx="439">
                  <c:v>431.91999999999967</c:v>
                </c:pt>
                <c:pt idx="440">
                  <c:v>432.10700000000008</c:v>
                </c:pt>
                <c:pt idx="441">
                  <c:v>432.29399999999936</c:v>
                </c:pt>
                <c:pt idx="442">
                  <c:v>432.48200000000003</c:v>
                </c:pt>
                <c:pt idx="443">
                  <c:v>432.66899999999993</c:v>
                </c:pt>
                <c:pt idx="444">
                  <c:v>432.85599999999999</c:v>
                </c:pt>
                <c:pt idx="445">
                  <c:v>433.04399999999993</c:v>
                </c:pt>
                <c:pt idx="446">
                  <c:v>433.23099999999954</c:v>
                </c:pt>
                <c:pt idx="447">
                  <c:v>433.41799999999961</c:v>
                </c:pt>
                <c:pt idx="448">
                  <c:v>433.60599999999999</c:v>
                </c:pt>
                <c:pt idx="449">
                  <c:v>433.79299999999961</c:v>
                </c:pt>
                <c:pt idx="450">
                  <c:v>433.97999999999968</c:v>
                </c:pt>
                <c:pt idx="451">
                  <c:v>434.16699999999969</c:v>
                </c:pt>
                <c:pt idx="452">
                  <c:v>434.35500000000002</c:v>
                </c:pt>
                <c:pt idx="453">
                  <c:v>434.54199999999969</c:v>
                </c:pt>
                <c:pt idx="454">
                  <c:v>434.72899999999947</c:v>
                </c:pt>
                <c:pt idx="455">
                  <c:v>434.91699999999935</c:v>
                </c:pt>
                <c:pt idx="456">
                  <c:v>435.10399999999993</c:v>
                </c:pt>
                <c:pt idx="457">
                  <c:v>435.29099999999954</c:v>
                </c:pt>
                <c:pt idx="458">
                  <c:v>435.47899999999947</c:v>
                </c:pt>
                <c:pt idx="459">
                  <c:v>435.666</c:v>
                </c:pt>
                <c:pt idx="460">
                  <c:v>435.85300000000001</c:v>
                </c:pt>
                <c:pt idx="461">
                  <c:v>436.041</c:v>
                </c:pt>
                <c:pt idx="462">
                  <c:v>436.22799999999961</c:v>
                </c:pt>
                <c:pt idx="463">
                  <c:v>436.41599999999954</c:v>
                </c:pt>
                <c:pt idx="464">
                  <c:v>436.60300000000001</c:v>
                </c:pt>
                <c:pt idx="465">
                  <c:v>436.78999999999968</c:v>
                </c:pt>
                <c:pt idx="466">
                  <c:v>436.97799999999961</c:v>
                </c:pt>
                <c:pt idx="467">
                  <c:v>437.16500000000002</c:v>
                </c:pt>
                <c:pt idx="468">
                  <c:v>437.35199999999969</c:v>
                </c:pt>
                <c:pt idx="469">
                  <c:v>437.54</c:v>
                </c:pt>
                <c:pt idx="470">
                  <c:v>437.72699999999935</c:v>
                </c:pt>
                <c:pt idx="471">
                  <c:v>437.91399999999953</c:v>
                </c:pt>
                <c:pt idx="472">
                  <c:v>438.10199999999969</c:v>
                </c:pt>
                <c:pt idx="473">
                  <c:v>438.28899999999953</c:v>
                </c:pt>
                <c:pt idx="474">
                  <c:v>438.47699999999935</c:v>
                </c:pt>
                <c:pt idx="475">
                  <c:v>438.66399999999999</c:v>
                </c:pt>
                <c:pt idx="476">
                  <c:v>438.851</c:v>
                </c:pt>
                <c:pt idx="477">
                  <c:v>439.03899999999953</c:v>
                </c:pt>
                <c:pt idx="478">
                  <c:v>439.2259999999996</c:v>
                </c:pt>
                <c:pt idx="479">
                  <c:v>439.41299999999961</c:v>
                </c:pt>
                <c:pt idx="480">
                  <c:v>439.601</c:v>
                </c:pt>
                <c:pt idx="481">
                  <c:v>439.78799999999961</c:v>
                </c:pt>
                <c:pt idx="482">
                  <c:v>439.9759999999996</c:v>
                </c:pt>
                <c:pt idx="483">
                  <c:v>440.16300000000001</c:v>
                </c:pt>
                <c:pt idx="484">
                  <c:v>440.35</c:v>
                </c:pt>
                <c:pt idx="485">
                  <c:v>440.53799999999961</c:v>
                </c:pt>
                <c:pt idx="486">
                  <c:v>440.72499999999968</c:v>
                </c:pt>
                <c:pt idx="487">
                  <c:v>440.91299999999961</c:v>
                </c:pt>
                <c:pt idx="488">
                  <c:v>441.1</c:v>
                </c:pt>
                <c:pt idx="489">
                  <c:v>441.28799999999961</c:v>
                </c:pt>
                <c:pt idx="490">
                  <c:v>441.47499999999968</c:v>
                </c:pt>
                <c:pt idx="491">
                  <c:v>441.66199999999969</c:v>
                </c:pt>
                <c:pt idx="492">
                  <c:v>441.85</c:v>
                </c:pt>
                <c:pt idx="493">
                  <c:v>442.03699999999935</c:v>
                </c:pt>
                <c:pt idx="494">
                  <c:v>442.22499999999968</c:v>
                </c:pt>
                <c:pt idx="495">
                  <c:v>442.41199999999935</c:v>
                </c:pt>
                <c:pt idx="496">
                  <c:v>442.6</c:v>
                </c:pt>
                <c:pt idx="497">
                  <c:v>442.78699999999935</c:v>
                </c:pt>
                <c:pt idx="498">
                  <c:v>442.97399999999953</c:v>
                </c:pt>
                <c:pt idx="499">
                  <c:v>443.16199999999969</c:v>
                </c:pt>
                <c:pt idx="500">
                  <c:v>443.34899999999999</c:v>
                </c:pt>
                <c:pt idx="501">
                  <c:v>443.53699999999935</c:v>
                </c:pt>
                <c:pt idx="502">
                  <c:v>443.72399999999953</c:v>
                </c:pt>
                <c:pt idx="503">
                  <c:v>443.91199999999935</c:v>
                </c:pt>
                <c:pt idx="504">
                  <c:v>444.09899999999953</c:v>
                </c:pt>
                <c:pt idx="505">
                  <c:v>444.2859999999996</c:v>
                </c:pt>
                <c:pt idx="506">
                  <c:v>444.47399999999953</c:v>
                </c:pt>
                <c:pt idx="507">
                  <c:v>444.661</c:v>
                </c:pt>
                <c:pt idx="508">
                  <c:v>444.84899999999999</c:v>
                </c:pt>
                <c:pt idx="509">
                  <c:v>445.0359999999996</c:v>
                </c:pt>
                <c:pt idx="510">
                  <c:v>445.22399999999953</c:v>
                </c:pt>
                <c:pt idx="511">
                  <c:v>445.4109999999996</c:v>
                </c:pt>
                <c:pt idx="512">
                  <c:v>445.59899999999953</c:v>
                </c:pt>
                <c:pt idx="513">
                  <c:v>445.7859999999996</c:v>
                </c:pt>
                <c:pt idx="514">
                  <c:v>445.97399999999953</c:v>
                </c:pt>
                <c:pt idx="515">
                  <c:v>446.161</c:v>
                </c:pt>
                <c:pt idx="516">
                  <c:v>446.34899999999999</c:v>
                </c:pt>
                <c:pt idx="517">
                  <c:v>446.5359999999996</c:v>
                </c:pt>
                <c:pt idx="518">
                  <c:v>446.72399999999953</c:v>
                </c:pt>
                <c:pt idx="519">
                  <c:v>446.9109999999996</c:v>
                </c:pt>
                <c:pt idx="520">
                  <c:v>447.09899999999953</c:v>
                </c:pt>
                <c:pt idx="521">
                  <c:v>447.2859999999996</c:v>
                </c:pt>
                <c:pt idx="522">
                  <c:v>447.47399999999953</c:v>
                </c:pt>
                <c:pt idx="523">
                  <c:v>447.661</c:v>
                </c:pt>
                <c:pt idx="524">
                  <c:v>447.84899999999999</c:v>
                </c:pt>
                <c:pt idx="525">
                  <c:v>448.0359999999996</c:v>
                </c:pt>
                <c:pt idx="526">
                  <c:v>448.22399999999953</c:v>
                </c:pt>
                <c:pt idx="527">
                  <c:v>448.4109999999996</c:v>
                </c:pt>
                <c:pt idx="528">
                  <c:v>448.59899999999953</c:v>
                </c:pt>
                <c:pt idx="529">
                  <c:v>448.7859999999996</c:v>
                </c:pt>
                <c:pt idx="530">
                  <c:v>448.97399999999953</c:v>
                </c:pt>
                <c:pt idx="531">
                  <c:v>449.161</c:v>
                </c:pt>
                <c:pt idx="532">
                  <c:v>449.34899999999999</c:v>
                </c:pt>
                <c:pt idx="533">
                  <c:v>449.5359999999996</c:v>
                </c:pt>
                <c:pt idx="534">
                  <c:v>449.72399999999953</c:v>
                </c:pt>
                <c:pt idx="535">
                  <c:v>449.9109999999996</c:v>
                </c:pt>
                <c:pt idx="536">
                  <c:v>450.09899999999953</c:v>
                </c:pt>
                <c:pt idx="537">
                  <c:v>450.2859999999996</c:v>
                </c:pt>
                <c:pt idx="538">
                  <c:v>450.47399999999953</c:v>
                </c:pt>
                <c:pt idx="539">
                  <c:v>450.66199999999969</c:v>
                </c:pt>
                <c:pt idx="540">
                  <c:v>450.84899999999999</c:v>
                </c:pt>
                <c:pt idx="541">
                  <c:v>451.03699999999935</c:v>
                </c:pt>
                <c:pt idx="542">
                  <c:v>451.22399999999953</c:v>
                </c:pt>
                <c:pt idx="543">
                  <c:v>451.41199999999935</c:v>
                </c:pt>
                <c:pt idx="544">
                  <c:v>451.59899999999953</c:v>
                </c:pt>
                <c:pt idx="545">
                  <c:v>451.78699999999935</c:v>
                </c:pt>
                <c:pt idx="546">
                  <c:v>451.97399999999953</c:v>
                </c:pt>
                <c:pt idx="547">
                  <c:v>452.16199999999969</c:v>
                </c:pt>
                <c:pt idx="548">
                  <c:v>452.35</c:v>
                </c:pt>
                <c:pt idx="549">
                  <c:v>452.53699999999935</c:v>
                </c:pt>
                <c:pt idx="550">
                  <c:v>452.72499999999968</c:v>
                </c:pt>
                <c:pt idx="551">
                  <c:v>452.91199999999935</c:v>
                </c:pt>
                <c:pt idx="552">
                  <c:v>453.1</c:v>
                </c:pt>
                <c:pt idx="553">
                  <c:v>453.28699999999935</c:v>
                </c:pt>
                <c:pt idx="554">
                  <c:v>453.47499999999968</c:v>
                </c:pt>
                <c:pt idx="555">
                  <c:v>453.66300000000001</c:v>
                </c:pt>
                <c:pt idx="556">
                  <c:v>453.85</c:v>
                </c:pt>
                <c:pt idx="557">
                  <c:v>454.03799999999961</c:v>
                </c:pt>
                <c:pt idx="558">
                  <c:v>454.22499999999968</c:v>
                </c:pt>
                <c:pt idx="559">
                  <c:v>454.41299999999961</c:v>
                </c:pt>
                <c:pt idx="560">
                  <c:v>454.6</c:v>
                </c:pt>
                <c:pt idx="561">
                  <c:v>454.78799999999961</c:v>
                </c:pt>
                <c:pt idx="562">
                  <c:v>454.9759999999996</c:v>
                </c:pt>
                <c:pt idx="563">
                  <c:v>455.16300000000001</c:v>
                </c:pt>
                <c:pt idx="564">
                  <c:v>455.351</c:v>
                </c:pt>
                <c:pt idx="565">
                  <c:v>455.53799999999961</c:v>
                </c:pt>
                <c:pt idx="566">
                  <c:v>455.7259999999996</c:v>
                </c:pt>
                <c:pt idx="567">
                  <c:v>455.91399999999953</c:v>
                </c:pt>
                <c:pt idx="568">
                  <c:v>456.101</c:v>
                </c:pt>
                <c:pt idx="569">
                  <c:v>456.28899999999953</c:v>
                </c:pt>
                <c:pt idx="570">
                  <c:v>456.47699999999935</c:v>
                </c:pt>
                <c:pt idx="571">
                  <c:v>456.66399999999999</c:v>
                </c:pt>
                <c:pt idx="572">
                  <c:v>456.85199999999969</c:v>
                </c:pt>
                <c:pt idx="573">
                  <c:v>457.03899999999953</c:v>
                </c:pt>
                <c:pt idx="574">
                  <c:v>457.22699999999935</c:v>
                </c:pt>
                <c:pt idx="575">
                  <c:v>457.41499999999968</c:v>
                </c:pt>
                <c:pt idx="576">
                  <c:v>457.60199999999969</c:v>
                </c:pt>
                <c:pt idx="577">
                  <c:v>457.78999999999968</c:v>
                </c:pt>
                <c:pt idx="578">
                  <c:v>457.97799999999961</c:v>
                </c:pt>
                <c:pt idx="579">
                  <c:v>458.16500000000002</c:v>
                </c:pt>
                <c:pt idx="580">
                  <c:v>458.35300000000001</c:v>
                </c:pt>
                <c:pt idx="581">
                  <c:v>458.54</c:v>
                </c:pt>
                <c:pt idx="582">
                  <c:v>458.72799999999961</c:v>
                </c:pt>
                <c:pt idx="583">
                  <c:v>458.91599999999954</c:v>
                </c:pt>
                <c:pt idx="584">
                  <c:v>459.10300000000001</c:v>
                </c:pt>
                <c:pt idx="585">
                  <c:v>459.29099999999954</c:v>
                </c:pt>
                <c:pt idx="586">
                  <c:v>459.47899999999947</c:v>
                </c:pt>
                <c:pt idx="587">
                  <c:v>459.666</c:v>
                </c:pt>
                <c:pt idx="588">
                  <c:v>459.85399999999993</c:v>
                </c:pt>
                <c:pt idx="589">
                  <c:v>460.04199999999969</c:v>
                </c:pt>
                <c:pt idx="590">
                  <c:v>460.22899999999947</c:v>
                </c:pt>
                <c:pt idx="591">
                  <c:v>460.41699999999935</c:v>
                </c:pt>
                <c:pt idx="592">
                  <c:v>460.60500000000002</c:v>
                </c:pt>
                <c:pt idx="593">
                  <c:v>460.79199999999935</c:v>
                </c:pt>
                <c:pt idx="594">
                  <c:v>460.97999999999968</c:v>
                </c:pt>
                <c:pt idx="595">
                  <c:v>461.16800000000001</c:v>
                </c:pt>
                <c:pt idx="596">
                  <c:v>461.35500000000002</c:v>
                </c:pt>
                <c:pt idx="597">
                  <c:v>461.54300000000001</c:v>
                </c:pt>
                <c:pt idx="598">
                  <c:v>461.73099999999954</c:v>
                </c:pt>
                <c:pt idx="599">
                  <c:v>461.91899999999936</c:v>
                </c:pt>
                <c:pt idx="600">
                  <c:v>462.10599999999999</c:v>
                </c:pt>
                <c:pt idx="601">
                  <c:v>462.29399999999936</c:v>
                </c:pt>
                <c:pt idx="602">
                  <c:v>462.48200000000003</c:v>
                </c:pt>
                <c:pt idx="603">
                  <c:v>462.66899999999993</c:v>
                </c:pt>
                <c:pt idx="604">
                  <c:v>462.85700000000008</c:v>
                </c:pt>
                <c:pt idx="605">
                  <c:v>463.04500000000002</c:v>
                </c:pt>
                <c:pt idx="606">
                  <c:v>463.23200000000003</c:v>
                </c:pt>
                <c:pt idx="607">
                  <c:v>463.41999999999967</c:v>
                </c:pt>
                <c:pt idx="608">
                  <c:v>463.608</c:v>
                </c:pt>
                <c:pt idx="609">
                  <c:v>463.79599999999954</c:v>
                </c:pt>
                <c:pt idx="610">
                  <c:v>463.98299999999961</c:v>
                </c:pt>
                <c:pt idx="611">
                  <c:v>464.17099999999999</c:v>
                </c:pt>
                <c:pt idx="612">
                  <c:v>464.35899999999964</c:v>
                </c:pt>
                <c:pt idx="613">
                  <c:v>464.54599999999999</c:v>
                </c:pt>
                <c:pt idx="614">
                  <c:v>464.73399999999936</c:v>
                </c:pt>
                <c:pt idx="615">
                  <c:v>464.92200000000003</c:v>
                </c:pt>
                <c:pt idx="616">
                  <c:v>465.11</c:v>
                </c:pt>
                <c:pt idx="617">
                  <c:v>465.29700000000003</c:v>
                </c:pt>
                <c:pt idx="618">
                  <c:v>465.48499999999967</c:v>
                </c:pt>
                <c:pt idx="619">
                  <c:v>465.673</c:v>
                </c:pt>
                <c:pt idx="620">
                  <c:v>465.86099999999999</c:v>
                </c:pt>
                <c:pt idx="621">
                  <c:v>466.048</c:v>
                </c:pt>
                <c:pt idx="622">
                  <c:v>466.23599999999954</c:v>
                </c:pt>
                <c:pt idx="623">
                  <c:v>466.42399999999935</c:v>
                </c:pt>
                <c:pt idx="624">
                  <c:v>466.61200000000002</c:v>
                </c:pt>
                <c:pt idx="625">
                  <c:v>466.79899999999935</c:v>
                </c:pt>
                <c:pt idx="626">
                  <c:v>466.98699999999945</c:v>
                </c:pt>
                <c:pt idx="627">
                  <c:v>467.17500000000001</c:v>
                </c:pt>
                <c:pt idx="628">
                  <c:v>467.363</c:v>
                </c:pt>
                <c:pt idx="629">
                  <c:v>467.55</c:v>
                </c:pt>
                <c:pt idx="630">
                  <c:v>467.7379999999996</c:v>
                </c:pt>
                <c:pt idx="631">
                  <c:v>467.92599999999953</c:v>
                </c:pt>
                <c:pt idx="632">
                  <c:v>468.11399999999969</c:v>
                </c:pt>
                <c:pt idx="633">
                  <c:v>468.30099999999999</c:v>
                </c:pt>
                <c:pt idx="634">
                  <c:v>468.48899999999935</c:v>
                </c:pt>
                <c:pt idx="635">
                  <c:v>468.67700000000002</c:v>
                </c:pt>
                <c:pt idx="636">
                  <c:v>468.86500000000001</c:v>
                </c:pt>
                <c:pt idx="637">
                  <c:v>469.05200000000002</c:v>
                </c:pt>
                <c:pt idx="638">
                  <c:v>469.24</c:v>
                </c:pt>
                <c:pt idx="639">
                  <c:v>469.42799999999954</c:v>
                </c:pt>
                <c:pt idx="640">
                  <c:v>469.61599999999999</c:v>
                </c:pt>
                <c:pt idx="641">
                  <c:v>469.80399999999969</c:v>
                </c:pt>
                <c:pt idx="642">
                  <c:v>469.99099999999953</c:v>
                </c:pt>
                <c:pt idx="643">
                  <c:v>470.17899999999969</c:v>
                </c:pt>
                <c:pt idx="644">
                  <c:v>470.36700000000002</c:v>
                </c:pt>
                <c:pt idx="645">
                  <c:v>470.55500000000001</c:v>
                </c:pt>
                <c:pt idx="646">
                  <c:v>470.74299999999999</c:v>
                </c:pt>
                <c:pt idx="647">
                  <c:v>470.92999999999961</c:v>
                </c:pt>
                <c:pt idx="648">
                  <c:v>471.11799999999999</c:v>
                </c:pt>
                <c:pt idx="649">
                  <c:v>471.30599999999993</c:v>
                </c:pt>
                <c:pt idx="650">
                  <c:v>471.49400000000003</c:v>
                </c:pt>
                <c:pt idx="651">
                  <c:v>471.68200000000002</c:v>
                </c:pt>
                <c:pt idx="652">
                  <c:v>471.86900000000031</c:v>
                </c:pt>
                <c:pt idx="653">
                  <c:v>472.05700000000002</c:v>
                </c:pt>
                <c:pt idx="654">
                  <c:v>472.245</c:v>
                </c:pt>
                <c:pt idx="655">
                  <c:v>472.43299999999954</c:v>
                </c:pt>
                <c:pt idx="656">
                  <c:v>472.62099999999964</c:v>
                </c:pt>
                <c:pt idx="657">
                  <c:v>472.80900000000008</c:v>
                </c:pt>
                <c:pt idx="658">
                  <c:v>472.99599999999936</c:v>
                </c:pt>
                <c:pt idx="659">
                  <c:v>473.18400000000008</c:v>
                </c:pt>
                <c:pt idx="660">
                  <c:v>473.37200000000001</c:v>
                </c:pt>
                <c:pt idx="661">
                  <c:v>473.56</c:v>
                </c:pt>
                <c:pt idx="662">
                  <c:v>473.74799999999999</c:v>
                </c:pt>
                <c:pt idx="663">
                  <c:v>473.93599999999935</c:v>
                </c:pt>
                <c:pt idx="664">
                  <c:v>474.12299999999999</c:v>
                </c:pt>
                <c:pt idx="665">
                  <c:v>474.31099999999969</c:v>
                </c:pt>
                <c:pt idx="666">
                  <c:v>474.49899999999946</c:v>
                </c:pt>
                <c:pt idx="667">
                  <c:v>474.68700000000001</c:v>
                </c:pt>
                <c:pt idx="668">
                  <c:v>474.875</c:v>
                </c:pt>
                <c:pt idx="669">
                  <c:v>475.06299999999999</c:v>
                </c:pt>
                <c:pt idx="670">
                  <c:v>475.25099999999969</c:v>
                </c:pt>
                <c:pt idx="671">
                  <c:v>475.43799999999953</c:v>
                </c:pt>
                <c:pt idx="672">
                  <c:v>475.62599999999969</c:v>
                </c:pt>
                <c:pt idx="673">
                  <c:v>475.81400000000002</c:v>
                </c:pt>
                <c:pt idx="674">
                  <c:v>476.00200000000001</c:v>
                </c:pt>
                <c:pt idx="675">
                  <c:v>476.19</c:v>
                </c:pt>
                <c:pt idx="676">
                  <c:v>476.37799999999999</c:v>
                </c:pt>
                <c:pt idx="677">
                  <c:v>476.56599999999969</c:v>
                </c:pt>
                <c:pt idx="678">
                  <c:v>476.75299999999999</c:v>
                </c:pt>
                <c:pt idx="679">
                  <c:v>476.94099999999969</c:v>
                </c:pt>
                <c:pt idx="680">
                  <c:v>477.12900000000002</c:v>
                </c:pt>
                <c:pt idx="681">
                  <c:v>477.31700000000001</c:v>
                </c:pt>
                <c:pt idx="682">
                  <c:v>477.505</c:v>
                </c:pt>
                <c:pt idx="683">
                  <c:v>477.69299999999993</c:v>
                </c:pt>
                <c:pt idx="684">
                  <c:v>477.88099999999969</c:v>
                </c:pt>
                <c:pt idx="685">
                  <c:v>478.06900000000002</c:v>
                </c:pt>
                <c:pt idx="686">
                  <c:v>478.25700000000001</c:v>
                </c:pt>
                <c:pt idx="687">
                  <c:v>478.44400000000002</c:v>
                </c:pt>
                <c:pt idx="688">
                  <c:v>478.63200000000001</c:v>
                </c:pt>
                <c:pt idx="689">
                  <c:v>478.82</c:v>
                </c:pt>
                <c:pt idx="690">
                  <c:v>479.00799999999964</c:v>
                </c:pt>
                <c:pt idx="691">
                  <c:v>479.19600000000003</c:v>
                </c:pt>
                <c:pt idx="692">
                  <c:v>479.38400000000001</c:v>
                </c:pt>
                <c:pt idx="693">
                  <c:v>479.572</c:v>
                </c:pt>
                <c:pt idx="694">
                  <c:v>479.76</c:v>
                </c:pt>
                <c:pt idx="695">
                  <c:v>479.94799999999969</c:v>
                </c:pt>
                <c:pt idx="696">
                  <c:v>480.13599999999968</c:v>
                </c:pt>
                <c:pt idx="697">
                  <c:v>480.32400000000001</c:v>
                </c:pt>
                <c:pt idx="698">
                  <c:v>480.51099999999968</c:v>
                </c:pt>
                <c:pt idx="699">
                  <c:v>480.69900000000001</c:v>
                </c:pt>
                <c:pt idx="700">
                  <c:v>480.887</c:v>
                </c:pt>
                <c:pt idx="701">
                  <c:v>481.07499999999999</c:v>
                </c:pt>
                <c:pt idx="702">
                  <c:v>481.26299999999969</c:v>
                </c:pt>
                <c:pt idx="703">
                  <c:v>481.45099999999968</c:v>
                </c:pt>
                <c:pt idx="704">
                  <c:v>481.63900000000001</c:v>
                </c:pt>
                <c:pt idx="705">
                  <c:v>481.827</c:v>
                </c:pt>
                <c:pt idx="706">
                  <c:v>482.01499999999999</c:v>
                </c:pt>
                <c:pt idx="707">
                  <c:v>482.20299999999969</c:v>
                </c:pt>
                <c:pt idx="708">
                  <c:v>482.39099999999968</c:v>
                </c:pt>
                <c:pt idx="709">
                  <c:v>482.57900000000001</c:v>
                </c:pt>
                <c:pt idx="710">
                  <c:v>482.767</c:v>
                </c:pt>
                <c:pt idx="711">
                  <c:v>482.95499999999993</c:v>
                </c:pt>
                <c:pt idx="712">
                  <c:v>483.14299999999997</c:v>
                </c:pt>
                <c:pt idx="713">
                  <c:v>483.33099999999968</c:v>
                </c:pt>
                <c:pt idx="714">
                  <c:v>483.51900000000001</c:v>
                </c:pt>
                <c:pt idx="715">
                  <c:v>483.70599999999968</c:v>
                </c:pt>
                <c:pt idx="716">
                  <c:v>483.89400000000001</c:v>
                </c:pt>
                <c:pt idx="717">
                  <c:v>484.08199999999954</c:v>
                </c:pt>
                <c:pt idx="718">
                  <c:v>484.27</c:v>
                </c:pt>
                <c:pt idx="719">
                  <c:v>484.45800000000003</c:v>
                </c:pt>
                <c:pt idx="720">
                  <c:v>484.64600000000002</c:v>
                </c:pt>
                <c:pt idx="721">
                  <c:v>484.834</c:v>
                </c:pt>
                <c:pt idx="722">
                  <c:v>485.02199999999954</c:v>
                </c:pt>
                <c:pt idx="723">
                  <c:v>485.21</c:v>
                </c:pt>
                <c:pt idx="724">
                  <c:v>485.39799999999968</c:v>
                </c:pt>
                <c:pt idx="725">
                  <c:v>485.58599999999967</c:v>
                </c:pt>
                <c:pt idx="726">
                  <c:v>485.774</c:v>
                </c:pt>
                <c:pt idx="727">
                  <c:v>485.96199999999953</c:v>
                </c:pt>
                <c:pt idx="728">
                  <c:v>486.15000000000032</c:v>
                </c:pt>
                <c:pt idx="729">
                  <c:v>486.33799999999968</c:v>
                </c:pt>
                <c:pt idx="730">
                  <c:v>486.52599999999961</c:v>
                </c:pt>
                <c:pt idx="731">
                  <c:v>486.714</c:v>
                </c:pt>
                <c:pt idx="732">
                  <c:v>486.90199999999953</c:v>
                </c:pt>
                <c:pt idx="733">
                  <c:v>487.09</c:v>
                </c:pt>
                <c:pt idx="734">
                  <c:v>487.27799999999968</c:v>
                </c:pt>
                <c:pt idx="735">
                  <c:v>487.46599999999961</c:v>
                </c:pt>
                <c:pt idx="736">
                  <c:v>487.65400000000034</c:v>
                </c:pt>
                <c:pt idx="737">
                  <c:v>487.84199999999993</c:v>
                </c:pt>
                <c:pt idx="738">
                  <c:v>488.03</c:v>
                </c:pt>
                <c:pt idx="739">
                  <c:v>488.21799999999968</c:v>
                </c:pt>
                <c:pt idx="740">
                  <c:v>488.40599999999961</c:v>
                </c:pt>
                <c:pt idx="741">
                  <c:v>488.59399999999954</c:v>
                </c:pt>
                <c:pt idx="742">
                  <c:v>488.78199999999936</c:v>
                </c:pt>
                <c:pt idx="743">
                  <c:v>488.96999999999969</c:v>
                </c:pt>
                <c:pt idx="744">
                  <c:v>489.15800000000002</c:v>
                </c:pt>
                <c:pt idx="745">
                  <c:v>489.346</c:v>
                </c:pt>
                <c:pt idx="746">
                  <c:v>489.53399999999954</c:v>
                </c:pt>
                <c:pt idx="747">
                  <c:v>489.72199999999935</c:v>
                </c:pt>
                <c:pt idx="748">
                  <c:v>489.90999999999968</c:v>
                </c:pt>
                <c:pt idx="749">
                  <c:v>490.09899999999953</c:v>
                </c:pt>
                <c:pt idx="750">
                  <c:v>490.28699999999935</c:v>
                </c:pt>
                <c:pt idx="751">
                  <c:v>490.47499999999968</c:v>
                </c:pt>
                <c:pt idx="752">
                  <c:v>490.66300000000001</c:v>
                </c:pt>
                <c:pt idx="753">
                  <c:v>490.851</c:v>
                </c:pt>
                <c:pt idx="754">
                  <c:v>491.03899999999953</c:v>
                </c:pt>
                <c:pt idx="755">
                  <c:v>491.22699999999935</c:v>
                </c:pt>
                <c:pt idx="756">
                  <c:v>491.41499999999968</c:v>
                </c:pt>
                <c:pt idx="757">
                  <c:v>491.60300000000001</c:v>
                </c:pt>
                <c:pt idx="758">
                  <c:v>491.79099999999954</c:v>
                </c:pt>
                <c:pt idx="759">
                  <c:v>491.97899999999947</c:v>
                </c:pt>
                <c:pt idx="760">
                  <c:v>492.16699999999969</c:v>
                </c:pt>
                <c:pt idx="761">
                  <c:v>492.35500000000002</c:v>
                </c:pt>
                <c:pt idx="762">
                  <c:v>492.54300000000001</c:v>
                </c:pt>
                <c:pt idx="763">
                  <c:v>492.73099999999954</c:v>
                </c:pt>
                <c:pt idx="764">
                  <c:v>492.91899999999936</c:v>
                </c:pt>
                <c:pt idx="765">
                  <c:v>493.10700000000008</c:v>
                </c:pt>
                <c:pt idx="766">
                  <c:v>493.29499999999967</c:v>
                </c:pt>
                <c:pt idx="767">
                  <c:v>493.48399999999936</c:v>
                </c:pt>
                <c:pt idx="768">
                  <c:v>493.67200000000008</c:v>
                </c:pt>
                <c:pt idx="769">
                  <c:v>493.86</c:v>
                </c:pt>
                <c:pt idx="770">
                  <c:v>494.048</c:v>
                </c:pt>
                <c:pt idx="771">
                  <c:v>494.23599999999954</c:v>
                </c:pt>
                <c:pt idx="772">
                  <c:v>494.42399999999935</c:v>
                </c:pt>
                <c:pt idx="773">
                  <c:v>494.61200000000002</c:v>
                </c:pt>
                <c:pt idx="774">
                  <c:v>494.8</c:v>
                </c:pt>
                <c:pt idx="775">
                  <c:v>494.9879999999996</c:v>
                </c:pt>
                <c:pt idx="776">
                  <c:v>495.17599999999999</c:v>
                </c:pt>
                <c:pt idx="777">
                  <c:v>495.36399999999969</c:v>
                </c:pt>
                <c:pt idx="778">
                  <c:v>495.553</c:v>
                </c:pt>
                <c:pt idx="779">
                  <c:v>495.74099999999999</c:v>
                </c:pt>
                <c:pt idx="780">
                  <c:v>495.92899999999935</c:v>
                </c:pt>
                <c:pt idx="781">
                  <c:v>496.11700000000002</c:v>
                </c:pt>
                <c:pt idx="782">
                  <c:v>496.30500000000001</c:v>
                </c:pt>
                <c:pt idx="783">
                  <c:v>496.49299999999954</c:v>
                </c:pt>
                <c:pt idx="784">
                  <c:v>496.68099999999993</c:v>
                </c:pt>
                <c:pt idx="785">
                  <c:v>496.86900000000031</c:v>
                </c:pt>
                <c:pt idx="786">
                  <c:v>497.05700000000002</c:v>
                </c:pt>
                <c:pt idx="787">
                  <c:v>497.24599999999964</c:v>
                </c:pt>
                <c:pt idx="788">
                  <c:v>497.43400000000003</c:v>
                </c:pt>
                <c:pt idx="789">
                  <c:v>497.62200000000001</c:v>
                </c:pt>
                <c:pt idx="790">
                  <c:v>497.81</c:v>
                </c:pt>
                <c:pt idx="791">
                  <c:v>497.99799999999954</c:v>
                </c:pt>
                <c:pt idx="792">
                  <c:v>498.18599999999969</c:v>
                </c:pt>
                <c:pt idx="793">
                  <c:v>498.37400000000002</c:v>
                </c:pt>
                <c:pt idx="794">
                  <c:v>498.56200000000001</c:v>
                </c:pt>
                <c:pt idx="795">
                  <c:v>498.75099999999969</c:v>
                </c:pt>
                <c:pt idx="796">
                  <c:v>498.9389999999994</c:v>
                </c:pt>
                <c:pt idx="797">
                  <c:v>499.12700000000001</c:v>
                </c:pt>
                <c:pt idx="798">
                  <c:v>499.315</c:v>
                </c:pt>
                <c:pt idx="799">
                  <c:v>499.50299999999999</c:v>
                </c:pt>
                <c:pt idx="800">
                  <c:v>499.69099999999969</c:v>
                </c:pt>
                <c:pt idx="801">
                  <c:v>499.88</c:v>
                </c:pt>
                <c:pt idx="802">
                  <c:v>500.06799999999993</c:v>
                </c:pt>
                <c:pt idx="803">
                  <c:v>500.25599999999969</c:v>
                </c:pt>
                <c:pt idx="804">
                  <c:v>500.44400000000002</c:v>
                </c:pt>
                <c:pt idx="805">
                  <c:v>500.63200000000001</c:v>
                </c:pt>
                <c:pt idx="806">
                  <c:v>500.82</c:v>
                </c:pt>
                <c:pt idx="807">
                  <c:v>501.00799999999964</c:v>
                </c:pt>
                <c:pt idx="808">
                  <c:v>501.197</c:v>
                </c:pt>
                <c:pt idx="809">
                  <c:v>501.38499999999999</c:v>
                </c:pt>
                <c:pt idx="810">
                  <c:v>501.57299999999969</c:v>
                </c:pt>
                <c:pt idx="811">
                  <c:v>501.76099999999968</c:v>
                </c:pt>
                <c:pt idx="812">
                  <c:v>501.94900000000001</c:v>
                </c:pt>
                <c:pt idx="813">
                  <c:v>502.137</c:v>
                </c:pt>
                <c:pt idx="814">
                  <c:v>502.32599999999968</c:v>
                </c:pt>
                <c:pt idx="815">
                  <c:v>502.51400000000001</c:v>
                </c:pt>
                <c:pt idx="816">
                  <c:v>502.702</c:v>
                </c:pt>
                <c:pt idx="817">
                  <c:v>502.89</c:v>
                </c:pt>
                <c:pt idx="818">
                  <c:v>503.07799999999969</c:v>
                </c:pt>
                <c:pt idx="819">
                  <c:v>503.267</c:v>
                </c:pt>
                <c:pt idx="820">
                  <c:v>503.45499999999993</c:v>
                </c:pt>
                <c:pt idx="821">
                  <c:v>503.64299999999997</c:v>
                </c:pt>
                <c:pt idx="822">
                  <c:v>503.83099999999968</c:v>
                </c:pt>
                <c:pt idx="823">
                  <c:v>504.01900000000001</c:v>
                </c:pt>
                <c:pt idx="824">
                  <c:v>504.20800000000003</c:v>
                </c:pt>
                <c:pt idx="825">
                  <c:v>504.39599999999967</c:v>
                </c:pt>
                <c:pt idx="826">
                  <c:v>504.584</c:v>
                </c:pt>
                <c:pt idx="827">
                  <c:v>504.77199999999954</c:v>
                </c:pt>
                <c:pt idx="828">
                  <c:v>504.96</c:v>
                </c:pt>
                <c:pt idx="829">
                  <c:v>505.1490000000004</c:v>
                </c:pt>
                <c:pt idx="830">
                  <c:v>505.33699999999953</c:v>
                </c:pt>
                <c:pt idx="831">
                  <c:v>505.52499999999969</c:v>
                </c:pt>
                <c:pt idx="832">
                  <c:v>505.71299999999968</c:v>
                </c:pt>
                <c:pt idx="833">
                  <c:v>505.90199999999953</c:v>
                </c:pt>
                <c:pt idx="834">
                  <c:v>506.09</c:v>
                </c:pt>
                <c:pt idx="835">
                  <c:v>506.27799999999968</c:v>
                </c:pt>
                <c:pt idx="836">
                  <c:v>506.46599999999961</c:v>
                </c:pt>
                <c:pt idx="837">
                  <c:v>506.65400000000034</c:v>
                </c:pt>
                <c:pt idx="838">
                  <c:v>506.84300000000002</c:v>
                </c:pt>
                <c:pt idx="839">
                  <c:v>507.03099999999961</c:v>
                </c:pt>
                <c:pt idx="840">
                  <c:v>507.21899999999954</c:v>
                </c:pt>
                <c:pt idx="841">
                  <c:v>507.40699999999936</c:v>
                </c:pt>
                <c:pt idx="842">
                  <c:v>507.59599999999961</c:v>
                </c:pt>
                <c:pt idx="843">
                  <c:v>507.78399999999954</c:v>
                </c:pt>
                <c:pt idx="844">
                  <c:v>507.97199999999935</c:v>
                </c:pt>
                <c:pt idx="845">
                  <c:v>508.16</c:v>
                </c:pt>
                <c:pt idx="846">
                  <c:v>508.34899999999999</c:v>
                </c:pt>
                <c:pt idx="847">
                  <c:v>508.53699999999935</c:v>
                </c:pt>
                <c:pt idx="848">
                  <c:v>508.72499999999968</c:v>
                </c:pt>
                <c:pt idx="849">
                  <c:v>508.91299999999961</c:v>
                </c:pt>
                <c:pt idx="850">
                  <c:v>509.10199999999969</c:v>
                </c:pt>
                <c:pt idx="851">
                  <c:v>509.28999999999968</c:v>
                </c:pt>
                <c:pt idx="852">
                  <c:v>509.47799999999961</c:v>
                </c:pt>
                <c:pt idx="853">
                  <c:v>509.666</c:v>
                </c:pt>
                <c:pt idx="854">
                  <c:v>509.85500000000002</c:v>
                </c:pt>
                <c:pt idx="855">
                  <c:v>510.04300000000001</c:v>
                </c:pt>
                <c:pt idx="856">
                  <c:v>510.23099999999954</c:v>
                </c:pt>
                <c:pt idx="857">
                  <c:v>510.41899999999936</c:v>
                </c:pt>
                <c:pt idx="858">
                  <c:v>510.608</c:v>
                </c:pt>
                <c:pt idx="859">
                  <c:v>510.79599999999954</c:v>
                </c:pt>
                <c:pt idx="860">
                  <c:v>510.98399999999936</c:v>
                </c:pt>
                <c:pt idx="861">
                  <c:v>511.173</c:v>
                </c:pt>
                <c:pt idx="862">
                  <c:v>511.36099999999999</c:v>
                </c:pt>
                <c:pt idx="863">
                  <c:v>511.54899999999969</c:v>
                </c:pt>
                <c:pt idx="864">
                  <c:v>511.73699999999945</c:v>
                </c:pt>
                <c:pt idx="865">
                  <c:v>511.92599999999953</c:v>
                </c:pt>
                <c:pt idx="866">
                  <c:v>512.11400000000003</c:v>
                </c:pt>
                <c:pt idx="867">
                  <c:v>512.30199999999934</c:v>
                </c:pt>
                <c:pt idx="868">
                  <c:v>512.49099999999999</c:v>
                </c:pt>
                <c:pt idx="869">
                  <c:v>512.67900000000054</c:v>
                </c:pt>
                <c:pt idx="870">
                  <c:v>512.86699999999905</c:v>
                </c:pt>
                <c:pt idx="871">
                  <c:v>513.05499999999938</c:v>
                </c:pt>
                <c:pt idx="872">
                  <c:v>513.24400000000003</c:v>
                </c:pt>
                <c:pt idx="873">
                  <c:v>513.43199999999933</c:v>
                </c:pt>
                <c:pt idx="874">
                  <c:v>513.62</c:v>
                </c:pt>
                <c:pt idx="875">
                  <c:v>513.80899999999997</c:v>
                </c:pt>
                <c:pt idx="876">
                  <c:v>513.99699999999996</c:v>
                </c:pt>
                <c:pt idx="877">
                  <c:v>514.18499999999995</c:v>
                </c:pt>
                <c:pt idx="878">
                  <c:v>514.37400000000002</c:v>
                </c:pt>
                <c:pt idx="879">
                  <c:v>514.56199999999933</c:v>
                </c:pt>
                <c:pt idx="880">
                  <c:v>514.75</c:v>
                </c:pt>
                <c:pt idx="881">
                  <c:v>514.93899999999996</c:v>
                </c:pt>
                <c:pt idx="882">
                  <c:v>515.12699999999938</c:v>
                </c:pt>
                <c:pt idx="883">
                  <c:v>515.31499999999949</c:v>
                </c:pt>
                <c:pt idx="884">
                  <c:v>515.50400000000002</c:v>
                </c:pt>
                <c:pt idx="885">
                  <c:v>515.69200000000001</c:v>
                </c:pt>
                <c:pt idx="886">
                  <c:v>515.88</c:v>
                </c:pt>
                <c:pt idx="887">
                  <c:v>516.06899999999996</c:v>
                </c:pt>
                <c:pt idx="888">
                  <c:v>516.25699999999949</c:v>
                </c:pt>
                <c:pt idx="889">
                  <c:v>516.44499999999948</c:v>
                </c:pt>
                <c:pt idx="890">
                  <c:v>516.63400000000001</c:v>
                </c:pt>
                <c:pt idx="891">
                  <c:v>516.82199999999921</c:v>
                </c:pt>
                <c:pt idx="892">
                  <c:v>517.01</c:v>
                </c:pt>
                <c:pt idx="893">
                  <c:v>517.19900000000052</c:v>
                </c:pt>
                <c:pt idx="894">
                  <c:v>517.38699999999949</c:v>
                </c:pt>
                <c:pt idx="895">
                  <c:v>517.57500000000005</c:v>
                </c:pt>
                <c:pt idx="896">
                  <c:v>517.76400000000001</c:v>
                </c:pt>
                <c:pt idx="897">
                  <c:v>517.9519999999992</c:v>
                </c:pt>
                <c:pt idx="898">
                  <c:v>518.14</c:v>
                </c:pt>
                <c:pt idx="899">
                  <c:v>518.32899999999938</c:v>
                </c:pt>
                <c:pt idx="900">
                  <c:v>518.51699999999948</c:v>
                </c:pt>
                <c:pt idx="901">
                  <c:v>518.70600000000002</c:v>
                </c:pt>
                <c:pt idx="902">
                  <c:v>518.89400000000001</c:v>
                </c:pt>
                <c:pt idx="903">
                  <c:v>519.08199999999999</c:v>
                </c:pt>
                <c:pt idx="904">
                  <c:v>519.27100000000053</c:v>
                </c:pt>
                <c:pt idx="905">
                  <c:v>519.45899999999949</c:v>
                </c:pt>
                <c:pt idx="906">
                  <c:v>519.64699999999948</c:v>
                </c:pt>
                <c:pt idx="907">
                  <c:v>519.83599999999933</c:v>
                </c:pt>
                <c:pt idx="908">
                  <c:v>520.024</c:v>
                </c:pt>
                <c:pt idx="909">
                  <c:v>520.21199999999999</c:v>
                </c:pt>
                <c:pt idx="910">
                  <c:v>520.40099999999939</c:v>
                </c:pt>
                <c:pt idx="911">
                  <c:v>520.58900000000051</c:v>
                </c:pt>
                <c:pt idx="912">
                  <c:v>520.77800000000082</c:v>
                </c:pt>
                <c:pt idx="913">
                  <c:v>520.96599999999921</c:v>
                </c:pt>
                <c:pt idx="914">
                  <c:v>521.154</c:v>
                </c:pt>
                <c:pt idx="915">
                  <c:v>521.34299999999905</c:v>
                </c:pt>
                <c:pt idx="916">
                  <c:v>521.53099999999949</c:v>
                </c:pt>
                <c:pt idx="917">
                  <c:v>521.72</c:v>
                </c:pt>
                <c:pt idx="918">
                  <c:v>521.90800000000002</c:v>
                </c:pt>
                <c:pt idx="919">
                  <c:v>522.096</c:v>
                </c:pt>
                <c:pt idx="920">
                  <c:v>522.28500000000054</c:v>
                </c:pt>
                <c:pt idx="921">
                  <c:v>522.47299999999996</c:v>
                </c:pt>
                <c:pt idx="922">
                  <c:v>522.66199999999947</c:v>
                </c:pt>
                <c:pt idx="923">
                  <c:v>522.84999999999934</c:v>
                </c:pt>
                <c:pt idx="924">
                  <c:v>523.03800000000001</c:v>
                </c:pt>
                <c:pt idx="925">
                  <c:v>523.22699999999998</c:v>
                </c:pt>
                <c:pt idx="926">
                  <c:v>523.41499999999996</c:v>
                </c:pt>
                <c:pt idx="927">
                  <c:v>523.60400000000004</c:v>
                </c:pt>
                <c:pt idx="928">
                  <c:v>523.79200000000003</c:v>
                </c:pt>
                <c:pt idx="929">
                  <c:v>523.98099999999999</c:v>
                </c:pt>
                <c:pt idx="930">
                  <c:v>524.16899999999998</c:v>
                </c:pt>
                <c:pt idx="931">
                  <c:v>524.35699999999906</c:v>
                </c:pt>
                <c:pt idx="932">
                  <c:v>524.54599999999948</c:v>
                </c:pt>
                <c:pt idx="933">
                  <c:v>524.73400000000004</c:v>
                </c:pt>
                <c:pt idx="934">
                  <c:v>524.923</c:v>
                </c:pt>
                <c:pt idx="935">
                  <c:v>525.11099999999999</c:v>
                </c:pt>
                <c:pt idx="936">
                  <c:v>525.29900000000055</c:v>
                </c:pt>
                <c:pt idx="937">
                  <c:v>525.48800000000051</c:v>
                </c:pt>
                <c:pt idx="938">
                  <c:v>525.67600000000004</c:v>
                </c:pt>
                <c:pt idx="939">
                  <c:v>525.86499999999921</c:v>
                </c:pt>
                <c:pt idx="940">
                  <c:v>526.053</c:v>
                </c:pt>
                <c:pt idx="941">
                  <c:v>526.24199999999996</c:v>
                </c:pt>
                <c:pt idx="942">
                  <c:v>526.42999999999938</c:v>
                </c:pt>
                <c:pt idx="943">
                  <c:v>526.61900000000003</c:v>
                </c:pt>
                <c:pt idx="944">
                  <c:v>526.80699999999933</c:v>
                </c:pt>
                <c:pt idx="945">
                  <c:v>526.99599999999998</c:v>
                </c:pt>
                <c:pt idx="946">
                  <c:v>527.18400000000054</c:v>
                </c:pt>
                <c:pt idx="947">
                  <c:v>527.37199999999996</c:v>
                </c:pt>
                <c:pt idx="948">
                  <c:v>527.56099999999947</c:v>
                </c:pt>
                <c:pt idx="949">
                  <c:v>527.74900000000002</c:v>
                </c:pt>
                <c:pt idx="950">
                  <c:v>527.93799999999919</c:v>
                </c:pt>
                <c:pt idx="951">
                  <c:v>528.12599999999998</c:v>
                </c:pt>
                <c:pt idx="952">
                  <c:v>528.31499999999949</c:v>
                </c:pt>
                <c:pt idx="953">
                  <c:v>528.50300000000004</c:v>
                </c:pt>
                <c:pt idx="954">
                  <c:v>528.69200000000001</c:v>
                </c:pt>
                <c:pt idx="955">
                  <c:v>528.88</c:v>
                </c:pt>
                <c:pt idx="956">
                  <c:v>529.06899999999996</c:v>
                </c:pt>
                <c:pt idx="957">
                  <c:v>529.25699999999949</c:v>
                </c:pt>
                <c:pt idx="958">
                  <c:v>529.44599999999946</c:v>
                </c:pt>
                <c:pt idx="959">
                  <c:v>529.63400000000001</c:v>
                </c:pt>
                <c:pt idx="960">
                  <c:v>529.82299999999907</c:v>
                </c:pt>
                <c:pt idx="961">
                  <c:v>530.01099999999997</c:v>
                </c:pt>
                <c:pt idx="962">
                  <c:v>530.20000000000005</c:v>
                </c:pt>
                <c:pt idx="963">
                  <c:v>530.38800000000003</c:v>
                </c:pt>
                <c:pt idx="964">
                  <c:v>530.577</c:v>
                </c:pt>
                <c:pt idx="965">
                  <c:v>530.76499999999999</c:v>
                </c:pt>
                <c:pt idx="966">
                  <c:v>530.95299999999907</c:v>
                </c:pt>
                <c:pt idx="967">
                  <c:v>531.14199999999948</c:v>
                </c:pt>
                <c:pt idx="968">
                  <c:v>531.33099999999934</c:v>
                </c:pt>
                <c:pt idx="969">
                  <c:v>531.51900000000001</c:v>
                </c:pt>
                <c:pt idx="970">
                  <c:v>531.70799999999997</c:v>
                </c:pt>
                <c:pt idx="971">
                  <c:v>531.89599999999996</c:v>
                </c:pt>
                <c:pt idx="972">
                  <c:v>532.08500000000004</c:v>
                </c:pt>
                <c:pt idx="973">
                  <c:v>532.27300000000082</c:v>
                </c:pt>
                <c:pt idx="974">
                  <c:v>532.46199999999919</c:v>
                </c:pt>
                <c:pt idx="975">
                  <c:v>532.65</c:v>
                </c:pt>
                <c:pt idx="976">
                  <c:v>532.83900000000006</c:v>
                </c:pt>
                <c:pt idx="977">
                  <c:v>533.02699999999948</c:v>
                </c:pt>
                <c:pt idx="978">
                  <c:v>533.21600000000001</c:v>
                </c:pt>
                <c:pt idx="979">
                  <c:v>533.404</c:v>
                </c:pt>
                <c:pt idx="980">
                  <c:v>533.59299999999996</c:v>
                </c:pt>
                <c:pt idx="981">
                  <c:v>533.78099999999995</c:v>
                </c:pt>
                <c:pt idx="982">
                  <c:v>533.97</c:v>
                </c:pt>
                <c:pt idx="983">
                  <c:v>534.15800000000002</c:v>
                </c:pt>
                <c:pt idx="984">
                  <c:v>534.34699999999907</c:v>
                </c:pt>
                <c:pt idx="985">
                  <c:v>534.53499999999997</c:v>
                </c:pt>
                <c:pt idx="986">
                  <c:v>534.72400000000005</c:v>
                </c:pt>
                <c:pt idx="987">
                  <c:v>534.91199999999947</c:v>
                </c:pt>
                <c:pt idx="988">
                  <c:v>535.101</c:v>
                </c:pt>
                <c:pt idx="989">
                  <c:v>535.28900000000067</c:v>
                </c:pt>
                <c:pt idx="990">
                  <c:v>535.47799999999938</c:v>
                </c:pt>
                <c:pt idx="991">
                  <c:v>535.66699999999946</c:v>
                </c:pt>
                <c:pt idx="992">
                  <c:v>535.85499999999934</c:v>
                </c:pt>
                <c:pt idx="993">
                  <c:v>536.04399999999998</c:v>
                </c:pt>
                <c:pt idx="994">
                  <c:v>536.23199999999997</c:v>
                </c:pt>
                <c:pt idx="995">
                  <c:v>536.42099999999948</c:v>
                </c:pt>
                <c:pt idx="996">
                  <c:v>536.60900000000004</c:v>
                </c:pt>
                <c:pt idx="997">
                  <c:v>536.7980000000008</c:v>
                </c:pt>
                <c:pt idx="998">
                  <c:v>536.98599999999999</c:v>
                </c:pt>
                <c:pt idx="999">
                  <c:v>537.17499999999995</c:v>
                </c:pt>
                <c:pt idx="1000">
                  <c:v>537.36300000000006</c:v>
                </c:pt>
                <c:pt idx="1001">
                  <c:v>537.55199999999934</c:v>
                </c:pt>
                <c:pt idx="1002">
                  <c:v>537.74099999999999</c:v>
                </c:pt>
                <c:pt idx="1003">
                  <c:v>537.92899999999997</c:v>
                </c:pt>
                <c:pt idx="1004">
                  <c:v>538.11800000000005</c:v>
                </c:pt>
                <c:pt idx="1005">
                  <c:v>538.30599999999947</c:v>
                </c:pt>
                <c:pt idx="1006">
                  <c:v>538.495</c:v>
                </c:pt>
                <c:pt idx="1007">
                  <c:v>538.68400000000054</c:v>
                </c:pt>
                <c:pt idx="1008">
                  <c:v>538.87199999999996</c:v>
                </c:pt>
                <c:pt idx="1009">
                  <c:v>539.06099999999947</c:v>
                </c:pt>
                <c:pt idx="1010">
                  <c:v>539.24900000000002</c:v>
                </c:pt>
                <c:pt idx="1011">
                  <c:v>539.43799999999919</c:v>
                </c:pt>
                <c:pt idx="1012">
                  <c:v>539.62599999999998</c:v>
                </c:pt>
                <c:pt idx="1013">
                  <c:v>539.81499999999949</c:v>
                </c:pt>
                <c:pt idx="1014">
                  <c:v>540.00400000000002</c:v>
                </c:pt>
                <c:pt idx="1015">
                  <c:v>540.19200000000001</c:v>
                </c:pt>
                <c:pt idx="1016">
                  <c:v>540.38099999999997</c:v>
                </c:pt>
                <c:pt idx="1017">
                  <c:v>540.56899999999996</c:v>
                </c:pt>
                <c:pt idx="1018">
                  <c:v>540.75800000000004</c:v>
                </c:pt>
                <c:pt idx="1019">
                  <c:v>540.94699999999921</c:v>
                </c:pt>
                <c:pt idx="1020">
                  <c:v>541.13499999999999</c:v>
                </c:pt>
                <c:pt idx="1021">
                  <c:v>541.32399999999996</c:v>
                </c:pt>
                <c:pt idx="1022">
                  <c:v>541.51199999999949</c:v>
                </c:pt>
                <c:pt idx="1023">
                  <c:v>541.70100000000002</c:v>
                </c:pt>
                <c:pt idx="1024">
                  <c:v>541.89</c:v>
                </c:pt>
                <c:pt idx="1025">
                  <c:v>542.07799999999997</c:v>
                </c:pt>
                <c:pt idx="1026">
                  <c:v>542.26699999999948</c:v>
                </c:pt>
                <c:pt idx="1027">
                  <c:v>542.45499999999947</c:v>
                </c:pt>
                <c:pt idx="1028">
                  <c:v>542.64400000000001</c:v>
                </c:pt>
                <c:pt idx="1029">
                  <c:v>542.83299999999906</c:v>
                </c:pt>
                <c:pt idx="1030">
                  <c:v>543.02099999999996</c:v>
                </c:pt>
                <c:pt idx="1031">
                  <c:v>543.21</c:v>
                </c:pt>
                <c:pt idx="1032">
                  <c:v>543.39800000000002</c:v>
                </c:pt>
                <c:pt idx="1033">
                  <c:v>543.58699999999999</c:v>
                </c:pt>
                <c:pt idx="1034">
                  <c:v>543.77599999999995</c:v>
                </c:pt>
                <c:pt idx="1035">
                  <c:v>543.96400000000006</c:v>
                </c:pt>
                <c:pt idx="1036">
                  <c:v>544.15300000000002</c:v>
                </c:pt>
                <c:pt idx="1037">
                  <c:v>544.34199999999919</c:v>
                </c:pt>
                <c:pt idx="1038">
                  <c:v>544.53</c:v>
                </c:pt>
                <c:pt idx="1039">
                  <c:v>544.71900000000005</c:v>
                </c:pt>
                <c:pt idx="1040">
                  <c:v>544.90800000000002</c:v>
                </c:pt>
                <c:pt idx="1041">
                  <c:v>545.096</c:v>
                </c:pt>
                <c:pt idx="1042">
                  <c:v>545.28500000000054</c:v>
                </c:pt>
                <c:pt idx="1043">
                  <c:v>545.47400000000005</c:v>
                </c:pt>
                <c:pt idx="1044">
                  <c:v>545.66199999999947</c:v>
                </c:pt>
                <c:pt idx="1045">
                  <c:v>545.8509999999992</c:v>
                </c:pt>
                <c:pt idx="1046">
                  <c:v>546.03899999999999</c:v>
                </c:pt>
                <c:pt idx="1047">
                  <c:v>546.22799999999938</c:v>
                </c:pt>
                <c:pt idx="1048">
                  <c:v>546.41699999999946</c:v>
                </c:pt>
                <c:pt idx="1049">
                  <c:v>546.60500000000002</c:v>
                </c:pt>
                <c:pt idx="1050">
                  <c:v>546.79400000000055</c:v>
                </c:pt>
                <c:pt idx="1051">
                  <c:v>546.98299999999949</c:v>
                </c:pt>
                <c:pt idx="1052">
                  <c:v>547.17100000000005</c:v>
                </c:pt>
                <c:pt idx="1053">
                  <c:v>547.35999999999933</c:v>
                </c:pt>
                <c:pt idx="1054">
                  <c:v>547.54899999999998</c:v>
                </c:pt>
                <c:pt idx="1055">
                  <c:v>547.73699999999997</c:v>
                </c:pt>
                <c:pt idx="1056">
                  <c:v>547.92599999999948</c:v>
                </c:pt>
                <c:pt idx="1057">
                  <c:v>548.11500000000001</c:v>
                </c:pt>
                <c:pt idx="1058">
                  <c:v>548.303</c:v>
                </c:pt>
                <c:pt idx="1059">
                  <c:v>548.49199999999996</c:v>
                </c:pt>
                <c:pt idx="1060">
                  <c:v>548.68100000000004</c:v>
                </c:pt>
                <c:pt idx="1061">
                  <c:v>548.86899999999946</c:v>
                </c:pt>
                <c:pt idx="1062">
                  <c:v>549.0579999999992</c:v>
                </c:pt>
                <c:pt idx="1063">
                  <c:v>549.24699999999996</c:v>
                </c:pt>
                <c:pt idx="1064">
                  <c:v>549.43499999999949</c:v>
                </c:pt>
                <c:pt idx="1065">
                  <c:v>549.62400000000002</c:v>
                </c:pt>
                <c:pt idx="1066">
                  <c:v>549.81299999999919</c:v>
                </c:pt>
                <c:pt idx="1067">
                  <c:v>550.00199999999938</c:v>
                </c:pt>
                <c:pt idx="1068">
                  <c:v>550.19000000000005</c:v>
                </c:pt>
                <c:pt idx="1069">
                  <c:v>550.37900000000002</c:v>
                </c:pt>
                <c:pt idx="1070">
                  <c:v>550.56799999999919</c:v>
                </c:pt>
                <c:pt idx="1071">
                  <c:v>550.75599999999997</c:v>
                </c:pt>
                <c:pt idx="1072">
                  <c:v>550.94499999999948</c:v>
                </c:pt>
                <c:pt idx="1073">
                  <c:v>551.13400000000001</c:v>
                </c:pt>
                <c:pt idx="1074">
                  <c:v>551.32199999999921</c:v>
                </c:pt>
                <c:pt idx="1075">
                  <c:v>551.51099999999997</c:v>
                </c:pt>
                <c:pt idx="1076">
                  <c:v>551.70000000000005</c:v>
                </c:pt>
                <c:pt idx="1077">
                  <c:v>551.88800000000003</c:v>
                </c:pt>
                <c:pt idx="1078">
                  <c:v>552.077</c:v>
                </c:pt>
                <c:pt idx="1079">
                  <c:v>552.26599999999996</c:v>
                </c:pt>
                <c:pt idx="1080">
                  <c:v>552.45499999999947</c:v>
                </c:pt>
                <c:pt idx="1081">
                  <c:v>552.64300000000003</c:v>
                </c:pt>
                <c:pt idx="1082">
                  <c:v>552.8319999999992</c:v>
                </c:pt>
                <c:pt idx="1083">
                  <c:v>553.02099999999996</c:v>
                </c:pt>
                <c:pt idx="1084">
                  <c:v>553.20899999999995</c:v>
                </c:pt>
                <c:pt idx="1085">
                  <c:v>553.39800000000002</c:v>
                </c:pt>
                <c:pt idx="1086">
                  <c:v>553.58699999999999</c:v>
                </c:pt>
                <c:pt idx="1087">
                  <c:v>553.77599999999995</c:v>
                </c:pt>
                <c:pt idx="1088">
                  <c:v>553.96400000000006</c:v>
                </c:pt>
                <c:pt idx="1089">
                  <c:v>554.15300000000002</c:v>
                </c:pt>
                <c:pt idx="1090">
                  <c:v>554.34199999999919</c:v>
                </c:pt>
                <c:pt idx="1091">
                  <c:v>554.53099999999949</c:v>
                </c:pt>
                <c:pt idx="1092">
                  <c:v>554.71900000000005</c:v>
                </c:pt>
                <c:pt idx="1093">
                  <c:v>554.90800000000002</c:v>
                </c:pt>
                <c:pt idx="1094">
                  <c:v>555.09699999999998</c:v>
                </c:pt>
                <c:pt idx="1095">
                  <c:v>555.28599999999994</c:v>
                </c:pt>
                <c:pt idx="1096">
                  <c:v>555.47400000000005</c:v>
                </c:pt>
                <c:pt idx="1097">
                  <c:v>555.66300000000001</c:v>
                </c:pt>
                <c:pt idx="1098">
                  <c:v>555.85199999999907</c:v>
                </c:pt>
                <c:pt idx="1099">
                  <c:v>556.04099999999949</c:v>
                </c:pt>
                <c:pt idx="1100">
                  <c:v>556.22900000000004</c:v>
                </c:pt>
                <c:pt idx="1101">
                  <c:v>556.41800000000001</c:v>
                </c:pt>
                <c:pt idx="1102">
                  <c:v>556.60699999999997</c:v>
                </c:pt>
                <c:pt idx="1103">
                  <c:v>556.79600000000005</c:v>
                </c:pt>
                <c:pt idx="1104">
                  <c:v>556.98400000000004</c:v>
                </c:pt>
                <c:pt idx="1105">
                  <c:v>557.1730000000008</c:v>
                </c:pt>
                <c:pt idx="1106">
                  <c:v>557.36199999999906</c:v>
                </c:pt>
                <c:pt idx="1107">
                  <c:v>557.55099999999948</c:v>
                </c:pt>
                <c:pt idx="1108">
                  <c:v>557.73900000000003</c:v>
                </c:pt>
                <c:pt idx="1109">
                  <c:v>557.928</c:v>
                </c:pt>
                <c:pt idx="1110">
                  <c:v>558.11699999999996</c:v>
                </c:pt>
                <c:pt idx="1111">
                  <c:v>558.30599999999947</c:v>
                </c:pt>
                <c:pt idx="1112">
                  <c:v>558.49400000000003</c:v>
                </c:pt>
                <c:pt idx="1113">
                  <c:v>558.68299999999999</c:v>
                </c:pt>
                <c:pt idx="1114">
                  <c:v>558.87199999999996</c:v>
                </c:pt>
                <c:pt idx="1115">
                  <c:v>559.06099999999947</c:v>
                </c:pt>
                <c:pt idx="1116">
                  <c:v>559.25</c:v>
                </c:pt>
                <c:pt idx="1117">
                  <c:v>559.43799999999919</c:v>
                </c:pt>
                <c:pt idx="1118">
                  <c:v>559.62699999999938</c:v>
                </c:pt>
                <c:pt idx="1119">
                  <c:v>559.81599999999946</c:v>
                </c:pt>
                <c:pt idx="1120">
                  <c:v>560.005</c:v>
                </c:pt>
                <c:pt idx="1121">
                  <c:v>560.19299999999998</c:v>
                </c:pt>
                <c:pt idx="1122">
                  <c:v>560.38199999999949</c:v>
                </c:pt>
                <c:pt idx="1123">
                  <c:v>560.57100000000003</c:v>
                </c:pt>
                <c:pt idx="1124">
                  <c:v>560.76</c:v>
                </c:pt>
                <c:pt idx="1125">
                  <c:v>560.94899999999996</c:v>
                </c:pt>
                <c:pt idx="1126">
                  <c:v>561.13699999999949</c:v>
                </c:pt>
                <c:pt idx="1127">
                  <c:v>561.32599999999934</c:v>
                </c:pt>
                <c:pt idx="1128">
                  <c:v>561.51499999999999</c:v>
                </c:pt>
                <c:pt idx="1129">
                  <c:v>561.70399999999995</c:v>
                </c:pt>
                <c:pt idx="1130">
                  <c:v>561.89300000000003</c:v>
                </c:pt>
                <c:pt idx="1131">
                  <c:v>562.08100000000002</c:v>
                </c:pt>
                <c:pt idx="1132">
                  <c:v>562.27000000000055</c:v>
                </c:pt>
                <c:pt idx="1133">
                  <c:v>562.45899999999949</c:v>
                </c:pt>
                <c:pt idx="1134">
                  <c:v>562.64800000000002</c:v>
                </c:pt>
                <c:pt idx="1135">
                  <c:v>562.83699999999919</c:v>
                </c:pt>
                <c:pt idx="1136">
                  <c:v>563.02599999999939</c:v>
                </c:pt>
                <c:pt idx="1137">
                  <c:v>563.21400000000051</c:v>
                </c:pt>
                <c:pt idx="1138">
                  <c:v>563.40300000000002</c:v>
                </c:pt>
                <c:pt idx="1139">
                  <c:v>563.59199999999998</c:v>
                </c:pt>
                <c:pt idx="1140">
                  <c:v>563.78099999999995</c:v>
                </c:pt>
                <c:pt idx="1141">
                  <c:v>563.97</c:v>
                </c:pt>
                <c:pt idx="1142">
                  <c:v>564.15800000000002</c:v>
                </c:pt>
                <c:pt idx="1143">
                  <c:v>564.34699999999907</c:v>
                </c:pt>
                <c:pt idx="1144">
                  <c:v>564.53599999999949</c:v>
                </c:pt>
                <c:pt idx="1145">
                  <c:v>564.72500000000002</c:v>
                </c:pt>
                <c:pt idx="1146">
                  <c:v>564.91399999999999</c:v>
                </c:pt>
                <c:pt idx="1147">
                  <c:v>565.10299999999938</c:v>
                </c:pt>
                <c:pt idx="1148">
                  <c:v>565.29100000000005</c:v>
                </c:pt>
                <c:pt idx="1149">
                  <c:v>565.48</c:v>
                </c:pt>
                <c:pt idx="1150">
                  <c:v>565.66899999999998</c:v>
                </c:pt>
                <c:pt idx="1151">
                  <c:v>565.85799999999892</c:v>
                </c:pt>
                <c:pt idx="1152">
                  <c:v>566.04699999999946</c:v>
                </c:pt>
                <c:pt idx="1153">
                  <c:v>566.23599999999999</c:v>
                </c:pt>
                <c:pt idx="1154">
                  <c:v>566.42399999999998</c:v>
                </c:pt>
                <c:pt idx="1155">
                  <c:v>566.61300000000051</c:v>
                </c:pt>
                <c:pt idx="1156">
                  <c:v>566.80199999999934</c:v>
                </c:pt>
                <c:pt idx="1157">
                  <c:v>566.99099999999999</c:v>
                </c:pt>
                <c:pt idx="1158">
                  <c:v>567.17999999999995</c:v>
                </c:pt>
                <c:pt idx="1159">
                  <c:v>567.36899999999946</c:v>
                </c:pt>
                <c:pt idx="1160">
                  <c:v>567.5579999999992</c:v>
                </c:pt>
                <c:pt idx="1161">
                  <c:v>567.74599999999998</c:v>
                </c:pt>
                <c:pt idx="1162">
                  <c:v>567.93499999999949</c:v>
                </c:pt>
                <c:pt idx="1163">
                  <c:v>568.12400000000002</c:v>
                </c:pt>
                <c:pt idx="1164">
                  <c:v>568.31299999999919</c:v>
                </c:pt>
                <c:pt idx="1165">
                  <c:v>568.50199999999938</c:v>
                </c:pt>
                <c:pt idx="1166">
                  <c:v>568.69100000000003</c:v>
                </c:pt>
                <c:pt idx="1167">
                  <c:v>568.88</c:v>
                </c:pt>
                <c:pt idx="1168">
                  <c:v>569.06799999999919</c:v>
                </c:pt>
                <c:pt idx="1169">
                  <c:v>569.25699999999949</c:v>
                </c:pt>
                <c:pt idx="1170">
                  <c:v>569.44599999999946</c:v>
                </c:pt>
                <c:pt idx="1171">
                  <c:v>569.63499999999999</c:v>
                </c:pt>
                <c:pt idx="1172">
                  <c:v>569.82399999999996</c:v>
                </c:pt>
                <c:pt idx="1173">
                  <c:v>570.01300000000003</c:v>
                </c:pt>
                <c:pt idx="1174">
                  <c:v>570.202</c:v>
                </c:pt>
                <c:pt idx="1175">
                  <c:v>570.39099999999996</c:v>
                </c:pt>
                <c:pt idx="1176">
                  <c:v>570.58000000000004</c:v>
                </c:pt>
                <c:pt idx="1177">
                  <c:v>570.76800000000003</c:v>
                </c:pt>
                <c:pt idx="1178">
                  <c:v>570.9569999999992</c:v>
                </c:pt>
                <c:pt idx="1179">
                  <c:v>571.14599999999996</c:v>
                </c:pt>
                <c:pt idx="1180">
                  <c:v>571.33499999999947</c:v>
                </c:pt>
                <c:pt idx="1181">
                  <c:v>571.524</c:v>
                </c:pt>
                <c:pt idx="1182">
                  <c:v>571.71299999999997</c:v>
                </c:pt>
                <c:pt idx="1183">
                  <c:v>571.90199999999948</c:v>
                </c:pt>
                <c:pt idx="1184">
                  <c:v>572.09100000000001</c:v>
                </c:pt>
                <c:pt idx="1185">
                  <c:v>572.28000000000054</c:v>
                </c:pt>
                <c:pt idx="1186">
                  <c:v>572.46899999999948</c:v>
                </c:pt>
                <c:pt idx="1187">
                  <c:v>572.65699999999947</c:v>
                </c:pt>
                <c:pt idx="1188">
                  <c:v>572.84599999999921</c:v>
                </c:pt>
                <c:pt idx="1189">
                  <c:v>573.03499999999997</c:v>
                </c:pt>
                <c:pt idx="1190">
                  <c:v>573.22400000000005</c:v>
                </c:pt>
                <c:pt idx="1191">
                  <c:v>573.41300000000001</c:v>
                </c:pt>
                <c:pt idx="1192">
                  <c:v>573.60199999999998</c:v>
                </c:pt>
                <c:pt idx="1193">
                  <c:v>573.79100000000005</c:v>
                </c:pt>
                <c:pt idx="1194">
                  <c:v>573.98</c:v>
                </c:pt>
                <c:pt idx="1195">
                  <c:v>574.16899999999998</c:v>
                </c:pt>
                <c:pt idx="1196">
                  <c:v>574.35799999999892</c:v>
                </c:pt>
                <c:pt idx="1197">
                  <c:v>574.54699999999946</c:v>
                </c:pt>
                <c:pt idx="1198">
                  <c:v>574.73500000000001</c:v>
                </c:pt>
                <c:pt idx="1199">
                  <c:v>574.92399999999998</c:v>
                </c:pt>
                <c:pt idx="1200">
                  <c:v>575.11300000000051</c:v>
                </c:pt>
                <c:pt idx="1201">
                  <c:v>575.30199999999934</c:v>
                </c:pt>
                <c:pt idx="1202">
                  <c:v>575.49099999999999</c:v>
                </c:pt>
                <c:pt idx="1203">
                  <c:v>575.67999999999995</c:v>
                </c:pt>
                <c:pt idx="1204">
                  <c:v>575.86899999999946</c:v>
                </c:pt>
                <c:pt idx="1205">
                  <c:v>576.0579999999992</c:v>
                </c:pt>
                <c:pt idx="1206">
                  <c:v>576.24699999999996</c:v>
                </c:pt>
                <c:pt idx="1207">
                  <c:v>576.43599999999947</c:v>
                </c:pt>
                <c:pt idx="1208">
                  <c:v>576.625</c:v>
                </c:pt>
                <c:pt idx="1209">
                  <c:v>576.81399999999996</c:v>
                </c:pt>
                <c:pt idx="1210">
                  <c:v>577.00300000000004</c:v>
                </c:pt>
                <c:pt idx="1211">
                  <c:v>577.19200000000001</c:v>
                </c:pt>
                <c:pt idx="1212">
                  <c:v>577.38</c:v>
                </c:pt>
                <c:pt idx="1213">
                  <c:v>577.56899999999996</c:v>
                </c:pt>
                <c:pt idx="1214">
                  <c:v>577.75800000000004</c:v>
                </c:pt>
                <c:pt idx="1215">
                  <c:v>577.94699999999921</c:v>
                </c:pt>
                <c:pt idx="1216">
                  <c:v>578.13599999999997</c:v>
                </c:pt>
                <c:pt idx="1217">
                  <c:v>578.32499999999948</c:v>
                </c:pt>
                <c:pt idx="1218">
                  <c:v>578.51400000000001</c:v>
                </c:pt>
                <c:pt idx="1219">
                  <c:v>578.70299999999997</c:v>
                </c:pt>
                <c:pt idx="1220">
                  <c:v>578.89199999999948</c:v>
                </c:pt>
                <c:pt idx="1221">
                  <c:v>579.08100000000002</c:v>
                </c:pt>
                <c:pt idx="1222">
                  <c:v>579.27000000000055</c:v>
                </c:pt>
                <c:pt idx="1223">
                  <c:v>579.45899999999949</c:v>
                </c:pt>
                <c:pt idx="1224">
                  <c:v>579.64800000000002</c:v>
                </c:pt>
                <c:pt idx="1225">
                  <c:v>579.83699999999919</c:v>
                </c:pt>
                <c:pt idx="1226">
                  <c:v>580.02599999999939</c:v>
                </c:pt>
                <c:pt idx="1227">
                  <c:v>580.21500000000003</c:v>
                </c:pt>
                <c:pt idx="1228">
                  <c:v>580.404</c:v>
                </c:pt>
                <c:pt idx="1229">
                  <c:v>580.59299999999996</c:v>
                </c:pt>
                <c:pt idx="1230">
                  <c:v>580.78200000000004</c:v>
                </c:pt>
                <c:pt idx="1231">
                  <c:v>580.971</c:v>
                </c:pt>
                <c:pt idx="1232">
                  <c:v>581.16</c:v>
                </c:pt>
                <c:pt idx="1233">
                  <c:v>581.34899999999948</c:v>
                </c:pt>
                <c:pt idx="1234">
                  <c:v>581.53800000000001</c:v>
                </c:pt>
                <c:pt idx="1235">
                  <c:v>581.72699999999998</c:v>
                </c:pt>
                <c:pt idx="1236">
                  <c:v>581.91599999999949</c:v>
                </c:pt>
                <c:pt idx="1237">
                  <c:v>582.10500000000002</c:v>
                </c:pt>
                <c:pt idx="1238">
                  <c:v>582.29400000000055</c:v>
                </c:pt>
                <c:pt idx="1239">
                  <c:v>582.48299999999949</c:v>
                </c:pt>
                <c:pt idx="1240">
                  <c:v>582.67200000000003</c:v>
                </c:pt>
                <c:pt idx="1241">
                  <c:v>582.86099999999919</c:v>
                </c:pt>
                <c:pt idx="1242">
                  <c:v>583.04999999999939</c:v>
                </c:pt>
                <c:pt idx="1243">
                  <c:v>583.23900000000003</c:v>
                </c:pt>
                <c:pt idx="1244">
                  <c:v>583.428</c:v>
                </c:pt>
                <c:pt idx="1245">
                  <c:v>583.61699999999996</c:v>
                </c:pt>
                <c:pt idx="1246">
                  <c:v>583.80599999999947</c:v>
                </c:pt>
                <c:pt idx="1247">
                  <c:v>583.995</c:v>
                </c:pt>
                <c:pt idx="1248">
                  <c:v>584.18400000000054</c:v>
                </c:pt>
                <c:pt idx="1249">
                  <c:v>584.37300000000005</c:v>
                </c:pt>
                <c:pt idx="1250">
                  <c:v>584.56199999999933</c:v>
                </c:pt>
                <c:pt idx="1251">
                  <c:v>584.75099999999998</c:v>
                </c:pt>
                <c:pt idx="1252">
                  <c:v>584.93999999999949</c:v>
                </c:pt>
                <c:pt idx="1253">
                  <c:v>585.12900000000002</c:v>
                </c:pt>
                <c:pt idx="1254">
                  <c:v>585.31799999999919</c:v>
                </c:pt>
                <c:pt idx="1255">
                  <c:v>585.50699999999949</c:v>
                </c:pt>
                <c:pt idx="1256">
                  <c:v>585.69600000000003</c:v>
                </c:pt>
                <c:pt idx="1257">
                  <c:v>585.88499999999999</c:v>
                </c:pt>
                <c:pt idx="1258">
                  <c:v>586.07400000000052</c:v>
                </c:pt>
                <c:pt idx="1259">
                  <c:v>586.26300000000003</c:v>
                </c:pt>
                <c:pt idx="1260">
                  <c:v>586.4519999999992</c:v>
                </c:pt>
                <c:pt idx="1261">
                  <c:v>586.64099999999996</c:v>
                </c:pt>
                <c:pt idx="1262">
                  <c:v>586.82999999999947</c:v>
                </c:pt>
                <c:pt idx="1263">
                  <c:v>587.01900000000001</c:v>
                </c:pt>
                <c:pt idx="1264">
                  <c:v>587.20799999999997</c:v>
                </c:pt>
                <c:pt idx="1265">
                  <c:v>587.39699999999948</c:v>
                </c:pt>
                <c:pt idx="1266">
                  <c:v>587.58600000000001</c:v>
                </c:pt>
                <c:pt idx="1267">
                  <c:v>587.77500000000055</c:v>
                </c:pt>
                <c:pt idx="1268">
                  <c:v>587.96400000000006</c:v>
                </c:pt>
                <c:pt idx="1269">
                  <c:v>588.15300000000002</c:v>
                </c:pt>
                <c:pt idx="1270">
                  <c:v>588.34199999999919</c:v>
                </c:pt>
                <c:pt idx="1271">
                  <c:v>588.53099999999949</c:v>
                </c:pt>
                <c:pt idx="1272">
                  <c:v>588.72</c:v>
                </c:pt>
                <c:pt idx="1273">
                  <c:v>588.90899999999999</c:v>
                </c:pt>
                <c:pt idx="1274">
                  <c:v>589.09900000000005</c:v>
                </c:pt>
                <c:pt idx="1275">
                  <c:v>589.28700000000003</c:v>
                </c:pt>
                <c:pt idx="1276">
                  <c:v>589.47699999999998</c:v>
                </c:pt>
                <c:pt idx="1277">
                  <c:v>589.66599999999949</c:v>
                </c:pt>
                <c:pt idx="1278">
                  <c:v>589.85499999999934</c:v>
                </c:pt>
                <c:pt idx="1279">
                  <c:v>590.04399999999998</c:v>
                </c:pt>
                <c:pt idx="1280">
                  <c:v>590.23299999999949</c:v>
                </c:pt>
                <c:pt idx="1281">
                  <c:v>590.42199999999946</c:v>
                </c:pt>
                <c:pt idx="1282">
                  <c:v>590.61099999999999</c:v>
                </c:pt>
                <c:pt idx="1283">
                  <c:v>590.79999999999995</c:v>
                </c:pt>
                <c:pt idx="1284">
                  <c:v>590.98900000000003</c:v>
                </c:pt>
                <c:pt idx="1285">
                  <c:v>591.17800000000068</c:v>
                </c:pt>
                <c:pt idx="1286">
                  <c:v>591.36699999999905</c:v>
                </c:pt>
                <c:pt idx="1287">
                  <c:v>591.55599999999947</c:v>
                </c:pt>
                <c:pt idx="1288">
                  <c:v>591.745</c:v>
                </c:pt>
                <c:pt idx="1289">
                  <c:v>591.93399999999997</c:v>
                </c:pt>
                <c:pt idx="1290">
                  <c:v>592.12300000000005</c:v>
                </c:pt>
                <c:pt idx="1291">
                  <c:v>592.31299999999919</c:v>
                </c:pt>
                <c:pt idx="1292">
                  <c:v>592.50199999999938</c:v>
                </c:pt>
                <c:pt idx="1293">
                  <c:v>592.69100000000003</c:v>
                </c:pt>
                <c:pt idx="1294">
                  <c:v>592.88</c:v>
                </c:pt>
                <c:pt idx="1295">
                  <c:v>593.06899999999996</c:v>
                </c:pt>
                <c:pt idx="1296">
                  <c:v>593.25800000000004</c:v>
                </c:pt>
                <c:pt idx="1297">
                  <c:v>593.44699999999921</c:v>
                </c:pt>
                <c:pt idx="1298">
                  <c:v>593.63599999999997</c:v>
                </c:pt>
                <c:pt idx="1299">
                  <c:v>593.82499999999948</c:v>
                </c:pt>
                <c:pt idx="1300">
                  <c:v>594.01400000000001</c:v>
                </c:pt>
                <c:pt idx="1301">
                  <c:v>594.20299999999997</c:v>
                </c:pt>
                <c:pt idx="1302">
                  <c:v>594.39300000000003</c:v>
                </c:pt>
                <c:pt idx="1303">
                  <c:v>594.58199999999999</c:v>
                </c:pt>
                <c:pt idx="1304">
                  <c:v>594.77100000000053</c:v>
                </c:pt>
                <c:pt idx="1305">
                  <c:v>594.95999999999947</c:v>
                </c:pt>
                <c:pt idx="1306">
                  <c:v>595.149</c:v>
                </c:pt>
                <c:pt idx="1307">
                  <c:v>595.33799999999906</c:v>
                </c:pt>
                <c:pt idx="1308">
                  <c:v>595.52699999999948</c:v>
                </c:pt>
                <c:pt idx="1309">
                  <c:v>595.71600000000001</c:v>
                </c:pt>
                <c:pt idx="1310">
                  <c:v>595.90499999999997</c:v>
                </c:pt>
                <c:pt idx="1311">
                  <c:v>596.09400000000005</c:v>
                </c:pt>
                <c:pt idx="1312">
                  <c:v>596.28400000000067</c:v>
                </c:pt>
                <c:pt idx="1313">
                  <c:v>596.47299999999996</c:v>
                </c:pt>
                <c:pt idx="1314">
                  <c:v>596.66199999999947</c:v>
                </c:pt>
                <c:pt idx="1315">
                  <c:v>596.8509999999992</c:v>
                </c:pt>
                <c:pt idx="1316">
                  <c:v>597.04</c:v>
                </c:pt>
                <c:pt idx="1317">
                  <c:v>597.22900000000004</c:v>
                </c:pt>
                <c:pt idx="1318">
                  <c:v>597.41800000000001</c:v>
                </c:pt>
                <c:pt idx="1319">
                  <c:v>597.60699999999997</c:v>
                </c:pt>
                <c:pt idx="1320">
                  <c:v>597.79600000000005</c:v>
                </c:pt>
                <c:pt idx="1321">
                  <c:v>597.98599999999999</c:v>
                </c:pt>
                <c:pt idx="1322">
                  <c:v>598.17499999999995</c:v>
                </c:pt>
                <c:pt idx="1323">
                  <c:v>598.36399999999946</c:v>
                </c:pt>
                <c:pt idx="1324">
                  <c:v>598.553</c:v>
                </c:pt>
                <c:pt idx="1325">
                  <c:v>598.74199999999996</c:v>
                </c:pt>
                <c:pt idx="1326">
                  <c:v>598.93099999999947</c:v>
                </c:pt>
                <c:pt idx="1327">
                  <c:v>599.12</c:v>
                </c:pt>
                <c:pt idx="1328">
                  <c:v>599.30999999999949</c:v>
                </c:pt>
                <c:pt idx="1329">
                  <c:v>599.49900000000002</c:v>
                </c:pt>
                <c:pt idx="1330">
                  <c:v>599.68799999999999</c:v>
                </c:pt>
                <c:pt idx="1331">
                  <c:v>599.87699999999938</c:v>
                </c:pt>
                <c:pt idx="1332">
                  <c:v>600.06599999999946</c:v>
                </c:pt>
                <c:pt idx="1333">
                  <c:v>600.255</c:v>
                </c:pt>
                <c:pt idx="1334">
                  <c:v>600.44399999999996</c:v>
                </c:pt>
                <c:pt idx="1335">
                  <c:v>600.63300000000004</c:v>
                </c:pt>
                <c:pt idx="1336">
                  <c:v>600.82299999999907</c:v>
                </c:pt>
                <c:pt idx="1337">
                  <c:v>601.01199999999949</c:v>
                </c:pt>
                <c:pt idx="1338">
                  <c:v>601.20100000000002</c:v>
                </c:pt>
                <c:pt idx="1339">
                  <c:v>601.39</c:v>
                </c:pt>
                <c:pt idx="1340">
                  <c:v>601.57899999999995</c:v>
                </c:pt>
                <c:pt idx="1341">
                  <c:v>601.76800000000003</c:v>
                </c:pt>
                <c:pt idx="1342">
                  <c:v>601.95799999999906</c:v>
                </c:pt>
                <c:pt idx="1343">
                  <c:v>602.14699999999948</c:v>
                </c:pt>
                <c:pt idx="1344">
                  <c:v>602.33599999999933</c:v>
                </c:pt>
                <c:pt idx="1345">
                  <c:v>602.52499999999998</c:v>
                </c:pt>
                <c:pt idx="1346">
                  <c:v>602.71400000000051</c:v>
                </c:pt>
                <c:pt idx="1347">
                  <c:v>602.90300000000002</c:v>
                </c:pt>
                <c:pt idx="1348">
                  <c:v>603.09199999999998</c:v>
                </c:pt>
                <c:pt idx="1349">
                  <c:v>603.28200000000004</c:v>
                </c:pt>
                <c:pt idx="1350">
                  <c:v>603.471</c:v>
                </c:pt>
                <c:pt idx="1351">
                  <c:v>603.66</c:v>
                </c:pt>
                <c:pt idx="1352">
                  <c:v>603.84899999999948</c:v>
                </c:pt>
                <c:pt idx="1353">
                  <c:v>604.03800000000001</c:v>
                </c:pt>
                <c:pt idx="1354">
                  <c:v>604.22799999999938</c:v>
                </c:pt>
                <c:pt idx="1355">
                  <c:v>604.41699999999946</c:v>
                </c:pt>
                <c:pt idx="1356">
                  <c:v>604.60599999999999</c:v>
                </c:pt>
                <c:pt idx="1357">
                  <c:v>604.79500000000053</c:v>
                </c:pt>
                <c:pt idx="1358">
                  <c:v>604.98400000000004</c:v>
                </c:pt>
                <c:pt idx="1359">
                  <c:v>605.1730000000008</c:v>
                </c:pt>
                <c:pt idx="1360">
                  <c:v>605.36300000000006</c:v>
                </c:pt>
                <c:pt idx="1361">
                  <c:v>605.55199999999934</c:v>
                </c:pt>
                <c:pt idx="1362">
                  <c:v>605.74099999999999</c:v>
                </c:pt>
                <c:pt idx="1363">
                  <c:v>605.92999999999938</c:v>
                </c:pt>
                <c:pt idx="1364">
                  <c:v>606.11900000000003</c:v>
                </c:pt>
                <c:pt idx="1365">
                  <c:v>606.30899999999997</c:v>
                </c:pt>
                <c:pt idx="1366">
                  <c:v>606.49800000000005</c:v>
                </c:pt>
                <c:pt idx="1367">
                  <c:v>606.68700000000001</c:v>
                </c:pt>
                <c:pt idx="1368">
                  <c:v>606.87599999999998</c:v>
                </c:pt>
                <c:pt idx="1369">
                  <c:v>607.06499999999949</c:v>
                </c:pt>
                <c:pt idx="1370">
                  <c:v>607.255</c:v>
                </c:pt>
                <c:pt idx="1371">
                  <c:v>607.44399999999996</c:v>
                </c:pt>
                <c:pt idx="1372">
                  <c:v>607.63300000000004</c:v>
                </c:pt>
                <c:pt idx="1373">
                  <c:v>607.82199999999921</c:v>
                </c:pt>
                <c:pt idx="1374">
                  <c:v>608.01099999999997</c:v>
                </c:pt>
                <c:pt idx="1375">
                  <c:v>608.20100000000002</c:v>
                </c:pt>
                <c:pt idx="1376">
                  <c:v>608.39</c:v>
                </c:pt>
                <c:pt idx="1377">
                  <c:v>608.57899999999995</c:v>
                </c:pt>
                <c:pt idx="1378">
                  <c:v>608.76800000000003</c:v>
                </c:pt>
                <c:pt idx="1379">
                  <c:v>608.9569999999992</c:v>
                </c:pt>
                <c:pt idx="1380">
                  <c:v>609.14699999999948</c:v>
                </c:pt>
                <c:pt idx="1381">
                  <c:v>609.33599999999933</c:v>
                </c:pt>
                <c:pt idx="1382">
                  <c:v>609.52499999999998</c:v>
                </c:pt>
                <c:pt idx="1383">
                  <c:v>609.71400000000051</c:v>
                </c:pt>
                <c:pt idx="1384">
                  <c:v>609.90300000000002</c:v>
                </c:pt>
                <c:pt idx="1385">
                  <c:v>610.09299999999996</c:v>
                </c:pt>
                <c:pt idx="1386">
                  <c:v>610.28200000000004</c:v>
                </c:pt>
                <c:pt idx="1387">
                  <c:v>610.471</c:v>
                </c:pt>
                <c:pt idx="1388">
                  <c:v>610.66</c:v>
                </c:pt>
                <c:pt idx="1389">
                  <c:v>610.84999999999934</c:v>
                </c:pt>
                <c:pt idx="1390">
                  <c:v>611.03899999999999</c:v>
                </c:pt>
                <c:pt idx="1391">
                  <c:v>611.22799999999938</c:v>
                </c:pt>
                <c:pt idx="1392">
                  <c:v>611.41699999999946</c:v>
                </c:pt>
                <c:pt idx="1393">
                  <c:v>611.60699999999997</c:v>
                </c:pt>
                <c:pt idx="1394">
                  <c:v>611.79600000000005</c:v>
                </c:pt>
                <c:pt idx="1395">
                  <c:v>611.98500000000001</c:v>
                </c:pt>
                <c:pt idx="1396">
                  <c:v>612.17400000000055</c:v>
                </c:pt>
                <c:pt idx="1397">
                  <c:v>612.36300000000006</c:v>
                </c:pt>
                <c:pt idx="1398">
                  <c:v>612.553</c:v>
                </c:pt>
                <c:pt idx="1399">
                  <c:v>612.74199999999996</c:v>
                </c:pt>
                <c:pt idx="1400">
                  <c:v>612.93099999999947</c:v>
                </c:pt>
                <c:pt idx="1401">
                  <c:v>613.12</c:v>
                </c:pt>
                <c:pt idx="1402">
                  <c:v>613.30999999999949</c:v>
                </c:pt>
                <c:pt idx="1403">
                  <c:v>613.49900000000002</c:v>
                </c:pt>
                <c:pt idx="1404">
                  <c:v>613.68799999999999</c:v>
                </c:pt>
                <c:pt idx="1405">
                  <c:v>613.87699999999938</c:v>
                </c:pt>
                <c:pt idx="1406">
                  <c:v>614.06699999999921</c:v>
                </c:pt>
                <c:pt idx="1407">
                  <c:v>614.25599999999997</c:v>
                </c:pt>
                <c:pt idx="1408">
                  <c:v>614.44499999999948</c:v>
                </c:pt>
                <c:pt idx="1409">
                  <c:v>614.63400000000001</c:v>
                </c:pt>
                <c:pt idx="1410">
                  <c:v>614.82399999999996</c:v>
                </c:pt>
                <c:pt idx="1411">
                  <c:v>615.01300000000003</c:v>
                </c:pt>
                <c:pt idx="1412">
                  <c:v>615.202</c:v>
                </c:pt>
                <c:pt idx="1413">
                  <c:v>615.39199999999948</c:v>
                </c:pt>
                <c:pt idx="1414">
                  <c:v>615.58100000000002</c:v>
                </c:pt>
                <c:pt idx="1415">
                  <c:v>615.77000000000055</c:v>
                </c:pt>
                <c:pt idx="1416">
                  <c:v>615.95899999999949</c:v>
                </c:pt>
                <c:pt idx="1417">
                  <c:v>616.149</c:v>
                </c:pt>
                <c:pt idx="1418">
                  <c:v>616.33799999999906</c:v>
                </c:pt>
                <c:pt idx="1419">
                  <c:v>616.52699999999948</c:v>
                </c:pt>
                <c:pt idx="1420">
                  <c:v>616.71600000000001</c:v>
                </c:pt>
                <c:pt idx="1421">
                  <c:v>616.90599999999949</c:v>
                </c:pt>
                <c:pt idx="1422">
                  <c:v>617.09500000000003</c:v>
                </c:pt>
                <c:pt idx="1423">
                  <c:v>617.28400000000067</c:v>
                </c:pt>
                <c:pt idx="1424">
                  <c:v>617.47400000000005</c:v>
                </c:pt>
                <c:pt idx="1425">
                  <c:v>617.66300000000001</c:v>
                </c:pt>
                <c:pt idx="1426">
                  <c:v>617.85199999999907</c:v>
                </c:pt>
                <c:pt idx="1427">
                  <c:v>618.04099999999949</c:v>
                </c:pt>
                <c:pt idx="1428">
                  <c:v>618.23099999999999</c:v>
                </c:pt>
                <c:pt idx="1429">
                  <c:v>618.41999999999996</c:v>
                </c:pt>
                <c:pt idx="1430">
                  <c:v>618.60900000000004</c:v>
                </c:pt>
                <c:pt idx="1431">
                  <c:v>618.7980000000008</c:v>
                </c:pt>
                <c:pt idx="1432">
                  <c:v>618.98800000000051</c:v>
                </c:pt>
                <c:pt idx="1433">
                  <c:v>619.17700000000002</c:v>
                </c:pt>
                <c:pt idx="1434">
                  <c:v>619.36599999999919</c:v>
                </c:pt>
                <c:pt idx="1435">
                  <c:v>619.55599999999947</c:v>
                </c:pt>
                <c:pt idx="1436">
                  <c:v>619.745</c:v>
                </c:pt>
                <c:pt idx="1437">
                  <c:v>619.93399999999997</c:v>
                </c:pt>
                <c:pt idx="1438">
                  <c:v>620.12400000000002</c:v>
                </c:pt>
                <c:pt idx="1439">
                  <c:v>620.31299999999919</c:v>
                </c:pt>
                <c:pt idx="1440">
                  <c:v>620.50199999999938</c:v>
                </c:pt>
                <c:pt idx="1441">
                  <c:v>620.69100000000003</c:v>
                </c:pt>
                <c:pt idx="1442">
                  <c:v>620.88099999999997</c:v>
                </c:pt>
                <c:pt idx="1443">
                  <c:v>621.07000000000005</c:v>
                </c:pt>
                <c:pt idx="1444">
                  <c:v>621.25900000000001</c:v>
                </c:pt>
                <c:pt idx="1445">
                  <c:v>621.44899999999996</c:v>
                </c:pt>
                <c:pt idx="1446">
                  <c:v>621.63800000000003</c:v>
                </c:pt>
                <c:pt idx="1447">
                  <c:v>621.8269999999992</c:v>
                </c:pt>
                <c:pt idx="1448">
                  <c:v>622.01699999999948</c:v>
                </c:pt>
                <c:pt idx="1449">
                  <c:v>622.20600000000002</c:v>
                </c:pt>
                <c:pt idx="1450">
                  <c:v>622.39499999999998</c:v>
                </c:pt>
                <c:pt idx="1451">
                  <c:v>622.58500000000004</c:v>
                </c:pt>
                <c:pt idx="1452">
                  <c:v>622.7740000000008</c:v>
                </c:pt>
                <c:pt idx="1453">
                  <c:v>622.96299999999906</c:v>
                </c:pt>
                <c:pt idx="1454">
                  <c:v>623.15300000000002</c:v>
                </c:pt>
                <c:pt idx="1455">
                  <c:v>623.34199999999919</c:v>
                </c:pt>
                <c:pt idx="1456">
                  <c:v>623.53099999999949</c:v>
                </c:pt>
                <c:pt idx="1457">
                  <c:v>623.72</c:v>
                </c:pt>
                <c:pt idx="1458">
                  <c:v>623.91</c:v>
                </c:pt>
                <c:pt idx="1459">
                  <c:v>624.09900000000005</c:v>
                </c:pt>
                <c:pt idx="1460">
                  <c:v>624.28800000000081</c:v>
                </c:pt>
                <c:pt idx="1461">
                  <c:v>624.47799999999938</c:v>
                </c:pt>
                <c:pt idx="1462">
                  <c:v>624.66699999999946</c:v>
                </c:pt>
                <c:pt idx="1463">
                  <c:v>624.8559999999992</c:v>
                </c:pt>
                <c:pt idx="1464">
                  <c:v>625.04599999999948</c:v>
                </c:pt>
                <c:pt idx="1465">
                  <c:v>625.23500000000001</c:v>
                </c:pt>
                <c:pt idx="1466">
                  <c:v>625.42399999999998</c:v>
                </c:pt>
                <c:pt idx="1467">
                  <c:v>625.61400000000003</c:v>
                </c:pt>
                <c:pt idx="1468">
                  <c:v>625.803</c:v>
                </c:pt>
                <c:pt idx="1469">
                  <c:v>625.99199999999996</c:v>
                </c:pt>
                <c:pt idx="1470">
                  <c:v>626.18200000000002</c:v>
                </c:pt>
                <c:pt idx="1471">
                  <c:v>626.37099999999998</c:v>
                </c:pt>
                <c:pt idx="1472">
                  <c:v>626.56099999999947</c:v>
                </c:pt>
                <c:pt idx="1473">
                  <c:v>626.75</c:v>
                </c:pt>
                <c:pt idx="1474">
                  <c:v>626.93899999999996</c:v>
                </c:pt>
                <c:pt idx="1475">
                  <c:v>627.12900000000002</c:v>
                </c:pt>
                <c:pt idx="1476">
                  <c:v>627.31799999999919</c:v>
                </c:pt>
                <c:pt idx="1477">
                  <c:v>627.50699999999949</c:v>
                </c:pt>
                <c:pt idx="1478">
                  <c:v>627.697</c:v>
                </c:pt>
                <c:pt idx="1479">
                  <c:v>627.88599999999997</c:v>
                </c:pt>
                <c:pt idx="1480">
                  <c:v>628.07500000000005</c:v>
                </c:pt>
                <c:pt idx="1481">
                  <c:v>628.26499999999999</c:v>
                </c:pt>
                <c:pt idx="1482">
                  <c:v>628.45399999999938</c:v>
                </c:pt>
                <c:pt idx="1483">
                  <c:v>628.64300000000003</c:v>
                </c:pt>
                <c:pt idx="1484">
                  <c:v>628.83299999999906</c:v>
                </c:pt>
                <c:pt idx="1485">
                  <c:v>629.02199999999948</c:v>
                </c:pt>
                <c:pt idx="1486">
                  <c:v>629.21100000000001</c:v>
                </c:pt>
                <c:pt idx="1487">
                  <c:v>629.40099999999939</c:v>
                </c:pt>
                <c:pt idx="1488">
                  <c:v>629.59</c:v>
                </c:pt>
                <c:pt idx="1489">
                  <c:v>629.78000000000054</c:v>
                </c:pt>
                <c:pt idx="1490">
                  <c:v>629.96899999999948</c:v>
                </c:pt>
                <c:pt idx="1491">
                  <c:v>630.15800000000002</c:v>
                </c:pt>
                <c:pt idx="1492">
                  <c:v>630.34799999999905</c:v>
                </c:pt>
                <c:pt idx="1493">
                  <c:v>630.53699999999947</c:v>
                </c:pt>
                <c:pt idx="1494">
                  <c:v>630.72699999999998</c:v>
                </c:pt>
                <c:pt idx="1495">
                  <c:v>630.91599999999949</c:v>
                </c:pt>
                <c:pt idx="1496">
                  <c:v>631.10500000000002</c:v>
                </c:pt>
                <c:pt idx="1497">
                  <c:v>631.29500000000053</c:v>
                </c:pt>
                <c:pt idx="1498">
                  <c:v>631.48400000000004</c:v>
                </c:pt>
                <c:pt idx="1499">
                  <c:v>631.6730000000008</c:v>
                </c:pt>
                <c:pt idx="1500">
                  <c:v>631.86300000000006</c:v>
                </c:pt>
                <c:pt idx="1501">
                  <c:v>632.05199999999934</c:v>
                </c:pt>
                <c:pt idx="1502">
                  <c:v>632.24199999999996</c:v>
                </c:pt>
                <c:pt idx="1503">
                  <c:v>632.43099999999947</c:v>
                </c:pt>
                <c:pt idx="1504">
                  <c:v>632.62</c:v>
                </c:pt>
                <c:pt idx="1505">
                  <c:v>632.80999999999949</c:v>
                </c:pt>
                <c:pt idx="1506">
                  <c:v>632.99900000000002</c:v>
                </c:pt>
                <c:pt idx="1507">
                  <c:v>633.18900000000053</c:v>
                </c:pt>
                <c:pt idx="1508">
                  <c:v>633.37800000000004</c:v>
                </c:pt>
                <c:pt idx="1509">
                  <c:v>633.56699999999921</c:v>
                </c:pt>
                <c:pt idx="1510">
                  <c:v>633.75699999999949</c:v>
                </c:pt>
                <c:pt idx="1511">
                  <c:v>633.94599999999946</c:v>
                </c:pt>
                <c:pt idx="1512">
                  <c:v>634.13499999999999</c:v>
                </c:pt>
                <c:pt idx="1513">
                  <c:v>634.32499999999948</c:v>
                </c:pt>
                <c:pt idx="1514">
                  <c:v>634.51400000000001</c:v>
                </c:pt>
                <c:pt idx="1515">
                  <c:v>634.70399999999995</c:v>
                </c:pt>
                <c:pt idx="1516">
                  <c:v>634.89300000000003</c:v>
                </c:pt>
                <c:pt idx="1517">
                  <c:v>635.08299999999997</c:v>
                </c:pt>
                <c:pt idx="1518">
                  <c:v>635.27200000000005</c:v>
                </c:pt>
                <c:pt idx="1519">
                  <c:v>635.46099999999933</c:v>
                </c:pt>
                <c:pt idx="1520">
                  <c:v>635.65099999999939</c:v>
                </c:pt>
                <c:pt idx="1521">
                  <c:v>635.83999999999946</c:v>
                </c:pt>
                <c:pt idx="1522">
                  <c:v>636.03</c:v>
                </c:pt>
                <c:pt idx="1523">
                  <c:v>636.21900000000005</c:v>
                </c:pt>
                <c:pt idx="1524">
                  <c:v>636.40800000000002</c:v>
                </c:pt>
                <c:pt idx="1525">
                  <c:v>636.59799999999996</c:v>
                </c:pt>
                <c:pt idx="1526">
                  <c:v>636.78700000000003</c:v>
                </c:pt>
                <c:pt idx="1527">
                  <c:v>636.97699999999998</c:v>
                </c:pt>
                <c:pt idx="1528">
                  <c:v>637.16599999999949</c:v>
                </c:pt>
                <c:pt idx="1529">
                  <c:v>637.35499999999934</c:v>
                </c:pt>
                <c:pt idx="1530">
                  <c:v>637.54499999999996</c:v>
                </c:pt>
                <c:pt idx="1531">
                  <c:v>637.73400000000004</c:v>
                </c:pt>
                <c:pt idx="1532">
                  <c:v>637.92399999999998</c:v>
                </c:pt>
                <c:pt idx="1533">
                  <c:v>638.11300000000051</c:v>
                </c:pt>
                <c:pt idx="1534">
                  <c:v>638.303</c:v>
                </c:pt>
                <c:pt idx="1535">
                  <c:v>638.49199999999996</c:v>
                </c:pt>
                <c:pt idx="1536">
                  <c:v>638.68200000000002</c:v>
                </c:pt>
                <c:pt idx="1537">
                  <c:v>638.87099999999998</c:v>
                </c:pt>
                <c:pt idx="1538">
                  <c:v>639.05999999999949</c:v>
                </c:pt>
                <c:pt idx="1539">
                  <c:v>639.25</c:v>
                </c:pt>
                <c:pt idx="1540">
                  <c:v>639.43899999999996</c:v>
                </c:pt>
                <c:pt idx="1541">
                  <c:v>639.62900000000002</c:v>
                </c:pt>
                <c:pt idx="1542">
                  <c:v>639.81799999999919</c:v>
                </c:pt>
                <c:pt idx="1543">
                  <c:v>640.00800000000004</c:v>
                </c:pt>
                <c:pt idx="1544">
                  <c:v>640.197</c:v>
                </c:pt>
                <c:pt idx="1545">
                  <c:v>640.38599999999997</c:v>
                </c:pt>
                <c:pt idx="1546">
                  <c:v>640.57600000000002</c:v>
                </c:pt>
                <c:pt idx="1547">
                  <c:v>640.76499999999999</c:v>
                </c:pt>
                <c:pt idx="1548">
                  <c:v>640.95499999999947</c:v>
                </c:pt>
                <c:pt idx="1549">
                  <c:v>641.14400000000001</c:v>
                </c:pt>
                <c:pt idx="1550">
                  <c:v>641.33399999999949</c:v>
                </c:pt>
                <c:pt idx="1551">
                  <c:v>641.52300000000002</c:v>
                </c:pt>
                <c:pt idx="1552">
                  <c:v>641.71299999999997</c:v>
                </c:pt>
                <c:pt idx="1553">
                  <c:v>641.90199999999948</c:v>
                </c:pt>
                <c:pt idx="1554">
                  <c:v>642.09199999999998</c:v>
                </c:pt>
                <c:pt idx="1555">
                  <c:v>642.28099999999995</c:v>
                </c:pt>
                <c:pt idx="1556">
                  <c:v>642.47</c:v>
                </c:pt>
                <c:pt idx="1557">
                  <c:v>642.66</c:v>
                </c:pt>
                <c:pt idx="1558">
                  <c:v>642.84899999999948</c:v>
                </c:pt>
                <c:pt idx="1559">
                  <c:v>643.03899999999999</c:v>
                </c:pt>
                <c:pt idx="1560">
                  <c:v>643.22799999999938</c:v>
                </c:pt>
                <c:pt idx="1561">
                  <c:v>643.41800000000001</c:v>
                </c:pt>
                <c:pt idx="1562">
                  <c:v>643.60699999999997</c:v>
                </c:pt>
                <c:pt idx="1563">
                  <c:v>643.79700000000003</c:v>
                </c:pt>
                <c:pt idx="1564">
                  <c:v>643.98599999999999</c:v>
                </c:pt>
                <c:pt idx="1565">
                  <c:v>644.17600000000004</c:v>
                </c:pt>
                <c:pt idx="1566">
                  <c:v>644.36499999999921</c:v>
                </c:pt>
                <c:pt idx="1567">
                  <c:v>644.55499999999938</c:v>
                </c:pt>
                <c:pt idx="1568">
                  <c:v>644.74400000000003</c:v>
                </c:pt>
                <c:pt idx="1569">
                  <c:v>644.93399999999997</c:v>
                </c:pt>
                <c:pt idx="1570">
                  <c:v>645.12300000000005</c:v>
                </c:pt>
                <c:pt idx="1571">
                  <c:v>645.31199999999933</c:v>
                </c:pt>
                <c:pt idx="1572">
                  <c:v>645.50199999999938</c:v>
                </c:pt>
                <c:pt idx="1573">
                  <c:v>645.69100000000003</c:v>
                </c:pt>
                <c:pt idx="1574">
                  <c:v>645.88099999999997</c:v>
                </c:pt>
                <c:pt idx="1575">
                  <c:v>646.07000000000005</c:v>
                </c:pt>
                <c:pt idx="1576">
                  <c:v>646.26</c:v>
                </c:pt>
                <c:pt idx="1577">
                  <c:v>646.44899999999996</c:v>
                </c:pt>
                <c:pt idx="1578">
                  <c:v>646.63900000000001</c:v>
                </c:pt>
                <c:pt idx="1579">
                  <c:v>646.82799999999907</c:v>
                </c:pt>
                <c:pt idx="1580">
                  <c:v>647.01800000000003</c:v>
                </c:pt>
                <c:pt idx="1581">
                  <c:v>647.20699999999999</c:v>
                </c:pt>
                <c:pt idx="1582">
                  <c:v>647.39699999999948</c:v>
                </c:pt>
                <c:pt idx="1583">
                  <c:v>647.58600000000001</c:v>
                </c:pt>
                <c:pt idx="1584">
                  <c:v>647.77599999999995</c:v>
                </c:pt>
                <c:pt idx="1585">
                  <c:v>647.96499999999946</c:v>
                </c:pt>
                <c:pt idx="1586">
                  <c:v>648.15499999999997</c:v>
                </c:pt>
                <c:pt idx="1587">
                  <c:v>648.34399999999948</c:v>
                </c:pt>
                <c:pt idx="1588">
                  <c:v>648.53399999999999</c:v>
                </c:pt>
                <c:pt idx="1589">
                  <c:v>648.72299999999996</c:v>
                </c:pt>
                <c:pt idx="1590">
                  <c:v>648.91300000000001</c:v>
                </c:pt>
                <c:pt idx="1591">
                  <c:v>649.10199999999998</c:v>
                </c:pt>
                <c:pt idx="1592">
                  <c:v>649.29200000000003</c:v>
                </c:pt>
                <c:pt idx="1593">
                  <c:v>649.48099999999999</c:v>
                </c:pt>
                <c:pt idx="1594">
                  <c:v>649.67100000000005</c:v>
                </c:pt>
                <c:pt idx="1595">
                  <c:v>649.85999999999933</c:v>
                </c:pt>
                <c:pt idx="1596">
                  <c:v>650.04999999999939</c:v>
                </c:pt>
                <c:pt idx="1597">
                  <c:v>650.23900000000003</c:v>
                </c:pt>
                <c:pt idx="1598">
                  <c:v>650.42899999999997</c:v>
                </c:pt>
                <c:pt idx="1599">
                  <c:v>650.61800000000005</c:v>
                </c:pt>
                <c:pt idx="1600">
                  <c:v>650.8079999999992</c:v>
                </c:pt>
                <c:pt idx="1601">
                  <c:v>650.99699999999996</c:v>
                </c:pt>
                <c:pt idx="1602">
                  <c:v>651.18700000000001</c:v>
                </c:pt>
                <c:pt idx="1603">
                  <c:v>651.37599999999998</c:v>
                </c:pt>
                <c:pt idx="1604">
                  <c:v>651.56599999999946</c:v>
                </c:pt>
                <c:pt idx="1605">
                  <c:v>651.755</c:v>
                </c:pt>
                <c:pt idx="1606">
                  <c:v>651.94499999999948</c:v>
                </c:pt>
                <c:pt idx="1607">
                  <c:v>652.13499999999999</c:v>
                </c:pt>
                <c:pt idx="1608">
                  <c:v>652.32399999999996</c:v>
                </c:pt>
                <c:pt idx="1609">
                  <c:v>652.51400000000001</c:v>
                </c:pt>
                <c:pt idx="1610">
                  <c:v>652.70299999999997</c:v>
                </c:pt>
                <c:pt idx="1611">
                  <c:v>652.89300000000003</c:v>
                </c:pt>
                <c:pt idx="1612">
                  <c:v>653.08199999999999</c:v>
                </c:pt>
                <c:pt idx="1613">
                  <c:v>653.27200000000005</c:v>
                </c:pt>
                <c:pt idx="1614">
                  <c:v>653.46099999999933</c:v>
                </c:pt>
                <c:pt idx="1615">
                  <c:v>653.65099999999939</c:v>
                </c:pt>
                <c:pt idx="1616">
                  <c:v>653.83999999999946</c:v>
                </c:pt>
                <c:pt idx="1617">
                  <c:v>654.03</c:v>
                </c:pt>
                <c:pt idx="1618">
                  <c:v>654.21900000000005</c:v>
                </c:pt>
                <c:pt idx="1619">
                  <c:v>654.40899999999999</c:v>
                </c:pt>
                <c:pt idx="1620">
                  <c:v>654.59799999999996</c:v>
                </c:pt>
                <c:pt idx="1621">
                  <c:v>654.78800000000081</c:v>
                </c:pt>
                <c:pt idx="1622">
                  <c:v>654.97699999999998</c:v>
                </c:pt>
                <c:pt idx="1623">
                  <c:v>655.16699999999946</c:v>
                </c:pt>
                <c:pt idx="1624">
                  <c:v>655.35699999999906</c:v>
                </c:pt>
                <c:pt idx="1625">
                  <c:v>655.54599999999948</c:v>
                </c:pt>
                <c:pt idx="1626">
                  <c:v>655.73599999999999</c:v>
                </c:pt>
                <c:pt idx="1627">
                  <c:v>655.92499999999939</c:v>
                </c:pt>
                <c:pt idx="1628">
                  <c:v>656.11500000000001</c:v>
                </c:pt>
                <c:pt idx="1629">
                  <c:v>656.30399999999997</c:v>
                </c:pt>
                <c:pt idx="1630">
                  <c:v>656.49400000000003</c:v>
                </c:pt>
                <c:pt idx="1631">
                  <c:v>656.68299999999999</c:v>
                </c:pt>
                <c:pt idx="1632">
                  <c:v>656.87300000000005</c:v>
                </c:pt>
                <c:pt idx="1633">
                  <c:v>657.06199999999933</c:v>
                </c:pt>
                <c:pt idx="1634">
                  <c:v>657.25199999999938</c:v>
                </c:pt>
                <c:pt idx="1635">
                  <c:v>657.44199999999921</c:v>
                </c:pt>
                <c:pt idx="1636">
                  <c:v>657.63099999999997</c:v>
                </c:pt>
                <c:pt idx="1637">
                  <c:v>657.82099999999946</c:v>
                </c:pt>
                <c:pt idx="1638">
                  <c:v>658.01</c:v>
                </c:pt>
                <c:pt idx="1639">
                  <c:v>658.2</c:v>
                </c:pt>
                <c:pt idx="1640">
                  <c:v>658.38900000000001</c:v>
                </c:pt>
                <c:pt idx="1641">
                  <c:v>658.57899999999995</c:v>
                </c:pt>
                <c:pt idx="1642">
                  <c:v>658.76800000000003</c:v>
                </c:pt>
                <c:pt idx="1643">
                  <c:v>658.95799999999906</c:v>
                </c:pt>
                <c:pt idx="1644">
                  <c:v>659.14800000000002</c:v>
                </c:pt>
                <c:pt idx="1645">
                  <c:v>659.33699999999919</c:v>
                </c:pt>
                <c:pt idx="1646">
                  <c:v>659.52699999999948</c:v>
                </c:pt>
                <c:pt idx="1647">
                  <c:v>659.71600000000001</c:v>
                </c:pt>
                <c:pt idx="1648">
                  <c:v>659.90599999999949</c:v>
                </c:pt>
                <c:pt idx="1649">
                  <c:v>660.096</c:v>
                </c:pt>
                <c:pt idx="1650">
                  <c:v>660.28500000000054</c:v>
                </c:pt>
                <c:pt idx="1651">
                  <c:v>660.47500000000002</c:v>
                </c:pt>
                <c:pt idx="1652">
                  <c:v>660.66399999999999</c:v>
                </c:pt>
                <c:pt idx="1653">
                  <c:v>660.85399999999947</c:v>
                </c:pt>
                <c:pt idx="1654">
                  <c:v>661.04300000000001</c:v>
                </c:pt>
                <c:pt idx="1655">
                  <c:v>661.23299999999949</c:v>
                </c:pt>
                <c:pt idx="1656">
                  <c:v>661.423</c:v>
                </c:pt>
                <c:pt idx="1657">
                  <c:v>661.61199999999997</c:v>
                </c:pt>
                <c:pt idx="1658">
                  <c:v>661.80199999999934</c:v>
                </c:pt>
                <c:pt idx="1659">
                  <c:v>661.99099999999999</c:v>
                </c:pt>
                <c:pt idx="1660">
                  <c:v>662.18100000000004</c:v>
                </c:pt>
                <c:pt idx="1661">
                  <c:v>662.37</c:v>
                </c:pt>
                <c:pt idx="1662">
                  <c:v>662.56</c:v>
                </c:pt>
                <c:pt idx="1663">
                  <c:v>662.75</c:v>
                </c:pt>
                <c:pt idx="1664">
                  <c:v>662.93899999999996</c:v>
                </c:pt>
                <c:pt idx="1665">
                  <c:v>663.12900000000002</c:v>
                </c:pt>
                <c:pt idx="1666">
                  <c:v>663.31799999999919</c:v>
                </c:pt>
                <c:pt idx="1667">
                  <c:v>663.50800000000004</c:v>
                </c:pt>
                <c:pt idx="1668">
                  <c:v>663.69799999999998</c:v>
                </c:pt>
                <c:pt idx="1669">
                  <c:v>663.88699999999949</c:v>
                </c:pt>
                <c:pt idx="1670">
                  <c:v>664.077</c:v>
                </c:pt>
                <c:pt idx="1671">
                  <c:v>664.26599999999996</c:v>
                </c:pt>
                <c:pt idx="1672">
                  <c:v>664.45599999999934</c:v>
                </c:pt>
                <c:pt idx="1673">
                  <c:v>664.64599999999996</c:v>
                </c:pt>
                <c:pt idx="1674">
                  <c:v>664.83499999999947</c:v>
                </c:pt>
                <c:pt idx="1675">
                  <c:v>665.02499999999998</c:v>
                </c:pt>
                <c:pt idx="1676">
                  <c:v>665.21400000000051</c:v>
                </c:pt>
                <c:pt idx="1677">
                  <c:v>665.404</c:v>
                </c:pt>
                <c:pt idx="1678">
                  <c:v>665.59400000000005</c:v>
                </c:pt>
                <c:pt idx="1679">
                  <c:v>665.78300000000081</c:v>
                </c:pt>
                <c:pt idx="1680">
                  <c:v>665.97299999999996</c:v>
                </c:pt>
                <c:pt idx="1681">
                  <c:v>666.16199999999947</c:v>
                </c:pt>
                <c:pt idx="1682">
                  <c:v>666.35199999999907</c:v>
                </c:pt>
                <c:pt idx="1683">
                  <c:v>666.54199999999946</c:v>
                </c:pt>
                <c:pt idx="1684">
                  <c:v>666.73099999999999</c:v>
                </c:pt>
                <c:pt idx="1685">
                  <c:v>666.92099999999948</c:v>
                </c:pt>
                <c:pt idx="1686">
                  <c:v>667.11099999999999</c:v>
                </c:pt>
                <c:pt idx="1687">
                  <c:v>667.3</c:v>
                </c:pt>
                <c:pt idx="1688">
                  <c:v>667.49</c:v>
                </c:pt>
                <c:pt idx="1689">
                  <c:v>667.67900000000054</c:v>
                </c:pt>
                <c:pt idx="1690">
                  <c:v>667.86899999999946</c:v>
                </c:pt>
                <c:pt idx="1691">
                  <c:v>668.05899999999997</c:v>
                </c:pt>
                <c:pt idx="1692">
                  <c:v>668.24800000000005</c:v>
                </c:pt>
                <c:pt idx="1693">
                  <c:v>668.43799999999919</c:v>
                </c:pt>
                <c:pt idx="1694">
                  <c:v>668.62699999999938</c:v>
                </c:pt>
                <c:pt idx="1695">
                  <c:v>668.81699999999921</c:v>
                </c:pt>
                <c:pt idx="1696">
                  <c:v>669.00699999999949</c:v>
                </c:pt>
                <c:pt idx="1697">
                  <c:v>669.19600000000003</c:v>
                </c:pt>
                <c:pt idx="1698">
                  <c:v>669.38599999999997</c:v>
                </c:pt>
                <c:pt idx="1699">
                  <c:v>669.57600000000002</c:v>
                </c:pt>
                <c:pt idx="1700">
                  <c:v>669.76499999999999</c:v>
                </c:pt>
                <c:pt idx="1701">
                  <c:v>669.95499999999947</c:v>
                </c:pt>
                <c:pt idx="1702">
                  <c:v>670.14400000000001</c:v>
                </c:pt>
                <c:pt idx="1703">
                  <c:v>670.33399999999949</c:v>
                </c:pt>
                <c:pt idx="1704">
                  <c:v>670.524</c:v>
                </c:pt>
                <c:pt idx="1705">
                  <c:v>670.71299999999997</c:v>
                </c:pt>
                <c:pt idx="1706">
                  <c:v>670.90300000000002</c:v>
                </c:pt>
                <c:pt idx="1707">
                  <c:v>671.09299999999996</c:v>
                </c:pt>
                <c:pt idx="1708">
                  <c:v>671.28200000000004</c:v>
                </c:pt>
                <c:pt idx="1709">
                  <c:v>671.47199999999998</c:v>
                </c:pt>
                <c:pt idx="1710">
                  <c:v>671.66199999999947</c:v>
                </c:pt>
                <c:pt idx="1711">
                  <c:v>671.8509999999992</c:v>
                </c:pt>
                <c:pt idx="1712">
                  <c:v>672.04099999999949</c:v>
                </c:pt>
                <c:pt idx="1713">
                  <c:v>672.23099999999999</c:v>
                </c:pt>
                <c:pt idx="1714">
                  <c:v>672.42</c:v>
                </c:pt>
                <c:pt idx="1715">
                  <c:v>672.61</c:v>
                </c:pt>
                <c:pt idx="1716">
                  <c:v>672.79900000000055</c:v>
                </c:pt>
                <c:pt idx="1717">
                  <c:v>672.98900000000003</c:v>
                </c:pt>
                <c:pt idx="1718">
                  <c:v>673.17900000000054</c:v>
                </c:pt>
                <c:pt idx="1719">
                  <c:v>673.36799999999914</c:v>
                </c:pt>
                <c:pt idx="1720">
                  <c:v>673.5579999999992</c:v>
                </c:pt>
                <c:pt idx="1721">
                  <c:v>673.74800000000005</c:v>
                </c:pt>
                <c:pt idx="1722">
                  <c:v>673.93699999999933</c:v>
                </c:pt>
                <c:pt idx="1723">
                  <c:v>674.12699999999938</c:v>
                </c:pt>
                <c:pt idx="1724">
                  <c:v>674.31699999999921</c:v>
                </c:pt>
                <c:pt idx="1725">
                  <c:v>674.50599999999997</c:v>
                </c:pt>
                <c:pt idx="1726">
                  <c:v>674.69600000000003</c:v>
                </c:pt>
                <c:pt idx="1727">
                  <c:v>674.88599999999997</c:v>
                </c:pt>
                <c:pt idx="1728">
                  <c:v>675.07500000000005</c:v>
                </c:pt>
                <c:pt idx="1729">
                  <c:v>675.26499999999999</c:v>
                </c:pt>
                <c:pt idx="1730">
                  <c:v>675.45499999999947</c:v>
                </c:pt>
                <c:pt idx="1731">
                  <c:v>675.64400000000001</c:v>
                </c:pt>
                <c:pt idx="1732">
                  <c:v>675.83399999999949</c:v>
                </c:pt>
                <c:pt idx="1733">
                  <c:v>676.024</c:v>
                </c:pt>
                <c:pt idx="1734">
                  <c:v>676.21299999999997</c:v>
                </c:pt>
                <c:pt idx="1735">
                  <c:v>676.40300000000002</c:v>
                </c:pt>
                <c:pt idx="1736">
                  <c:v>676.59299999999996</c:v>
                </c:pt>
                <c:pt idx="1737">
                  <c:v>676.78200000000004</c:v>
                </c:pt>
                <c:pt idx="1738">
                  <c:v>676.97199999999998</c:v>
                </c:pt>
                <c:pt idx="1739">
                  <c:v>677.16199999999947</c:v>
                </c:pt>
                <c:pt idx="1740">
                  <c:v>677.3509999999992</c:v>
                </c:pt>
                <c:pt idx="1741">
                  <c:v>677.54099999999949</c:v>
                </c:pt>
                <c:pt idx="1742">
                  <c:v>677.73099999999999</c:v>
                </c:pt>
                <c:pt idx="1743">
                  <c:v>677.92</c:v>
                </c:pt>
                <c:pt idx="1744">
                  <c:v>678.11</c:v>
                </c:pt>
                <c:pt idx="1745">
                  <c:v>678.3</c:v>
                </c:pt>
                <c:pt idx="1746">
                  <c:v>678.48900000000003</c:v>
                </c:pt>
                <c:pt idx="1747">
                  <c:v>678.67900000000054</c:v>
                </c:pt>
                <c:pt idx="1748">
                  <c:v>678.86899999999946</c:v>
                </c:pt>
                <c:pt idx="1749">
                  <c:v>679.05899999999997</c:v>
                </c:pt>
                <c:pt idx="1750">
                  <c:v>679.24800000000005</c:v>
                </c:pt>
                <c:pt idx="1751">
                  <c:v>679.43799999999919</c:v>
                </c:pt>
                <c:pt idx="1752">
                  <c:v>679.62800000000004</c:v>
                </c:pt>
                <c:pt idx="1753">
                  <c:v>679.81699999999921</c:v>
                </c:pt>
                <c:pt idx="1754">
                  <c:v>680.00699999999949</c:v>
                </c:pt>
                <c:pt idx="1755">
                  <c:v>680.197</c:v>
                </c:pt>
                <c:pt idx="1756">
                  <c:v>680.38599999999997</c:v>
                </c:pt>
                <c:pt idx="1757">
                  <c:v>680.57600000000002</c:v>
                </c:pt>
                <c:pt idx="1758">
                  <c:v>680.76599999999996</c:v>
                </c:pt>
                <c:pt idx="1759">
                  <c:v>680.95499999999947</c:v>
                </c:pt>
                <c:pt idx="1760">
                  <c:v>681.14499999999998</c:v>
                </c:pt>
                <c:pt idx="1761">
                  <c:v>681.33499999999947</c:v>
                </c:pt>
                <c:pt idx="1762">
                  <c:v>681.52499999999998</c:v>
                </c:pt>
                <c:pt idx="1763">
                  <c:v>681.71400000000051</c:v>
                </c:pt>
                <c:pt idx="1764">
                  <c:v>681.904</c:v>
                </c:pt>
                <c:pt idx="1765">
                  <c:v>682.09400000000005</c:v>
                </c:pt>
                <c:pt idx="1766">
                  <c:v>682.28300000000081</c:v>
                </c:pt>
                <c:pt idx="1767">
                  <c:v>682.47299999999996</c:v>
                </c:pt>
                <c:pt idx="1768">
                  <c:v>682.66300000000001</c:v>
                </c:pt>
                <c:pt idx="1769">
                  <c:v>682.85199999999907</c:v>
                </c:pt>
                <c:pt idx="1770">
                  <c:v>683.04199999999946</c:v>
                </c:pt>
                <c:pt idx="1771">
                  <c:v>683.23199999999997</c:v>
                </c:pt>
                <c:pt idx="1772">
                  <c:v>683.42199999999946</c:v>
                </c:pt>
                <c:pt idx="1773">
                  <c:v>683.61099999999999</c:v>
                </c:pt>
                <c:pt idx="1774">
                  <c:v>683.80099999999948</c:v>
                </c:pt>
                <c:pt idx="1775">
                  <c:v>683.99099999999999</c:v>
                </c:pt>
                <c:pt idx="1776">
                  <c:v>684.18000000000052</c:v>
                </c:pt>
                <c:pt idx="1777">
                  <c:v>684.37</c:v>
                </c:pt>
                <c:pt idx="1778">
                  <c:v>684.56</c:v>
                </c:pt>
                <c:pt idx="1779">
                  <c:v>684.75</c:v>
                </c:pt>
                <c:pt idx="1780">
                  <c:v>684.93899999999996</c:v>
                </c:pt>
                <c:pt idx="1781">
                  <c:v>685.12900000000002</c:v>
                </c:pt>
                <c:pt idx="1782">
                  <c:v>685.31899999999996</c:v>
                </c:pt>
                <c:pt idx="1783">
                  <c:v>685.50800000000004</c:v>
                </c:pt>
                <c:pt idx="1784">
                  <c:v>685.69799999999998</c:v>
                </c:pt>
                <c:pt idx="1785">
                  <c:v>685.88800000000003</c:v>
                </c:pt>
                <c:pt idx="1786">
                  <c:v>686.07799999999997</c:v>
                </c:pt>
                <c:pt idx="1787">
                  <c:v>686.26699999999948</c:v>
                </c:pt>
                <c:pt idx="1788">
                  <c:v>686.4569999999992</c:v>
                </c:pt>
                <c:pt idx="1789">
                  <c:v>686.64699999999948</c:v>
                </c:pt>
                <c:pt idx="1790">
                  <c:v>686.83599999999933</c:v>
                </c:pt>
                <c:pt idx="1791">
                  <c:v>687.02599999999939</c:v>
                </c:pt>
                <c:pt idx="1792">
                  <c:v>687.21600000000001</c:v>
                </c:pt>
                <c:pt idx="1793">
                  <c:v>687.40599999999949</c:v>
                </c:pt>
                <c:pt idx="1794">
                  <c:v>687.59500000000003</c:v>
                </c:pt>
                <c:pt idx="1795">
                  <c:v>687.78500000000054</c:v>
                </c:pt>
                <c:pt idx="1796">
                  <c:v>687.97500000000002</c:v>
                </c:pt>
                <c:pt idx="1797">
                  <c:v>688.16499999999996</c:v>
                </c:pt>
                <c:pt idx="1798">
                  <c:v>688.35399999999947</c:v>
                </c:pt>
                <c:pt idx="1799">
                  <c:v>688.54399999999998</c:v>
                </c:pt>
                <c:pt idx="1800">
                  <c:v>688.73400000000004</c:v>
                </c:pt>
                <c:pt idx="1801">
                  <c:v>688.92399999999998</c:v>
                </c:pt>
                <c:pt idx="1802">
                  <c:v>689.11300000000051</c:v>
                </c:pt>
                <c:pt idx="1803">
                  <c:v>689.303</c:v>
                </c:pt>
                <c:pt idx="1804">
                  <c:v>689.49300000000005</c:v>
                </c:pt>
                <c:pt idx="1805">
                  <c:v>689.68299999999999</c:v>
                </c:pt>
                <c:pt idx="1806">
                  <c:v>689.87199999999996</c:v>
                </c:pt>
                <c:pt idx="1807">
                  <c:v>690.06199999999933</c:v>
                </c:pt>
                <c:pt idx="1808">
                  <c:v>690.25199999999938</c:v>
                </c:pt>
                <c:pt idx="1809">
                  <c:v>690.44099999999946</c:v>
                </c:pt>
                <c:pt idx="1810">
                  <c:v>690.63099999999997</c:v>
                </c:pt>
                <c:pt idx="1811">
                  <c:v>690.82099999999946</c:v>
                </c:pt>
                <c:pt idx="1812">
                  <c:v>691.01099999999997</c:v>
                </c:pt>
                <c:pt idx="1813">
                  <c:v>691.2</c:v>
                </c:pt>
                <c:pt idx="1814">
                  <c:v>691.39</c:v>
                </c:pt>
                <c:pt idx="1815">
                  <c:v>691.58</c:v>
                </c:pt>
                <c:pt idx="1816">
                  <c:v>691.77000000000055</c:v>
                </c:pt>
                <c:pt idx="1817">
                  <c:v>691.95899999999949</c:v>
                </c:pt>
                <c:pt idx="1818">
                  <c:v>692.149</c:v>
                </c:pt>
                <c:pt idx="1819">
                  <c:v>692.33900000000006</c:v>
                </c:pt>
                <c:pt idx="1820">
                  <c:v>692.529</c:v>
                </c:pt>
                <c:pt idx="1821">
                  <c:v>692.71799999999996</c:v>
                </c:pt>
                <c:pt idx="1822">
                  <c:v>692.90800000000002</c:v>
                </c:pt>
                <c:pt idx="1823">
                  <c:v>693.09799999999996</c:v>
                </c:pt>
                <c:pt idx="1824">
                  <c:v>693.28800000000081</c:v>
                </c:pt>
                <c:pt idx="1825">
                  <c:v>693.47799999999938</c:v>
                </c:pt>
                <c:pt idx="1826">
                  <c:v>693.66699999999946</c:v>
                </c:pt>
                <c:pt idx="1827">
                  <c:v>693.85699999999906</c:v>
                </c:pt>
                <c:pt idx="1828">
                  <c:v>694.04699999999946</c:v>
                </c:pt>
                <c:pt idx="1829">
                  <c:v>694.23699999999997</c:v>
                </c:pt>
                <c:pt idx="1830">
                  <c:v>694.42599999999948</c:v>
                </c:pt>
                <c:pt idx="1831">
                  <c:v>694.61599999999999</c:v>
                </c:pt>
                <c:pt idx="1832">
                  <c:v>694.80599999999947</c:v>
                </c:pt>
                <c:pt idx="1833">
                  <c:v>694.99599999999998</c:v>
                </c:pt>
                <c:pt idx="1834">
                  <c:v>695.18499999999995</c:v>
                </c:pt>
                <c:pt idx="1835">
                  <c:v>695.375</c:v>
                </c:pt>
                <c:pt idx="1836">
                  <c:v>695.56499999999949</c:v>
                </c:pt>
                <c:pt idx="1837">
                  <c:v>695.755</c:v>
                </c:pt>
                <c:pt idx="1838">
                  <c:v>695.94499999999948</c:v>
                </c:pt>
                <c:pt idx="1839">
                  <c:v>696.13400000000001</c:v>
                </c:pt>
                <c:pt idx="1840">
                  <c:v>696.32399999999996</c:v>
                </c:pt>
                <c:pt idx="1841">
                  <c:v>696.51400000000001</c:v>
                </c:pt>
                <c:pt idx="1842">
                  <c:v>696.70399999999995</c:v>
                </c:pt>
                <c:pt idx="1843">
                  <c:v>696.89300000000003</c:v>
                </c:pt>
                <c:pt idx="1844">
                  <c:v>697.08299999999997</c:v>
                </c:pt>
                <c:pt idx="1845">
                  <c:v>697.27300000000082</c:v>
                </c:pt>
                <c:pt idx="1846">
                  <c:v>697.46299999999906</c:v>
                </c:pt>
                <c:pt idx="1847">
                  <c:v>697.65199999999948</c:v>
                </c:pt>
                <c:pt idx="1848">
                  <c:v>697.84199999999919</c:v>
                </c:pt>
                <c:pt idx="1849">
                  <c:v>698.03199999999947</c:v>
                </c:pt>
                <c:pt idx="1850">
                  <c:v>698.22199999999998</c:v>
                </c:pt>
                <c:pt idx="1851">
                  <c:v>698.41199999999947</c:v>
                </c:pt>
                <c:pt idx="1852">
                  <c:v>698.60199999999998</c:v>
                </c:pt>
                <c:pt idx="1853">
                  <c:v>698.79100000000005</c:v>
                </c:pt>
                <c:pt idx="1854">
                  <c:v>698.98099999999999</c:v>
                </c:pt>
                <c:pt idx="1855">
                  <c:v>699.17100000000005</c:v>
                </c:pt>
                <c:pt idx="1856">
                  <c:v>699.36099999999919</c:v>
                </c:pt>
                <c:pt idx="1857">
                  <c:v>699.55</c:v>
                </c:pt>
                <c:pt idx="1858">
                  <c:v>699.74</c:v>
                </c:pt>
                <c:pt idx="1859">
                  <c:v>699.93</c:v>
                </c:pt>
                <c:pt idx="1860">
                  <c:v>700.12</c:v>
                </c:pt>
                <c:pt idx="1861">
                  <c:v>700.31</c:v>
                </c:pt>
                <c:pt idx="1862">
                  <c:v>700.49900000000002</c:v>
                </c:pt>
                <c:pt idx="1863">
                  <c:v>700.68900000000053</c:v>
                </c:pt>
                <c:pt idx="1864">
                  <c:v>700.87900000000002</c:v>
                </c:pt>
                <c:pt idx="1865">
                  <c:v>701.06899999999996</c:v>
                </c:pt>
                <c:pt idx="1866">
                  <c:v>701.25900000000001</c:v>
                </c:pt>
                <c:pt idx="1867">
                  <c:v>701.44799999999907</c:v>
                </c:pt>
                <c:pt idx="1868">
                  <c:v>701.63800000000003</c:v>
                </c:pt>
                <c:pt idx="1869">
                  <c:v>701.82799999999907</c:v>
                </c:pt>
                <c:pt idx="1870">
                  <c:v>702.01800000000003</c:v>
                </c:pt>
                <c:pt idx="1871">
                  <c:v>702.20799999999997</c:v>
                </c:pt>
                <c:pt idx="1872">
                  <c:v>702.39699999999948</c:v>
                </c:pt>
                <c:pt idx="1873">
                  <c:v>702.58699999999999</c:v>
                </c:pt>
                <c:pt idx="1874">
                  <c:v>702.77700000000004</c:v>
                </c:pt>
                <c:pt idx="1875">
                  <c:v>702.96699999999919</c:v>
                </c:pt>
                <c:pt idx="1876">
                  <c:v>703.15699999999947</c:v>
                </c:pt>
                <c:pt idx="1877">
                  <c:v>703.34599999999921</c:v>
                </c:pt>
                <c:pt idx="1878">
                  <c:v>703.53599999999949</c:v>
                </c:pt>
                <c:pt idx="1879">
                  <c:v>703.726</c:v>
                </c:pt>
                <c:pt idx="1880">
                  <c:v>703.91599999999949</c:v>
                </c:pt>
                <c:pt idx="1881">
                  <c:v>704.10599999999999</c:v>
                </c:pt>
                <c:pt idx="1882">
                  <c:v>704.29600000000005</c:v>
                </c:pt>
                <c:pt idx="1883">
                  <c:v>704.48500000000001</c:v>
                </c:pt>
                <c:pt idx="1884">
                  <c:v>704.67499999999995</c:v>
                </c:pt>
                <c:pt idx="1885">
                  <c:v>704.86499999999921</c:v>
                </c:pt>
                <c:pt idx="1886">
                  <c:v>705.05499999999938</c:v>
                </c:pt>
                <c:pt idx="1887">
                  <c:v>705.245</c:v>
                </c:pt>
                <c:pt idx="1888">
                  <c:v>705.43399999999997</c:v>
                </c:pt>
                <c:pt idx="1889">
                  <c:v>705.62400000000002</c:v>
                </c:pt>
                <c:pt idx="1890">
                  <c:v>705.81399999999996</c:v>
                </c:pt>
                <c:pt idx="1891">
                  <c:v>706.00400000000002</c:v>
                </c:pt>
                <c:pt idx="1892">
                  <c:v>706.19400000000053</c:v>
                </c:pt>
                <c:pt idx="1893">
                  <c:v>706.38300000000004</c:v>
                </c:pt>
                <c:pt idx="1894">
                  <c:v>706.57299999999998</c:v>
                </c:pt>
                <c:pt idx="1895">
                  <c:v>706.76300000000003</c:v>
                </c:pt>
                <c:pt idx="1896">
                  <c:v>706.95299999999907</c:v>
                </c:pt>
                <c:pt idx="1897">
                  <c:v>707.14300000000003</c:v>
                </c:pt>
                <c:pt idx="1898">
                  <c:v>707.33299999999906</c:v>
                </c:pt>
                <c:pt idx="1899">
                  <c:v>707.52300000000002</c:v>
                </c:pt>
                <c:pt idx="1900">
                  <c:v>707.71199999999999</c:v>
                </c:pt>
                <c:pt idx="1901">
                  <c:v>707.90199999999948</c:v>
                </c:pt>
                <c:pt idx="1902">
                  <c:v>708.09199999999998</c:v>
                </c:pt>
                <c:pt idx="1903">
                  <c:v>708.28200000000004</c:v>
                </c:pt>
                <c:pt idx="1904">
                  <c:v>708.47199999999998</c:v>
                </c:pt>
                <c:pt idx="1905">
                  <c:v>708.66099999999949</c:v>
                </c:pt>
                <c:pt idx="1906">
                  <c:v>708.8509999999992</c:v>
                </c:pt>
                <c:pt idx="1907">
                  <c:v>709.04099999999949</c:v>
                </c:pt>
                <c:pt idx="1908">
                  <c:v>709.23099999999999</c:v>
                </c:pt>
                <c:pt idx="1909">
                  <c:v>709.42099999999948</c:v>
                </c:pt>
                <c:pt idx="1910">
                  <c:v>709.61099999999999</c:v>
                </c:pt>
                <c:pt idx="1911">
                  <c:v>709.8</c:v>
                </c:pt>
                <c:pt idx="1912">
                  <c:v>709.99</c:v>
                </c:pt>
                <c:pt idx="1913">
                  <c:v>710.18000000000052</c:v>
                </c:pt>
                <c:pt idx="1914">
                  <c:v>710.37</c:v>
                </c:pt>
                <c:pt idx="1915">
                  <c:v>710.56</c:v>
                </c:pt>
                <c:pt idx="1916">
                  <c:v>710.75</c:v>
                </c:pt>
                <c:pt idx="1917">
                  <c:v>710.93999999999949</c:v>
                </c:pt>
                <c:pt idx="1918">
                  <c:v>711.12900000000002</c:v>
                </c:pt>
                <c:pt idx="1919">
                  <c:v>711.31899999999996</c:v>
                </c:pt>
                <c:pt idx="1920">
                  <c:v>711.50900000000001</c:v>
                </c:pt>
                <c:pt idx="1921">
                  <c:v>711.69900000000052</c:v>
                </c:pt>
                <c:pt idx="1922">
                  <c:v>711.88900000000001</c:v>
                </c:pt>
                <c:pt idx="1923">
                  <c:v>712.07899999999995</c:v>
                </c:pt>
                <c:pt idx="1924">
                  <c:v>712.26800000000003</c:v>
                </c:pt>
                <c:pt idx="1925">
                  <c:v>712.45799999999906</c:v>
                </c:pt>
                <c:pt idx="1926">
                  <c:v>712.64800000000002</c:v>
                </c:pt>
                <c:pt idx="1927">
                  <c:v>712.83799999999906</c:v>
                </c:pt>
                <c:pt idx="1928">
                  <c:v>713.02800000000002</c:v>
                </c:pt>
                <c:pt idx="1929">
                  <c:v>713.21799999999996</c:v>
                </c:pt>
                <c:pt idx="1930">
                  <c:v>713.40800000000002</c:v>
                </c:pt>
                <c:pt idx="1931">
                  <c:v>713.59699999999998</c:v>
                </c:pt>
                <c:pt idx="1932">
                  <c:v>713.78700000000003</c:v>
                </c:pt>
                <c:pt idx="1933">
                  <c:v>713.97699999999998</c:v>
                </c:pt>
                <c:pt idx="1934">
                  <c:v>714.16699999999946</c:v>
                </c:pt>
                <c:pt idx="1935">
                  <c:v>714.35699999999906</c:v>
                </c:pt>
                <c:pt idx="1936">
                  <c:v>714.54699999999946</c:v>
                </c:pt>
                <c:pt idx="1937">
                  <c:v>714.73699999999997</c:v>
                </c:pt>
                <c:pt idx="1938">
                  <c:v>714.92699999999934</c:v>
                </c:pt>
                <c:pt idx="1939">
                  <c:v>715.11599999999999</c:v>
                </c:pt>
                <c:pt idx="1940">
                  <c:v>715.30599999999947</c:v>
                </c:pt>
                <c:pt idx="1941">
                  <c:v>715.49599999999998</c:v>
                </c:pt>
                <c:pt idx="1942">
                  <c:v>715.68600000000004</c:v>
                </c:pt>
                <c:pt idx="1943">
                  <c:v>715.87599999999998</c:v>
                </c:pt>
                <c:pt idx="1944">
                  <c:v>716.06599999999946</c:v>
                </c:pt>
                <c:pt idx="1945">
                  <c:v>716.255</c:v>
                </c:pt>
                <c:pt idx="1946">
                  <c:v>716.44499999999948</c:v>
                </c:pt>
                <c:pt idx="1947">
                  <c:v>716.63499999999999</c:v>
                </c:pt>
                <c:pt idx="1948">
                  <c:v>716.82499999999948</c:v>
                </c:pt>
                <c:pt idx="1949">
                  <c:v>717.01499999999999</c:v>
                </c:pt>
                <c:pt idx="1950">
                  <c:v>717.20500000000004</c:v>
                </c:pt>
                <c:pt idx="1951">
                  <c:v>717.39499999999998</c:v>
                </c:pt>
                <c:pt idx="1952">
                  <c:v>717.58500000000004</c:v>
                </c:pt>
                <c:pt idx="1953">
                  <c:v>717.77500000000055</c:v>
                </c:pt>
                <c:pt idx="1954">
                  <c:v>717.96400000000006</c:v>
                </c:pt>
                <c:pt idx="1955">
                  <c:v>718.154</c:v>
                </c:pt>
                <c:pt idx="1956">
                  <c:v>718.34399999999948</c:v>
                </c:pt>
                <c:pt idx="1957">
                  <c:v>718.53399999999999</c:v>
                </c:pt>
                <c:pt idx="1958">
                  <c:v>718.72400000000005</c:v>
                </c:pt>
                <c:pt idx="1959">
                  <c:v>718.91399999999999</c:v>
                </c:pt>
                <c:pt idx="1960">
                  <c:v>719.10400000000004</c:v>
                </c:pt>
                <c:pt idx="1961">
                  <c:v>719.29400000000055</c:v>
                </c:pt>
                <c:pt idx="1962">
                  <c:v>719.48299999999949</c:v>
                </c:pt>
                <c:pt idx="1963">
                  <c:v>719.6730000000008</c:v>
                </c:pt>
                <c:pt idx="1964">
                  <c:v>719.86300000000006</c:v>
                </c:pt>
                <c:pt idx="1965">
                  <c:v>720.053</c:v>
                </c:pt>
                <c:pt idx="1966">
                  <c:v>720.24300000000005</c:v>
                </c:pt>
                <c:pt idx="1967">
                  <c:v>720.4329999999992</c:v>
                </c:pt>
                <c:pt idx="1968">
                  <c:v>720.62300000000005</c:v>
                </c:pt>
                <c:pt idx="1969">
                  <c:v>720.81299999999919</c:v>
                </c:pt>
                <c:pt idx="1970">
                  <c:v>721.00300000000004</c:v>
                </c:pt>
                <c:pt idx="1971">
                  <c:v>721.19200000000001</c:v>
                </c:pt>
                <c:pt idx="1972">
                  <c:v>721.38199999999949</c:v>
                </c:pt>
                <c:pt idx="1973">
                  <c:v>721.572</c:v>
                </c:pt>
                <c:pt idx="1974">
                  <c:v>721.76199999999949</c:v>
                </c:pt>
                <c:pt idx="1975">
                  <c:v>721.9519999999992</c:v>
                </c:pt>
                <c:pt idx="1976">
                  <c:v>722.14199999999948</c:v>
                </c:pt>
                <c:pt idx="1977">
                  <c:v>722.3319999999992</c:v>
                </c:pt>
                <c:pt idx="1978">
                  <c:v>722.52199999999948</c:v>
                </c:pt>
                <c:pt idx="1979">
                  <c:v>722.71199999999999</c:v>
                </c:pt>
                <c:pt idx="1980">
                  <c:v>722.90099999999939</c:v>
                </c:pt>
                <c:pt idx="1981">
                  <c:v>723.09100000000001</c:v>
                </c:pt>
                <c:pt idx="1982">
                  <c:v>723.28099999999995</c:v>
                </c:pt>
                <c:pt idx="1983">
                  <c:v>723.471</c:v>
                </c:pt>
                <c:pt idx="1984">
                  <c:v>723.66099999999949</c:v>
                </c:pt>
                <c:pt idx="1985">
                  <c:v>723.8509999999992</c:v>
                </c:pt>
                <c:pt idx="1986">
                  <c:v>724.04099999999949</c:v>
                </c:pt>
                <c:pt idx="1987">
                  <c:v>724.23099999999999</c:v>
                </c:pt>
                <c:pt idx="1988">
                  <c:v>724.42099999999948</c:v>
                </c:pt>
                <c:pt idx="1989">
                  <c:v>724.61099999999999</c:v>
                </c:pt>
                <c:pt idx="1990">
                  <c:v>724.8</c:v>
                </c:pt>
                <c:pt idx="1991">
                  <c:v>724.99</c:v>
                </c:pt>
                <c:pt idx="1992">
                  <c:v>725.18000000000052</c:v>
                </c:pt>
                <c:pt idx="1993">
                  <c:v>725.37</c:v>
                </c:pt>
                <c:pt idx="1994">
                  <c:v>725.56</c:v>
                </c:pt>
                <c:pt idx="1995">
                  <c:v>725.75</c:v>
                </c:pt>
                <c:pt idx="1996">
                  <c:v>725.93999999999949</c:v>
                </c:pt>
                <c:pt idx="1997">
                  <c:v>726.13</c:v>
                </c:pt>
                <c:pt idx="1998">
                  <c:v>726.31999999999948</c:v>
                </c:pt>
                <c:pt idx="1999">
                  <c:v>726.51</c:v>
                </c:pt>
                <c:pt idx="2000">
                  <c:v>726.7</c:v>
                </c:pt>
                <c:pt idx="2001">
                  <c:v>726.88900000000001</c:v>
                </c:pt>
                <c:pt idx="2002">
                  <c:v>727.07899999999995</c:v>
                </c:pt>
                <c:pt idx="2003">
                  <c:v>727.26900000000001</c:v>
                </c:pt>
                <c:pt idx="2004">
                  <c:v>727.45899999999949</c:v>
                </c:pt>
                <c:pt idx="2005">
                  <c:v>727.649</c:v>
                </c:pt>
                <c:pt idx="2006">
                  <c:v>727.83900000000006</c:v>
                </c:pt>
                <c:pt idx="2007">
                  <c:v>728.029</c:v>
                </c:pt>
                <c:pt idx="2008">
                  <c:v>728.21900000000005</c:v>
                </c:pt>
                <c:pt idx="2009">
                  <c:v>728.40899999999999</c:v>
                </c:pt>
                <c:pt idx="2010">
                  <c:v>728.59900000000005</c:v>
                </c:pt>
                <c:pt idx="2011">
                  <c:v>728.78900000000067</c:v>
                </c:pt>
                <c:pt idx="2012">
                  <c:v>728.97900000000004</c:v>
                </c:pt>
                <c:pt idx="2013">
                  <c:v>729.16800000000001</c:v>
                </c:pt>
                <c:pt idx="2014">
                  <c:v>729.35799999999892</c:v>
                </c:pt>
                <c:pt idx="2015">
                  <c:v>729.548</c:v>
                </c:pt>
                <c:pt idx="2016">
                  <c:v>729.73800000000051</c:v>
                </c:pt>
                <c:pt idx="2017">
                  <c:v>729.928</c:v>
                </c:pt>
                <c:pt idx="2018">
                  <c:v>730.11800000000005</c:v>
                </c:pt>
                <c:pt idx="2019">
                  <c:v>730.3079999999992</c:v>
                </c:pt>
                <c:pt idx="2020">
                  <c:v>730.49800000000005</c:v>
                </c:pt>
                <c:pt idx="2021">
                  <c:v>730.68799999999999</c:v>
                </c:pt>
                <c:pt idx="2022">
                  <c:v>730.87800000000004</c:v>
                </c:pt>
                <c:pt idx="2023">
                  <c:v>731.06799999999919</c:v>
                </c:pt>
                <c:pt idx="2024">
                  <c:v>731.25800000000004</c:v>
                </c:pt>
                <c:pt idx="2025">
                  <c:v>731.44799999999907</c:v>
                </c:pt>
                <c:pt idx="2026">
                  <c:v>731.63800000000003</c:v>
                </c:pt>
                <c:pt idx="2027">
                  <c:v>731.82799999999907</c:v>
                </c:pt>
                <c:pt idx="2028">
                  <c:v>732.01699999999948</c:v>
                </c:pt>
                <c:pt idx="2029">
                  <c:v>732.20699999999999</c:v>
                </c:pt>
                <c:pt idx="2030">
                  <c:v>732.39699999999948</c:v>
                </c:pt>
                <c:pt idx="2031">
                  <c:v>732.58699999999999</c:v>
                </c:pt>
                <c:pt idx="2032">
                  <c:v>732.77700000000004</c:v>
                </c:pt>
                <c:pt idx="2033">
                  <c:v>732.96699999999919</c:v>
                </c:pt>
                <c:pt idx="2034">
                  <c:v>733.15699999999947</c:v>
                </c:pt>
                <c:pt idx="2035">
                  <c:v>733.34699999999907</c:v>
                </c:pt>
                <c:pt idx="2036">
                  <c:v>733.53699999999947</c:v>
                </c:pt>
                <c:pt idx="2037">
                  <c:v>733.72699999999998</c:v>
                </c:pt>
                <c:pt idx="2038">
                  <c:v>733.91699999999946</c:v>
                </c:pt>
                <c:pt idx="2039">
                  <c:v>734.10699999999997</c:v>
                </c:pt>
                <c:pt idx="2040">
                  <c:v>734.29700000000003</c:v>
                </c:pt>
                <c:pt idx="2041">
                  <c:v>734.48699999999997</c:v>
                </c:pt>
                <c:pt idx="2042">
                  <c:v>734.67700000000002</c:v>
                </c:pt>
                <c:pt idx="2043">
                  <c:v>734.86599999999919</c:v>
                </c:pt>
                <c:pt idx="2044">
                  <c:v>735.05599999999947</c:v>
                </c:pt>
                <c:pt idx="2045">
                  <c:v>735.24599999999998</c:v>
                </c:pt>
                <c:pt idx="2046">
                  <c:v>735.43599999999947</c:v>
                </c:pt>
                <c:pt idx="2047">
                  <c:v>735.62599999999998</c:v>
                </c:pt>
                <c:pt idx="2048">
                  <c:v>735.81599999999946</c:v>
                </c:pt>
                <c:pt idx="2049">
                  <c:v>736.00599999999997</c:v>
                </c:pt>
                <c:pt idx="2050">
                  <c:v>736.19600000000003</c:v>
                </c:pt>
                <c:pt idx="2051">
                  <c:v>736.38599999999997</c:v>
                </c:pt>
                <c:pt idx="2052">
                  <c:v>736.57600000000002</c:v>
                </c:pt>
                <c:pt idx="2053">
                  <c:v>736.76599999999996</c:v>
                </c:pt>
                <c:pt idx="2054">
                  <c:v>736.95599999999934</c:v>
                </c:pt>
                <c:pt idx="2055">
                  <c:v>737.14599999999996</c:v>
                </c:pt>
                <c:pt idx="2056">
                  <c:v>737.33599999999933</c:v>
                </c:pt>
                <c:pt idx="2057">
                  <c:v>737.52599999999939</c:v>
                </c:pt>
                <c:pt idx="2058">
                  <c:v>737.71600000000001</c:v>
                </c:pt>
                <c:pt idx="2059">
                  <c:v>737.90599999999949</c:v>
                </c:pt>
                <c:pt idx="2060">
                  <c:v>738.096</c:v>
                </c:pt>
                <c:pt idx="2061">
                  <c:v>738.28599999999994</c:v>
                </c:pt>
                <c:pt idx="2062">
                  <c:v>738.476</c:v>
                </c:pt>
                <c:pt idx="2063">
                  <c:v>738.66599999999949</c:v>
                </c:pt>
                <c:pt idx="2064">
                  <c:v>738.85499999999934</c:v>
                </c:pt>
                <c:pt idx="2065">
                  <c:v>739.04499999999996</c:v>
                </c:pt>
                <c:pt idx="2066">
                  <c:v>739.23500000000001</c:v>
                </c:pt>
                <c:pt idx="2067">
                  <c:v>739.42499999999939</c:v>
                </c:pt>
                <c:pt idx="2068">
                  <c:v>739.61500000000001</c:v>
                </c:pt>
                <c:pt idx="2069">
                  <c:v>739.80499999999938</c:v>
                </c:pt>
                <c:pt idx="2070">
                  <c:v>739.995</c:v>
                </c:pt>
                <c:pt idx="2071">
                  <c:v>740.18499999999995</c:v>
                </c:pt>
                <c:pt idx="2072">
                  <c:v>740.375</c:v>
                </c:pt>
                <c:pt idx="2073">
                  <c:v>740.56499999999949</c:v>
                </c:pt>
                <c:pt idx="2074">
                  <c:v>740.755</c:v>
                </c:pt>
                <c:pt idx="2075">
                  <c:v>740.94499999999948</c:v>
                </c:pt>
                <c:pt idx="2076">
                  <c:v>741.13499999999999</c:v>
                </c:pt>
                <c:pt idx="2077">
                  <c:v>741.32499999999948</c:v>
                </c:pt>
                <c:pt idx="2078">
                  <c:v>741.51499999999999</c:v>
                </c:pt>
                <c:pt idx="2079">
                  <c:v>741.70500000000004</c:v>
                </c:pt>
                <c:pt idx="2080">
                  <c:v>741.89499999999998</c:v>
                </c:pt>
                <c:pt idx="2081">
                  <c:v>742.08500000000004</c:v>
                </c:pt>
                <c:pt idx="2082">
                  <c:v>742.27500000000055</c:v>
                </c:pt>
                <c:pt idx="2083">
                  <c:v>742.46499999999946</c:v>
                </c:pt>
                <c:pt idx="2084">
                  <c:v>742.65499999999997</c:v>
                </c:pt>
                <c:pt idx="2085">
                  <c:v>742.84499999999946</c:v>
                </c:pt>
                <c:pt idx="2086">
                  <c:v>743.03499999999997</c:v>
                </c:pt>
                <c:pt idx="2087">
                  <c:v>743.22500000000002</c:v>
                </c:pt>
                <c:pt idx="2088">
                  <c:v>743.41499999999996</c:v>
                </c:pt>
                <c:pt idx="2089">
                  <c:v>743.60500000000002</c:v>
                </c:pt>
                <c:pt idx="2090">
                  <c:v>743.79500000000053</c:v>
                </c:pt>
                <c:pt idx="2091">
                  <c:v>743.98500000000001</c:v>
                </c:pt>
                <c:pt idx="2092">
                  <c:v>744.17499999999995</c:v>
                </c:pt>
                <c:pt idx="2093">
                  <c:v>744.36499999999921</c:v>
                </c:pt>
                <c:pt idx="2094">
                  <c:v>744.55499999999938</c:v>
                </c:pt>
                <c:pt idx="2095">
                  <c:v>744.745</c:v>
                </c:pt>
                <c:pt idx="2096">
                  <c:v>744.93499999999949</c:v>
                </c:pt>
                <c:pt idx="2097">
                  <c:v>745.125</c:v>
                </c:pt>
                <c:pt idx="2098">
                  <c:v>745.31499999999949</c:v>
                </c:pt>
                <c:pt idx="2099">
                  <c:v>745.50400000000002</c:v>
                </c:pt>
                <c:pt idx="2100">
                  <c:v>745.69400000000053</c:v>
                </c:pt>
                <c:pt idx="2101">
                  <c:v>745.88400000000001</c:v>
                </c:pt>
                <c:pt idx="2102">
                  <c:v>746.07400000000052</c:v>
                </c:pt>
                <c:pt idx="2103">
                  <c:v>746.26400000000001</c:v>
                </c:pt>
                <c:pt idx="2104">
                  <c:v>746.45399999999938</c:v>
                </c:pt>
                <c:pt idx="2105">
                  <c:v>746.64400000000001</c:v>
                </c:pt>
                <c:pt idx="2106">
                  <c:v>746.83399999999949</c:v>
                </c:pt>
                <c:pt idx="2107">
                  <c:v>747.024</c:v>
                </c:pt>
                <c:pt idx="2108">
                  <c:v>747.21400000000051</c:v>
                </c:pt>
                <c:pt idx="2109">
                  <c:v>747.404</c:v>
                </c:pt>
                <c:pt idx="2110">
                  <c:v>747.59400000000005</c:v>
                </c:pt>
                <c:pt idx="2111">
                  <c:v>747.78400000000067</c:v>
                </c:pt>
                <c:pt idx="2112">
                  <c:v>747.97400000000005</c:v>
                </c:pt>
                <c:pt idx="2113">
                  <c:v>748.16399999999999</c:v>
                </c:pt>
                <c:pt idx="2114">
                  <c:v>748.35399999999947</c:v>
                </c:pt>
                <c:pt idx="2115">
                  <c:v>748.54399999999998</c:v>
                </c:pt>
                <c:pt idx="2116">
                  <c:v>748.73400000000004</c:v>
                </c:pt>
                <c:pt idx="2117">
                  <c:v>748.92399999999998</c:v>
                </c:pt>
                <c:pt idx="2118">
                  <c:v>749.11400000000003</c:v>
                </c:pt>
                <c:pt idx="2119">
                  <c:v>749.30399999999997</c:v>
                </c:pt>
                <c:pt idx="2120">
                  <c:v>749.49400000000003</c:v>
                </c:pt>
                <c:pt idx="2121">
                  <c:v>749.68400000000054</c:v>
                </c:pt>
                <c:pt idx="2122">
                  <c:v>749.87400000000002</c:v>
                </c:pt>
                <c:pt idx="2123">
                  <c:v>750.06399999999996</c:v>
                </c:pt>
                <c:pt idx="2124">
                  <c:v>750.25400000000002</c:v>
                </c:pt>
                <c:pt idx="2125">
                  <c:v>750.44399999999996</c:v>
                </c:pt>
                <c:pt idx="2126">
                  <c:v>750.63400000000001</c:v>
                </c:pt>
                <c:pt idx="2127">
                  <c:v>750.82399999999996</c:v>
                </c:pt>
                <c:pt idx="2128">
                  <c:v>751.01400000000001</c:v>
                </c:pt>
                <c:pt idx="2129">
                  <c:v>751.20399999999995</c:v>
                </c:pt>
                <c:pt idx="2130">
                  <c:v>751.39400000000001</c:v>
                </c:pt>
                <c:pt idx="2131">
                  <c:v>751.58399999999995</c:v>
                </c:pt>
                <c:pt idx="2132">
                  <c:v>751.7740000000008</c:v>
                </c:pt>
                <c:pt idx="2133">
                  <c:v>751.96400000000006</c:v>
                </c:pt>
                <c:pt idx="2134">
                  <c:v>752.154</c:v>
                </c:pt>
                <c:pt idx="2135">
                  <c:v>752.34399999999948</c:v>
                </c:pt>
                <c:pt idx="2136">
                  <c:v>752.53399999999999</c:v>
                </c:pt>
                <c:pt idx="2137">
                  <c:v>752.72400000000005</c:v>
                </c:pt>
                <c:pt idx="2138">
                  <c:v>752.91399999999999</c:v>
                </c:pt>
                <c:pt idx="2139">
                  <c:v>753.10400000000004</c:v>
                </c:pt>
                <c:pt idx="2140">
                  <c:v>753.29400000000055</c:v>
                </c:pt>
                <c:pt idx="2141">
                  <c:v>753.48400000000004</c:v>
                </c:pt>
                <c:pt idx="2142">
                  <c:v>753.67400000000055</c:v>
                </c:pt>
                <c:pt idx="2143">
                  <c:v>753.86399999999946</c:v>
                </c:pt>
                <c:pt idx="2144">
                  <c:v>754.05399999999997</c:v>
                </c:pt>
                <c:pt idx="2145">
                  <c:v>754.24400000000003</c:v>
                </c:pt>
                <c:pt idx="2146">
                  <c:v>754.43399999999997</c:v>
                </c:pt>
                <c:pt idx="2147">
                  <c:v>754.62400000000002</c:v>
                </c:pt>
                <c:pt idx="2148">
                  <c:v>754.81399999999996</c:v>
                </c:pt>
                <c:pt idx="2149">
                  <c:v>755.00400000000002</c:v>
                </c:pt>
                <c:pt idx="2150">
                  <c:v>755.19400000000053</c:v>
                </c:pt>
                <c:pt idx="2151">
                  <c:v>755.38400000000001</c:v>
                </c:pt>
                <c:pt idx="2152">
                  <c:v>755.57400000000052</c:v>
                </c:pt>
                <c:pt idx="2153">
                  <c:v>755.76400000000001</c:v>
                </c:pt>
                <c:pt idx="2154">
                  <c:v>755.95399999999938</c:v>
                </c:pt>
                <c:pt idx="2155">
                  <c:v>756.14400000000001</c:v>
                </c:pt>
                <c:pt idx="2156">
                  <c:v>756.33399999999949</c:v>
                </c:pt>
                <c:pt idx="2157">
                  <c:v>756.52499999999998</c:v>
                </c:pt>
                <c:pt idx="2158">
                  <c:v>756.71400000000051</c:v>
                </c:pt>
                <c:pt idx="2159">
                  <c:v>756.904</c:v>
                </c:pt>
                <c:pt idx="2160">
                  <c:v>757.09500000000003</c:v>
                </c:pt>
                <c:pt idx="2161">
                  <c:v>757.28500000000054</c:v>
                </c:pt>
                <c:pt idx="2162">
                  <c:v>757.47500000000002</c:v>
                </c:pt>
                <c:pt idx="2163">
                  <c:v>757.66499999999996</c:v>
                </c:pt>
                <c:pt idx="2164">
                  <c:v>757.85499999999934</c:v>
                </c:pt>
                <c:pt idx="2165">
                  <c:v>758.04499999999996</c:v>
                </c:pt>
                <c:pt idx="2166">
                  <c:v>758.23500000000001</c:v>
                </c:pt>
                <c:pt idx="2167">
                  <c:v>758.42499999999939</c:v>
                </c:pt>
                <c:pt idx="2168">
                  <c:v>758.61500000000001</c:v>
                </c:pt>
                <c:pt idx="2169">
                  <c:v>758.80499999999938</c:v>
                </c:pt>
                <c:pt idx="2170">
                  <c:v>758.995</c:v>
                </c:pt>
                <c:pt idx="2171">
                  <c:v>759.18499999999995</c:v>
                </c:pt>
                <c:pt idx="2172">
                  <c:v>759.375</c:v>
                </c:pt>
                <c:pt idx="2173">
                  <c:v>759.56499999999949</c:v>
                </c:pt>
                <c:pt idx="2174">
                  <c:v>759.755</c:v>
                </c:pt>
                <c:pt idx="2175">
                  <c:v>759.94499999999948</c:v>
                </c:pt>
                <c:pt idx="2176">
                  <c:v>760.13499999999999</c:v>
                </c:pt>
                <c:pt idx="2177">
                  <c:v>760.32499999999948</c:v>
                </c:pt>
                <c:pt idx="2178">
                  <c:v>760.51499999999999</c:v>
                </c:pt>
                <c:pt idx="2179">
                  <c:v>760.70500000000004</c:v>
                </c:pt>
                <c:pt idx="2180">
                  <c:v>760.89499999999998</c:v>
                </c:pt>
                <c:pt idx="2181">
                  <c:v>761.08500000000004</c:v>
                </c:pt>
                <c:pt idx="2182">
                  <c:v>761.27500000000055</c:v>
                </c:pt>
                <c:pt idx="2183">
                  <c:v>761.46499999999946</c:v>
                </c:pt>
                <c:pt idx="2184">
                  <c:v>761.65499999999997</c:v>
                </c:pt>
                <c:pt idx="2185">
                  <c:v>761.84499999999946</c:v>
                </c:pt>
                <c:pt idx="2186">
                  <c:v>762.03499999999997</c:v>
                </c:pt>
                <c:pt idx="2187">
                  <c:v>762.22500000000002</c:v>
                </c:pt>
                <c:pt idx="2188">
                  <c:v>762.41499999999996</c:v>
                </c:pt>
                <c:pt idx="2189">
                  <c:v>762.60500000000002</c:v>
                </c:pt>
                <c:pt idx="2190">
                  <c:v>762.79500000000053</c:v>
                </c:pt>
                <c:pt idx="2191">
                  <c:v>762.98500000000001</c:v>
                </c:pt>
                <c:pt idx="2192">
                  <c:v>763.17499999999995</c:v>
                </c:pt>
                <c:pt idx="2193">
                  <c:v>763.36499999999921</c:v>
                </c:pt>
                <c:pt idx="2194">
                  <c:v>763.55599999999947</c:v>
                </c:pt>
                <c:pt idx="2195">
                  <c:v>763.74599999999998</c:v>
                </c:pt>
                <c:pt idx="2196">
                  <c:v>763.93599999999947</c:v>
                </c:pt>
                <c:pt idx="2197">
                  <c:v>764.12599999999998</c:v>
                </c:pt>
                <c:pt idx="2198">
                  <c:v>764.31599999999946</c:v>
                </c:pt>
                <c:pt idx="2199">
                  <c:v>764.50599999999997</c:v>
                </c:pt>
                <c:pt idx="2200">
                  <c:v>764.69600000000003</c:v>
                </c:pt>
                <c:pt idx="2201">
                  <c:v>764.88599999999997</c:v>
                </c:pt>
                <c:pt idx="2202">
                  <c:v>765.07600000000002</c:v>
                </c:pt>
                <c:pt idx="2203">
                  <c:v>765.26599999999996</c:v>
                </c:pt>
                <c:pt idx="2204">
                  <c:v>765.45599999999934</c:v>
                </c:pt>
                <c:pt idx="2205">
                  <c:v>765.64599999999996</c:v>
                </c:pt>
                <c:pt idx="2206">
                  <c:v>765.83599999999933</c:v>
                </c:pt>
                <c:pt idx="2207">
                  <c:v>766.02599999999939</c:v>
                </c:pt>
                <c:pt idx="2208">
                  <c:v>766.21600000000001</c:v>
                </c:pt>
                <c:pt idx="2209">
                  <c:v>766.40599999999949</c:v>
                </c:pt>
                <c:pt idx="2210">
                  <c:v>766.596</c:v>
                </c:pt>
                <c:pt idx="2211">
                  <c:v>766.78599999999994</c:v>
                </c:pt>
                <c:pt idx="2212">
                  <c:v>766.976</c:v>
                </c:pt>
                <c:pt idx="2213">
                  <c:v>767.16599999999949</c:v>
                </c:pt>
                <c:pt idx="2214">
                  <c:v>767.3559999999992</c:v>
                </c:pt>
                <c:pt idx="2215">
                  <c:v>767.54599999999948</c:v>
                </c:pt>
                <c:pt idx="2216">
                  <c:v>767.73599999999999</c:v>
                </c:pt>
                <c:pt idx="2217">
                  <c:v>767.92699999999934</c:v>
                </c:pt>
                <c:pt idx="2218">
                  <c:v>768.11699999999996</c:v>
                </c:pt>
                <c:pt idx="2219">
                  <c:v>768.30699999999933</c:v>
                </c:pt>
                <c:pt idx="2220">
                  <c:v>768.49699999999996</c:v>
                </c:pt>
                <c:pt idx="2221">
                  <c:v>768.68700000000001</c:v>
                </c:pt>
                <c:pt idx="2222">
                  <c:v>768.87699999999938</c:v>
                </c:pt>
                <c:pt idx="2223">
                  <c:v>769.06699999999921</c:v>
                </c:pt>
                <c:pt idx="2224">
                  <c:v>769.25699999999949</c:v>
                </c:pt>
                <c:pt idx="2225">
                  <c:v>769.44699999999921</c:v>
                </c:pt>
                <c:pt idx="2226">
                  <c:v>769.63699999999949</c:v>
                </c:pt>
                <c:pt idx="2227">
                  <c:v>769.8269999999992</c:v>
                </c:pt>
                <c:pt idx="2228">
                  <c:v>770.01699999999948</c:v>
                </c:pt>
                <c:pt idx="2229">
                  <c:v>770.20699999999999</c:v>
                </c:pt>
                <c:pt idx="2230">
                  <c:v>770.39699999999948</c:v>
                </c:pt>
                <c:pt idx="2231">
                  <c:v>770.58699999999999</c:v>
                </c:pt>
                <c:pt idx="2232">
                  <c:v>770.77700000000004</c:v>
                </c:pt>
                <c:pt idx="2233">
                  <c:v>770.96699999999919</c:v>
                </c:pt>
                <c:pt idx="2234">
                  <c:v>771.15699999999947</c:v>
                </c:pt>
                <c:pt idx="2235">
                  <c:v>771.34699999999907</c:v>
                </c:pt>
                <c:pt idx="2236">
                  <c:v>771.53800000000001</c:v>
                </c:pt>
                <c:pt idx="2237">
                  <c:v>771.72799999999938</c:v>
                </c:pt>
                <c:pt idx="2238">
                  <c:v>771.91800000000001</c:v>
                </c:pt>
                <c:pt idx="2239">
                  <c:v>772.10799999999949</c:v>
                </c:pt>
                <c:pt idx="2240">
                  <c:v>772.2980000000008</c:v>
                </c:pt>
                <c:pt idx="2241">
                  <c:v>772.48800000000051</c:v>
                </c:pt>
                <c:pt idx="2242">
                  <c:v>772.67800000000068</c:v>
                </c:pt>
                <c:pt idx="2243">
                  <c:v>772.86799999999914</c:v>
                </c:pt>
                <c:pt idx="2244">
                  <c:v>773.0579999999992</c:v>
                </c:pt>
                <c:pt idx="2245">
                  <c:v>773.24800000000005</c:v>
                </c:pt>
                <c:pt idx="2246">
                  <c:v>773.43799999999919</c:v>
                </c:pt>
                <c:pt idx="2247">
                  <c:v>773.62800000000004</c:v>
                </c:pt>
                <c:pt idx="2248">
                  <c:v>773.81799999999919</c:v>
                </c:pt>
                <c:pt idx="2249">
                  <c:v>774.00800000000004</c:v>
                </c:pt>
                <c:pt idx="2250">
                  <c:v>774.19799999999998</c:v>
                </c:pt>
                <c:pt idx="2251">
                  <c:v>774.38900000000001</c:v>
                </c:pt>
                <c:pt idx="2252">
                  <c:v>774.57899999999995</c:v>
                </c:pt>
                <c:pt idx="2253">
                  <c:v>774.76900000000001</c:v>
                </c:pt>
                <c:pt idx="2254">
                  <c:v>774.95899999999949</c:v>
                </c:pt>
                <c:pt idx="2255">
                  <c:v>775.149</c:v>
                </c:pt>
                <c:pt idx="2256">
                  <c:v>775.33900000000006</c:v>
                </c:pt>
                <c:pt idx="2257">
                  <c:v>775.529</c:v>
                </c:pt>
                <c:pt idx="2258">
                  <c:v>775.71900000000005</c:v>
                </c:pt>
                <c:pt idx="2259">
                  <c:v>775.90899999999999</c:v>
                </c:pt>
                <c:pt idx="2260">
                  <c:v>776.09900000000005</c:v>
                </c:pt>
                <c:pt idx="2261">
                  <c:v>776.28900000000067</c:v>
                </c:pt>
                <c:pt idx="2262">
                  <c:v>776.47900000000004</c:v>
                </c:pt>
                <c:pt idx="2263">
                  <c:v>776.66899999999998</c:v>
                </c:pt>
                <c:pt idx="2264">
                  <c:v>776.85899999999947</c:v>
                </c:pt>
                <c:pt idx="2265">
                  <c:v>777.04899999999998</c:v>
                </c:pt>
                <c:pt idx="2266">
                  <c:v>777.24</c:v>
                </c:pt>
                <c:pt idx="2267">
                  <c:v>777.43</c:v>
                </c:pt>
                <c:pt idx="2268">
                  <c:v>777.62</c:v>
                </c:pt>
                <c:pt idx="2269">
                  <c:v>777.81</c:v>
                </c:pt>
                <c:pt idx="2270">
                  <c:v>778</c:v>
                </c:pt>
                <c:pt idx="2271">
                  <c:v>778.19</c:v>
                </c:pt>
                <c:pt idx="2272">
                  <c:v>778.38</c:v>
                </c:pt>
                <c:pt idx="2273">
                  <c:v>778.57</c:v>
                </c:pt>
                <c:pt idx="2274">
                  <c:v>778.76</c:v>
                </c:pt>
                <c:pt idx="2275">
                  <c:v>778.94999999999948</c:v>
                </c:pt>
                <c:pt idx="2276">
                  <c:v>779.14</c:v>
                </c:pt>
                <c:pt idx="2277">
                  <c:v>779.32999999999947</c:v>
                </c:pt>
                <c:pt idx="2278">
                  <c:v>779.52099999999996</c:v>
                </c:pt>
                <c:pt idx="2279">
                  <c:v>779.71100000000001</c:v>
                </c:pt>
                <c:pt idx="2280">
                  <c:v>779.90099999999939</c:v>
                </c:pt>
                <c:pt idx="2281">
                  <c:v>780.09100000000001</c:v>
                </c:pt>
                <c:pt idx="2282">
                  <c:v>780.28099999999995</c:v>
                </c:pt>
                <c:pt idx="2283">
                  <c:v>780.471</c:v>
                </c:pt>
                <c:pt idx="2284">
                  <c:v>780.66099999999949</c:v>
                </c:pt>
                <c:pt idx="2285">
                  <c:v>780.8509999999992</c:v>
                </c:pt>
                <c:pt idx="2286">
                  <c:v>781.04099999999949</c:v>
                </c:pt>
                <c:pt idx="2287">
                  <c:v>781.23099999999999</c:v>
                </c:pt>
                <c:pt idx="2288">
                  <c:v>781.42099999999948</c:v>
                </c:pt>
                <c:pt idx="2289">
                  <c:v>781.61099999999999</c:v>
                </c:pt>
                <c:pt idx="2290">
                  <c:v>781.80099999999948</c:v>
                </c:pt>
                <c:pt idx="2291">
                  <c:v>781.99199999999996</c:v>
                </c:pt>
                <c:pt idx="2292">
                  <c:v>782.18200000000002</c:v>
                </c:pt>
                <c:pt idx="2293">
                  <c:v>782.37199999999996</c:v>
                </c:pt>
                <c:pt idx="2294">
                  <c:v>782.56199999999933</c:v>
                </c:pt>
                <c:pt idx="2295">
                  <c:v>782.75199999999938</c:v>
                </c:pt>
                <c:pt idx="2296">
                  <c:v>782.94199999999921</c:v>
                </c:pt>
                <c:pt idx="2297">
                  <c:v>783.13199999999949</c:v>
                </c:pt>
                <c:pt idx="2298">
                  <c:v>783.32199999999921</c:v>
                </c:pt>
                <c:pt idx="2299">
                  <c:v>783.51199999999949</c:v>
                </c:pt>
                <c:pt idx="2300">
                  <c:v>783.702</c:v>
                </c:pt>
                <c:pt idx="2301">
                  <c:v>783.89199999999948</c:v>
                </c:pt>
                <c:pt idx="2302">
                  <c:v>784.08299999999997</c:v>
                </c:pt>
                <c:pt idx="2303">
                  <c:v>784.27300000000082</c:v>
                </c:pt>
                <c:pt idx="2304">
                  <c:v>784.46299999999906</c:v>
                </c:pt>
                <c:pt idx="2305">
                  <c:v>784.65300000000002</c:v>
                </c:pt>
                <c:pt idx="2306">
                  <c:v>784.84299999999905</c:v>
                </c:pt>
                <c:pt idx="2307">
                  <c:v>785.03300000000002</c:v>
                </c:pt>
                <c:pt idx="2308">
                  <c:v>785.22299999999996</c:v>
                </c:pt>
                <c:pt idx="2309">
                  <c:v>785.41300000000001</c:v>
                </c:pt>
                <c:pt idx="2310">
                  <c:v>785.60299999999938</c:v>
                </c:pt>
                <c:pt idx="2311">
                  <c:v>785.7930000000008</c:v>
                </c:pt>
                <c:pt idx="2312">
                  <c:v>785.98299999999949</c:v>
                </c:pt>
                <c:pt idx="2313">
                  <c:v>786.17400000000055</c:v>
                </c:pt>
                <c:pt idx="2314">
                  <c:v>786.36399999999946</c:v>
                </c:pt>
                <c:pt idx="2315">
                  <c:v>786.55399999999997</c:v>
                </c:pt>
                <c:pt idx="2316">
                  <c:v>786.74400000000003</c:v>
                </c:pt>
                <c:pt idx="2317">
                  <c:v>786.93399999999997</c:v>
                </c:pt>
                <c:pt idx="2318">
                  <c:v>787.12400000000002</c:v>
                </c:pt>
                <c:pt idx="2319">
                  <c:v>787.31399999999996</c:v>
                </c:pt>
                <c:pt idx="2320">
                  <c:v>787.50400000000002</c:v>
                </c:pt>
                <c:pt idx="2321">
                  <c:v>787.69400000000053</c:v>
                </c:pt>
                <c:pt idx="2322">
                  <c:v>787.88400000000001</c:v>
                </c:pt>
                <c:pt idx="2323">
                  <c:v>788.07400000000052</c:v>
                </c:pt>
                <c:pt idx="2324">
                  <c:v>788.26499999999999</c:v>
                </c:pt>
                <c:pt idx="2325">
                  <c:v>788.45499999999947</c:v>
                </c:pt>
                <c:pt idx="2326">
                  <c:v>788.64499999999998</c:v>
                </c:pt>
                <c:pt idx="2327">
                  <c:v>788.83499999999947</c:v>
                </c:pt>
                <c:pt idx="2328">
                  <c:v>789.02499999999998</c:v>
                </c:pt>
                <c:pt idx="2329">
                  <c:v>789.21500000000003</c:v>
                </c:pt>
                <c:pt idx="2330">
                  <c:v>789.40499999999997</c:v>
                </c:pt>
                <c:pt idx="2331">
                  <c:v>789.59500000000003</c:v>
                </c:pt>
                <c:pt idx="2332">
                  <c:v>789.78500000000054</c:v>
                </c:pt>
                <c:pt idx="2333">
                  <c:v>789.97500000000002</c:v>
                </c:pt>
                <c:pt idx="2334">
                  <c:v>790.16599999999949</c:v>
                </c:pt>
                <c:pt idx="2335">
                  <c:v>790.3559999999992</c:v>
                </c:pt>
                <c:pt idx="2336">
                  <c:v>790.54599999999948</c:v>
                </c:pt>
                <c:pt idx="2337">
                  <c:v>790.73599999999999</c:v>
                </c:pt>
                <c:pt idx="2338">
                  <c:v>790.92599999999948</c:v>
                </c:pt>
                <c:pt idx="2339">
                  <c:v>791.11599999999999</c:v>
                </c:pt>
                <c:pt idx="2340">
                  <c:v>791.30599999999947</c:v>
                </c:pt>
                <c:pt idx="2341">
                  <c:v>791.49599999999998</c:v>
                </c:pt>
                <c:pt idx="2342">
                  <c:v>791.68600000000004</c:v>
                </c:pt>
                <c:pt idx="2343">
                  <c:v>791.87599999999998</c:v>
                </c:pt>
                <c:pt idx="2344">
                  <c:v>792.06599999999946</c:v>
                </c:pt>
                <c:pt idx="2345">
                  <c:v>792.25699999999949</c:v>
                </c:pt>
                <c:pt idx="2346">
                  <c:v>792.44699999999921</c:v>
                </c:pt>
                <c:pt idx="2347">
                  <c:v>792.63699999999949</c:v>
                </c:pt>
                <c:pt idx="2348">
                  <c:v>792.8269999999992</c:v>
                </c:pt>
                <c:pt idx="2349">
                  <c:v>793.01699999999948</c:v>
                </c:pt>
                <c:pt idx="2350">
                  <c:v>793.20699999999999</c:v>
                </c:pt>
                <c:pt idx="2351">
                  <c:v>793.39699999999948</c:v>
                </c:pt>
                <c:pt idx="2352">
                  <c:v>793.58699999999999</c:v>
                </c:pt>
                <c:pt idx="2353">
                  <c:v>793.77700000000004</c:v>
                </c:pt>
                <c:pt idx="2354">
                  <c:v>793.96799999999905</c:v>
                </c:pt>
                <c:pt idx="2355">
                  <c:v>794.15800000000002</c:v>
                </c:pt>
                <c:pt idx="2356">
                  <c:v>794.34799999999905</c:v>
                </c:pt>
                <c:pt idx="2357">
                  <c:v>794.53800000000001</c:v>
                </c:pt>
                <c:pt idx="2358">
                  <c:v>794.72799999999938</c:v>
                </c:pt>
                <c:pt idx="2359">
                  <c:v>794.91800000000001</c:v>
                </c:pt>
                <c:pt idx="2360">
                  <c:v>795.10799999999949</c:v>
                </c:pt>
                <c:pt idx="2361">
                  <c:v>795.2980000000008</c:v>
                </c:pt>
                <c:pt idx="2362">
                  <c:v>795.48900000000003</c:v>
                </c:pt>
                <c:pt idx="2363">
                  <c:v>795.67900000000054</c:v>
                </c:pt>
                <c:pt idx="2364">
                  <c:v>795.86899999999946</c:v>
                </c:pt>
                <c:pt idx="2365">
                  <c:v>796.05899999999997</c:v>
                </c:pt>
                <c:pt idx="2366">
                  <c:v>796.24900000000002</c:v>
                </c:pt>
                <c:pt idx="2367">
                  <c:v>796.43899999999996</c:v>
                </c:pt>
                <c:pt idx="2368">
                  <c:v>796.62900000000002</c:v>
                </c:pt>
                <c:pt idx="2369">
                  <c:v>796.81899999999996</c:v>
                </c:pt>
                <c:pt idx="2370">
                  <c:v>797.00900000000001</c:v>
                </c:pt>
                <c:pt idx="2371">
                  <c:v>797.19900000000052</c:v>
                </c:pt>
                <c:pt idx="2372">
                  <c:v>797.39</c:v>
                </c:pt>
                <c:pt idx="2373">
                  <c:v>797.58</c:v>
                </c:pt>
                <c:pt idx="2374">
                  <c:v>797.77000000000055</c:v>
                </c:pt>
                <c:pt idx="2375">
                  <c:v>797.95999999999947</c:v>
                </c:pt>
                <c:pt idx="2376">
                  <c:v>798.15</c:v>
                </c:pt>
                <c:pt idx="2377">
                  <c:v>798.33999999999946</c:v>
                </c:pt>
                <c:pt idx="2378">
                  <c:v>798.53</c:v>
                </c:pt>
                <c:pt idx="2379">
                  <c:v>798.72</c:v>
                </c:pt>
                <c:pt idx="2380">
                  <c:v>798.91099999999949</c:v>
                </c:pt>
                <c:pt idx="2381">
                  <c:v>799.101</c:v>
                </c:pt>
                <c:pt idx="2382">
                  <c:v>799.29100000000005</c:v>
                </c:pt>
                <c:pt idx="2383">
                  <c:v>799.48099999999999</c:v>
                </c:pt>
                <c:pt idx="2384">
                  <c:v>799.67100000000005</c:v>
                </c:pt>
                <c:pt idx="2385">
                  <c:v>799.86099999999919</c:v>
                </c:pt>
                <c:pt idx="2386">
                  <c:v>800.05099999999948</c:v>
                </c:pt>
                <c:pt idx="2387">
                  <c:v>800.24099999999999</c:v>
                </c:pt>
                <c:pt idx="2388">
                  <c:v>800.43099999999947</c:v>
                </c:pt>
                <c:pt idx="2389">
                  <c:v>800.62199999999996</c:v>
                </c:pt>
                <c:pt idx="2390">
                  <c:v>800.81199999999933</c:v>
                </c:pt>
                <c:pt idx="2391">
                  <c:v>801.00199999999938</c:v>
                </c:pt>
                <c:pt idx="2392">
                  <c:v>801.19200000000001</c:v>
                </c:pt>
                <c:pt idx="2393">
                  <c:v>801.38199999999949</c:v>
                </c:pt>
                <c:pt idx="2394">
                  <c:v>801.572</c:v>
                </c:pt>
                <c:pt idx="2395">
                  <c:v>801.76199999999949</c:v>
                </c:pt>
                <c:pt idx="2396">
                  <c:v>801.9519999999992</c:v>
                </c:pt>
                <c:pt idx="2397">
                  <c:v>802.14300000000003</c:v>
                </c:pt>
                <c:pt idx="2398">
                  <c:v>802.33299999999906</c:v>
                </c:pt>
                <c:pt idx="2399">
                  <c:v>802.52300000000002</c:v>
                </c:pt>
                <c:pt idx="2400">
                  <c:v>802.71299999999997</c:v>
                </c:pt>
                <c:pt idx="2401">
                  <c:v>802.90300000000002</c:v>
                </c:pt>
                <c:pt idx="2402">
                  <c:v>803.09299999999996</c:v>
                </c:pt>
                <c:pt idx="2403">
                  <c:v>803.28300000000081</c:v>
                </c:pt>
                <c:pt idx="2404">
                  <c:v>803.47299999999996</c:v>
                </c:pt>
                <c:pt idx="2405">
                  <c:v>803.66399999999999</c:v>
                </c:pt>
                <c:pt idx="2406">
                  <c:v>803.85399999999947</c:v>
                </c:pt>
                <c:pt idx="2407">
                  <c:v>804.04399999999998</c:v>
                </c:pt>
                <c:pt idx="2408">
                  <c:v>804.23400000000004</c:v>
                </c:pt>
                <c:pt idx="2409">
                  <c:v>804.42399999999998</c:v>
                </c:pt>
                <c:pt idx="2410">
                  <c:v>804.61400000000003</c:v>
                </c:pt>
                <c:pt idx="2411">
                  <c:v>804.80399999999997</c:v>
                </c:pt>
                <c:pt idx="2412">
                  <c:v>804.99400000000003</c:v>
                </c:pt>
                <c:pt idx="2413">
                  <c:v>805.18499999999995</c:v>
                </c:pt>
                <c:pt idx="2414">
                  <c:v>805.375</c:v>
                </c:pt>
                <c:pt idx="2415">
                  <c:v>805.56499999999949</c:v>
                </c:pt>
                <c:pt idx="2416">
                  <c:v>805.755</c:v>
                </c:pt>
                <c:pt idx="2417">
                  <c:v>805.94499999999948</c:v>
                </c:pt>
                <c:pt idx="2418">
                  <c:v>806.13499999999999</c:v>
                </c:pt>
                <c:pt idx="2419">
                  <c:v>806.32499999999948</c:v>
                </c:pt>
                <c:pt idx="2420">
                  <c:v>806.51499999999999</c:v>
                </c:pt>
                <c:pt idx="2421">
                  <c:v>806.70600000000002</c:v>
                </c:pt>
                <c:pt idx="2422">
                  <c:v>806.89599999999996</c:v>
                </c:pt>
                <c:pt idx="2423">
                  <c:v>807.08600000000001</c:v>
                </c:pt>
                <c:pt idx="2424">
                  <c:v>807.27599999999995</c:v>
                </c:pt>
                <c:pt idx="2425">
                  <c:v>807.46599999999921</c:v>
                </c:pt>
                <c:pt idx="2426">
                  <c:v>807.65599999999949</c:v>
                </c:pt>
                <c:pt idx="2427">
                  <c:v>807.84599999999921</c:v>
                </c:pt>
                <c:pt idx="2428">
                  <c:v>808.03599999999949</c:v>
                </c:pt>
                <c:pt idx="2429">
                  <c:v>808.22699999999998</c:v>
                </c:pt>
                <c:pt idx="2430">
                  <c:v>808.41699999999946</c:v>
                </c:pt>
                <c:pt idx="2431">
                  <c:v>808.60699999999997</c:v>
                </c:pt>
                <c:pt idx="2432">
                  <c:v>808.79700000000003</c:v>
                </c:pt>
                <c:pt idx="2433">
                  <c:v>808.98699999999997</c:v>
                </c:pt>
                <c:pt idx="2434">
                  <c:v>809.17700000000002</c:v>
                </c:pt>
                <c:pt idx="2435">
                  <c:v>809.36699999999905</c:v>
                </c:pt>
                <c:pt idx="2436">
                  <c:v>809.55699999999933</c:v>
                </c:pt>
                <c:pt idx="2437">
                  <c:v>809.74800000000005</c:v>
                </c:pt>
                <c:pt idx="2438">
                  <c:v>809.93799999999919</c:v>
                </c:pt>
                <c:pt idx="2439">
                  <c:v>810.12800000000004</c:v>
                </c:pt>
                <c:pt idx="2440">
                  <c:v>810.31799999999919</c:v>
                </c:pt>
                <c:pt idx="2441">
                  <c:v>810.50800000000004</c:v>
                </c:pt>
                <c:pt idx="2442">
                  <c:v>810.69799999999998</c:v>
                </c:pt>
                <c:pt idx="2443">
                  <c:v>810.88800000000003</c:v>
                </c:pt>
                <c:pt idx="2444">
                  <c:v>811.07899999999995</c:v>
                </c:pt>
                <c:pt idx="2445">
                  <c:v>811.26900000000001</c:v>
                </c:pt>
                <c:pt idx="2446">
                  <c:v>811.45899999999949</c:v>
                </c:pt>
                <c:pt idx="2447">
                  <c:v>811.649</c:v>
                </c:pt>
                <c:pt idx="2448">
                  <c:v>811.83900000000006</c:v>
                </c:pt>
                <c:pt idx="2449">
                  <c:v>812.029</c:v>
                </c:pt>
                <c:pt idx="2450">
                  <c:v>812.21900000000005</c:v>
                </c:pt>
                <c:pt idx="2451">
                  <c:v>812.40899999999999</c:v>
                </c:pt>
                <c:pt idx="2452">
                  <c:v>812.6</c:v>
                </c:pt>
                <c:pt idx="2453">
                  <c:v>812.79000000000053</c:v>
                </c:pt>
                <c:pt idx="2454">
                  <c:v>812.98</c:v>
                </c:pt>
                <c:pt idx="2455">
                  <c:v>813.17000000000053</c:v>
                </c:pt>
                <c:pt idx="2456">
                  <c:v>813.35999999999933</c:v>
                </c:pt>
                <c:pt idx="2457">
                  <c:v>813.55</c:v>
                </c:pt>
                <c:pt idx="2458">
                  <c:v>813.74</c:v>
                </c:pt>
                <c:pt idx="2459">
                  <c:v>813.93099999999947</c:v>
                </c:pt>
                <c:pt idx="2460">
                  <c:v>814.12099999999998</c:v>
                </c:pt>
                <c:pt idx="2461">
                  <c:v>814.31099999999947</c:v>
                </c:pt>
                <c:pt idx="2462">
                  <c:v>814.50099999999998</c:v>
                </c:pt>
                <c:pt idx="2463">
                  <c:v>814.69100000000003</c:v>
                </c:pt>
                <c:pt idx="2464">
                  <c:v>814.88099999999997</c:v>
                </c:pt>
                <c:pt idx="2465">
                  <c:v>815.07100000000003</c:v>
                </c:pt>
                <c:pt idx="2466">
                  <c:v>815.26199999999949</c:v>
                </c:pt>
                <c:pt idx="2467">
                  <c:v>815.4519999999992</c:v>
                </c:pt>
                <c:pt idx="2468">
                  <c:v>815.64199999999948</c:v>
                </c:pt>
                <c:pt idx="2469">
                  <c:v>815.8319999999992</c:v>
                </c:pt>
                <c:pt idx="2470">
                  <c:v>816.02199999999948</c:v>
                </c:pt>
                <c:pt idx="2471">
                  <c:v>816.21199999999999</c:v>
                </c:pt>
                <c:pt idx="2472">
                  <c:v>816.40199999999948</c:v>
                </c:pt>
                <c:pt idx="2473">
                  <c:v>816.59299999999996</c:v>
                </c:pt>
                <c:pt idx="2474">
                  <c:v>816.78300000000081</c:v>
                </c:pt>
                <c:pt idx="2475">
                  <c:v>816.97299999999996</c:v>
                </c:pt>
                <c:pt idx="2476">
                  <c:v>817.16300000000001</c:v>
                </c:pt>
                <c:pt idx="2477">
                  <c:v>817.35299999999881</c:v>
                </c:pt>
                <c:pt idx="2478">
                  <c:v>817.54300000000001</c:v>
                </c:pt>
                <c:pt idx="2479">
                  <c:v>817.73299999999949</c:v>
                </c:pt>
                <c:pt idx="2480">
                  <c:v>817.92399999999998</c:v>
                </c:pt>
                <c:pt idx="2481">
                  <c:v>818.11400000000003</c:v>
                </c:pt>
                <c:pt idx="2482">
                  <c:v>818.30399999999997</c:v>
                </c:pt>
                <c:pt idx="2483">
                  <c:v>818.49400000000003</c:v>
                </c:pt>
                <c:pt idx="2484">
                  <c:v>818.68400000000054</c:v>
                </c:pt>
                <c:pt idx="2485">
                  <c:v>818.87400000000002</c:v>
                </c:pt>
                <c:pt idx="2486">
                  <c:v>819.06399999999996</c:v>
                </c:pt>
                <c:pt idx="2487">
                  <c:v>819.255</c:v>
                </c:pt>
                <c:pt idx="2488">
                  <c:v>819.44499999999948</c:v>
                </c:pt>
                <c:pt idx="2489">
                  <c:v>819.63499999999999</c:v>
                </c:pt>
                <c:pt idx="2490">
                  <c:v>819.82499999999948</c:v>
                </c:pt>
                <c:pt idx="2491">
                  <c:v>820.01499999999999</c:v>
                </c:pt>
                <c:pt idx="2492">
                  <c:v>820.20500000000004</c:v>
                </c:pt>
                <c:pt idx="2493">
                  <c:v>820.39499999999998</c:v>
                </c:pt>
                <c:pt idx="2494">
                  <c:v>820.58600000000001</c:v>
                </c:pt>
                <c:pt idx="2495">
                  <c:v>820.77599999999995</c:v>
                </c:pt>
                <c:pt idx="2496">
                  <c:v>820.96599999999921</c:v>
                </c:pt>
                <c:pt idx="2497">
                  <c:v>821.15599999999949</c:v>
                </c:pt>
                <c:pt idx="2498">
                  <c:v>821.34599999999921</c:v>
                </c:pt>
                <c:pt idx="2499">
                  <c:v>821.53599999999949</c:v>
                </c:pt>
                <c:pt idx="2500">
                  <c:v>821.726</c:v>
                </c:pt>
                <c:pt idx="2501">
                  <c:v>821.91699999999946</c:v>
                </c:pt>
                <c:pt idx="2502">
                  <c:v>822.10699999999997</c:v>
                </c:pt>
                <c:pt idx="2503">
                  <c:v>822.29700000000003</c:v>
                </c:pt>
                <c:pt idx="2504">
                  <c:v>822.48699999999997</c:v>
                </c:pt>
                <c:pt idx="2505">
                  <c:v>822.67700000000002</c:v>
                </c:pt>
                <c:pt idx="2506">
                  <c:v>822.86699999999905</c:v>
                </c:pt>
                <c:pt idx="2507">
                  <c:v>823.05699999999933</c:v>
                </c:pt>
                <c:pt idx="2508">
                  <c:v>823.24800000000005</c:v>
                </c:pt>
                <c:pt idx="2509">
                  <c:v>823.43799999999919</c:v>
                </c:pt>
                <c:pt idx="2510">
                  <c:v>823.62800000000004</c:v>
                </c:pt>
                <c:pt idx="2511">
                  <c:v>823.81799999999919</c:v>
                </c:pt>
                <c:pt idx="2512">
                  <c:v>824.00800000000004</c:v>
                </c:pt>
                <c:pt idx="2513">
                  <c:v>824.19799999999998</c:v>
                </c:pt>
                <c:pt idx="2514">
                  <c:v>824.38800000000003</c:v>
                </c:pt>
                <c:pt idx="2515">
                  <c:v>824.57899999999995</c:v>
                </c:pt>
                <c:pt idx="2516">
                  <c:v>824.76900000000001</c:v>
                </c:pt>
                <c:pt idx="2517">
                  <c:v>824.95899999999949</c:v>
                </c:pt>
                <c:pt idx="2518">
                  <c:v>825.149</c:v>
                </c:pt>
                <c:pt idx="2519">
                  <c:v>825.33900000000006</c:v>
                </c:pt>
                <c:pt idx="2520">
                  <c:v>825.529</c:v>
                </c:pt>
                <c:pt idx="2521">
                  <c:v>825.71900000000005</c:v>
                </c:pt>
                <c:pt idx="2522">
                  <c:v>825.91</c:v>
                </c:pt>
                <c:pt idx="2523">
                  <c:v>826.1</c:v>
                </c:pt>
                <c:pt idx="2524">
                  <c:v>826.29000000000053</c:v>
                </c:pt>
                <c:pt idx="2525">
                  <c:v>826.48</c:v>
                </c:pt>
                <c:pt idx="2526">
                  <c:v>826.67000000000053</c:v>
                </c:pt>
                <c:pt idx="2527">
                  <c:v>826.85999999999933</c:v>
                </c:pt>
                <c:pt idx="2528">
                  <c:v>827.05099999999948</c:v>
                </c:pt>
                <c:pt idx="2529">
                  <c:v>827.24099999999999</c:v>
                </c:pt>
                <c:pt idx="2530">
                  <c:v>827.43099999999947</c:v>
                </c:pt>
                <c:pt idx="2531">
                  <c:v>827.62099999999998</c:v>
                </c:pt>
                <c:pt idx="2532">
                  <c:v>827.81099999999947</c:v>
                </c:pt>
                <c:pt idx="2533">
                  <c:v>828.00099999999998</c:v>
                </c:pt>
                <c:pt idx="2534">
                  <c:v>828.19100000000003</c:v>
                </c:pt>
                <c:pt idx="2535">
                  <c:v>828.38199999999949</c:v>
                </c:pt>
                <c:pt idx="2536">
                  <c:v>828.572</c:v>
                </c:pt>
                <c:pt idx="2537">
                  <c:v>828.76199999999949</c:v>
                </c:pt>
                <c:pt idx="2538">
                  <c:v>828.9519999999992</c:v>
                </c:pt>
                <c:pt idx="2539">
                  <c:v>829.14199999999948</c:v>
                </c:pt>
                <c:pt idx="2540">
                  <c:v>829.3319999999992</c:v>
                </c:pt>
                <c:pt idx="2541">
                  <c:v>829.52300000000002</c:v>
                </c:pt>
                <c:pt idx="2542">
                  <c:v>829.71299999999997</c:v>
                </c:pt>
                <c:pt idx="2543">
                  <c:v>829.90300000000002</c:v>
                </c:pt>
                <c:pt idx="2544">
                  <c:v>830.09299999999996</c:v>
                </c:pt>
                <c:pt idx="2545">
                  <c:v>830.28300000000081</c:v>
                </c:pt>
                <c:pt idx="2546">
                  <c:v>830.47299999999996</c:v>
                </c:pt>
                <c:pt idx="2547">
                  <c:v>830.66300000000001</c:v>
                </c:pt>
                <c:pt idx="2548">
                  <c:v>830.85399999999947</c:v>
                </c:pt>
                <c:pt idx="2549">
                  <c:v>831.04399999999998</c:v>
                </c:pt>
                <c:pt idx="2550">
                  <c:v>831.23400000000004</c:v>
                </c:pt>
                <c:pt idx="2551">
                  <c:v>831.42399999999998</c:v>
                </c:pt>
                <c:pt idx="2552">
                  <c:v>831.61400000000003</c:v>
                </c:pt>
                <c:pt idx="2553">
                  <c:v>831.80399999999997</c:v>
                </c:pt>
                <c:pt idx="2554">
                  <c:v>831.995</c:v>
                </c:pt>
                <c:pt idx="2555">
                  <c:v>832.18499999999995</c:v>
                </c:pt>
                <c:pt idx="2556">
                  <c:v>832.375</c:v>
                </c:pt>
                <c:pt idx="2557">
                  <c:v>832.56499999999949</c:v>
                </c:pt>
                <c:pt idx="2558">
                  <c:v>832.755</c:v>
                </c:pt>
                <c:pt idx="2559">
                  <c:v>832.94499999999948</c:v>
                </c:pt>
                <c:pt idx="2560">
                  <c:v>833.13499999999999</c:v>
                </c:pt>
                <c:pt idx="2561">
                  <c:v>833.32599999999934</c:v>
                </c:pt>
                <c:pt idx="2562">
                  <c:v>833.51599999999996</c:v>
                </c:pt>
                <c:pt idx="2563">
                  <c:v>833.70600000000002</c:v>
                </c:pt>
                <c:pt idx="2564">
                  <c:v>833.89599999999996</c:v>
                </c:pt>
                <c:pt idx="2565">
                  <c:v>834.08600000000001</c:v>
                </c:pt>
                <c:pt idx="2566">
                  <c:v>834.27599999999995</c:v>
                </c:pt>
                <c:pt idx="2567">
                  <c:v>834.46599999999921</c:v>
                </c:pt>
                <c:pt idx="2568">
                  <c:v>834.65699999999947</c:v>
                </c:pt>
                <c:pt idx="2569">
                  <c:v>834.84699999999907</c:v>
                </c:pt>
                <c:pt idx="2570">
                  <c:v>835.03699999999947</c:v>
                </c:pt>
                <c:pt idx="2571">
                  <c:v>835.22699999999998</c:v>
                </c:pt>
                <c:pt idx="2572">
                  <c:v>835.41699999999946</c:v>
                </c:pt>
                <c:pt idx="2573">
                  <c:v>835.60699999999997</c:v>
                </c:pt>
                <c:pt idx="2574">
                  <c:v>835.7980000000008</c:v>
                </c:pt>
                <c:pt idx="2575">
                  <c:v>835.98800000000051</c:v>
                </c:pt>
                <c:pt idx="2576">
                  <c:v>836.17800000000068</c:v>
                </c:pt>
                <c:pt idx="2577">
                  <c:v>836.36799999999914</c:v>
                </c:pt>
                <c:pt idx="2578">
                  <c:v>836.5579999999992</c:v>
                </c:pt>
                <c:pt idx="2579">
                  <c:v>836.74800000000005</c:v>
                </c:pt>
                <c:pt idx="2580">
                  <c:v>836.93799999999919</c:v>
                </c:pt>
                <c:pt idx="2581">
                  <c:v>837.12900000000002</c:v>
                </c:pt>
                <c:pt idx="2582">
                  <c:v>837.31899999999996</c:v>
                </c:pt>
                <c:pt idx="2583">
                  <c:v>837.50900000000001</c:v>
                </c:pt>
                <c:pt idx="2584">
                  <c:v>837.69900000000052</c:v>
                </c:pt>
                <c:pt idx="2585">
                  <c:v>837.88900000000001</c:v>
                </c:pt>
                <c:pt idx="2586">
                  <c:v>838.07899999999995</c:v>
                </c:pt>
                <c:pt idx="2587">
                  <c:v>838.27000000000055</c:v>
                </c:pt>
                <c:pt idx="2588">
                  <c:v>838.45999999999947</c:v>
                </c:pt>
                <c:pt idx="2589">
                  <c:v>838.65</c:v>
                </c:pt>
                <c:pt idx="2590">
                  <c:v>838.83999999999946</c:v>
                </c:pt>
                <c:pt idx="2591">
                  <c:v>839.03</c:v>
                </c:pt>
                <c:pt idx="2592">
                  <c:v>839.22</c:v>
                </c:pt>
                <c:pt idx="2593">
                  <c:v>839.41099999999949</c:v>
                </c:pt>
                <c:pt idx="2594">
                  <c:v>839.601</c:v>
                </c:pt>
                <c:pt idx="2595">
                  <c:v>839.79100000000005</c:v>
                </c:pt>
                <c:pt idx="2596">
                  <c:v>839.98099999999999</c:v>
                </c:pt>
                <c:pt idx="2597">
                  <c:v>840.17100000000005</c:v>
                </c:pt>
                <c:pt idx="2598">
                  <c:v>840.36099999999919</c:v>
                </c:pt>
                <c:pt idx="2599">
                  <c:v>840.55099999999948</c:v>
                </c:pt>
                <c:pt idx="2600">
                  <c:v>840.74199999999996</c:v>
                </c:pt>
                <c:pt idx="2601">
                  <c:v>840.93199999999933</c:v>
                </c:pt>
                <c:pt idx="2602">
                  <c:v>841.12199999999996</c:v>
                </c:pt>
                <c:pt idx="2603">
                  <c:v>841.31199999999933</c:v>
                </c:pt>
                <c:pt idx="2604">
                  <c:v>841.50199999999938</c:v>
                </c:pt>
                <c:pt idx="2605">
                  <c:v>841.69200000000001</c:v>
                </c:pt>
                <c:pt idx="2606">
                  <c:v>841.88300000000004</c:v>
                </c:pt>
                <c:pt idx="2607">
                  <c:v>842.07299999999998</c:v>
                </c:pt>
                <c:pt idx="2608">
                  <c:v>842.26300000000003</c:v>
                </c:pt>
                <c:pt idx="2609">
                  <c:v>842.45299999999907</c:v>
                </c:pt>
                <c:pt idx="2610">
                  <c:v>842.64300000000003</c:v>
                </c:pt>
                <c:pt idx="2611">
                  <c:v>842.83299999999906</c:v>
                </c:pt>
                <c:pt idx="2612">
                  <c:v>843.02300000000002</c:v>
                </c:pt>
                <c:pt idx="2613">
                  <c:v>843.21400000000051</c:v>
                </c:pt>
                <c:pt idx="2614">
                  <c:v>843.404</c:v>
                </c:pt>
                <c:pt idx="2615">
                  <c:v>843.59400000000005</c:v>
                </c:pt>
                <c:pt idx="2616">
                  <c:v>843.78400000000067</c:v>
                </c:pt>
                <c:pt idx="2617">
                  <c:v>843.97400000000005</c:v>
                </c:pt>
                <c:pt idx="2618">
                  <c:v>844.16399999999999</c:v>
                </c:pt>
                <c:pt idx="2619">
                  <c:v>844.35499999999934</c:v>
                </c:pt>
                <c:pt idx="2620">
                  <c:v>844.54499999999996</c:v>
                </c:pt>
                <c:pt idx="2621">
                  <c:v>844.73500000000001</c:v>
                </c:pt>
                <c:pt idx="2622">
                  <c:v>844.92499999999939</c:v>
                </c:pt>
                <c:pt idx="2623">
                  <c:v>845.11500000000001</c:v>
                </c:pt>
                <c:pt idx="2624">
                  <c:v>845.30499999999938</c:v>
                </c:pt>
                <c:pt idx="2625">
                  <c:v>845.495</c:v>
                </c:pt>
                <c:pt idx="2626">
                  <c:v>845.68600000000004</c:v>
                </c:pt>
                <c:pt idx="2627">
                  <c:v>845.87599999999998</c:v>
                </c:pt>
                <c:pt idx="2628">
                  <c:v>846.06599999999946</c:v>
                </c:pt>
                <c:pt idx="2629">
                  <c:v>846.25599999999997</c:v>
                </c:pt>
                <c:pt idx="2630">
                  <c:v>846.44599999999946</c:v>
                </c:pt>
                <c:pt idx="2631">
                  <c:v>846.63599999999997</c:v>
                </c:pt>
                <c:pt idx="2632">
                  <c:v>846.8269999999992</c:v>
                </c:pt>
                <c:pt idx="2633">
                  <c:v>847.01699999999948</c:v>
                </c:pt>
                <c:pt idx="2634">
                  <c:v>847.20699999999999</c:v>
                </c:pt>
                <c:pt idx="2635">
                  <c:v>847.39699999999948</c:v>
                </c:pt>
                <c:pt idx="2636">
                  <c:v>847.58699999999999</c:v>
                </c:pt>
                <c:pt idx="2637">
                  <c:v>847.77700000000004</c:v>
                </c:pt>
                <c:pt idx="2638">
                  <c:v>847.96799999999905</c:v>
                </c:pt>
                <c:pt idx="2639">
                  <c:v>848.15800000000002</c:v>
                </c:pt>
                <c:pt idx="2640">
                  <c:v>848.34799999999905</c:v>
                </c:pt>
                <c:pt idx="2641">
                  <c:v>848.53800000000001</c:v>
                </c:pt>
                <c:pt idx="2642">
                  <c:v>848.72799999999938</c:v>
                </c:pt>
                <c:pt idx="2643">
                  <c:v>848.91800000000001</c:v>
                </c:pt>
                <c:pt idx="2644">
                  <c:v>849.10900000000004</c:v>
                </c:pt>
                <c:pt idx="2645">
                  <c:v>849.29900000000055</c:v>
                </c:pt>
                <c:pt idx="2646">
                  <c:v>849.48900000000003</c:v>
                </c:pt>
                <c:pt idx="2647">
                  <c:v>849.67900000000054</c:v>
                </c:pt>
                <c:pt idx="2648">
                  <c:v>849.86899999999946</c:v>
                </c:pt>
                <c:pt idx="2649">
                  <c:v>850.05899999999997</c:v>
                </c:pt>
                <c:pt idx="2650">
                  <c:v>850.25</c:v>
                </c:pt>
                <c:pt idx="2651">
                  <c:v>850.43999999999949</c:v>
                </c:pt>
                <c:pt idx="2652">
                  <c:v>850.63</c:v>
                </c:pt>
                <c:pt idx="2653">
                  <c:v>850.81999999999948</c:v>
                </c:pt>
                <c:pt idx="2654">
                  <c:v>851.01</c:v>
                </c:pt>
                <c:pt idx="2655">
                  <c:v>851.2</c:v>
                </c:pt>
                <c:pt idx="2656">
                  <c:v>851.39</c:v>
                </c:pt>
                <c:pt idx="2657">
                  <c:v>851.58100000000002</c:v>
                </c:pt>
                <c:pt idx="2658">
                  <c:v>851.77100000000053</c:v>
                </c:pt>
                <c:pt idx="2659">
                  <c:v>851.96099999999933</c:v>
                </c:pt>
                <c:pt idx="2660">
                  <c:v>852.15099999999939</c:v>
                </c:pt>
                <c:pt idx="2661">
                  <c:v>852.34099999999921</c:v>
                </c:pt>
                <c:pt idx="2662">
                  <c:v>852.53099999999949</c:v>
                </c:pt>
                <c:pt idx="2663">
                  <c:v>852.721</c:v>
                </c:pt>
                <c:pt idx="2664">
                  <c:v>852.91199999999947</c:v>
                </c:pt>
                <c:pt idx="2665">
                  <c:v>853.10199999999998</c:v>
                </c:pt>
                <c:pt idx="2666">
                  <c:v>853.29200000000003</c:v>
                </c:pt>
                <c:pt idx="2667">
                  <c:v>853.48199999999997</c:v>
                </c:pt>
                <c:pt idx="2668">
                  <c:v>853.67200000000003</c:v>
                </c:pt>
                <c:pt idx="2669">
                  <c:v>853.86199999999906</c:v>
                </c:pt>
                <c:pt idx="2670">
                  <c:v>854.053</c:v>
                </c:pt>
                <c:pt idx="2671">
                  <c:v>854.24300000000005</c:v>
                </c:pt>
                <c:pt idx="2672">
                  <c:v>854.4329999999992</c:v>
                </c:pt>
                <c:pt idx="2673">
                  <c:v>854.62300000000005</c:v>
                </c:pt>
                <c:pt idx="2674">
                  <c:v>854.81299999999919</c:v>
                </c:pt>
                <c:pt idx="2675">
                  <c:v>855.00300000000004</c:v>
                </c:pt>
                <c:pt idx="2676">
                  <c:v>855.19400000000053</c:v>
                </c:pt>
                <c:pt idx="2677">
                  <c:v>855.38400000000001</c:v>
                </c:pt>
                <c:pt idx="2678">
                  <c:v>855.57400000000052</c:v>
                </c:pt>
                <c:pt idx="2679">
                  <c:v>855.76400000000001</c:v>
                </c:pt>
                <c:pt idx="2680">
                  <c:v>855.95399999999938</c:v>
                </c:pt>
                <c:pt idx="2681">
                  <c:v>856.14400000000001</c:v>
                </c:pt>
                <c:pt idx="2682">
                  <c:v>856.33499999999947</c:v>
                </c:pt>
                <c:pt idx="2683">
                  <c:v>856.52499999999998</c:v>
                </c:pt>
                <c:pt idx="2684">
                  <c:v>856.71500000000003</c:v>
                </c:pt>
                <c:pt idx="2685">
                  <c:v>856.90499999999997</c:v>
                </c:pt>
                <c:pt idx="2686">
                  <c:v>857.09500000000003</c:v>
                </c:pt>
                <c:pt idx="2687">
                  <c:v>857.28500000000054</c:v>
                </c:pt>
                <c:pt idx="2688">
                  <c:v>857.47500000000002</c:v>
                </c:pt>
                <c:pt idx="2689">
                  <c:v>857.66599999999949</c:v>
                </c:pt>
                <c:pt idx="2690">
                  <c:v>857.8559999999992</c:v>
                </c:pt>
                <c:pt idx="2691">
                  <c:v>858.04599999999948</c:v>
                </c:pt>
                <c:pt idx="2692">
                  <c:v>858.23599999999999</c:v>
                </c:pt>
                <c:pt idx="2693">
                  <c:v>858.42599999999948</c:v>
                </c:pt>
                <c:pt idx="2694">
                  <c:v>858.61599999999999</c:v>
                </c:pt>
                <c:pt idx="2695">
                  <c:v>858.80699999999933</c:v>
                </c:pt>
                <c:pt idx="2696">
                  <c:v>858.99699999999996</c:v>
                </c:pt>
                <c:pt idx="2697">
                  <c:v>859.18700000000001</c:v>
                </c:pt>
                <c:pt idx="2698">
                  <c:v>859.37699999999938</c:v>
                </c:pt>
                <c:pt idx="2699">
                  <c:v>859.56699999999921</c:v>
                </c:pt>
                <c:pt idx="2700">
                  <c:v>859.75699999999949</c:v>
                </c:pt>
                <c:pt idx="2701">
                  <c:v>859.94799999999907</c:v>
                </c:pt>
                <c:pt idx="2702">
                  <c:v>860.13800000000003</c:v>
                </c:pt>
                <c:pt idx="2703">
                  <c:v>860.32799999999907</c:v>
                </c:pt>
                <c:pt idx="2704">
                  <c:v>860.51800000000003</c:v>
                </c:pt>
                <c:pt idx="2705">
                  <c:v>860.70799999999997</c:v>
                </c:pt>
                <c:pt idx="2706">
                  <c:v>860.89800000000002</c:v>
                </c:pt>
                <c:pt idx="2707">
                  <c:v>861.08799999999997</c:v>
                </c:pt>
                <c:pt idx="2708">
                  <c:v>861.27900000000068</c:v>
                </c:pt>
                <c:pt idx="2709">
                  <c:v>861.46899999999948</c:v>
                </c:pt>
                <c:pt idx="2710">
                  <c:v>861.65899999999999</c:v>
                </c:pt>
                <c:pt idx="2711">
                  <c:v>861.84899999999948</c:v>
                </c:pt>
                <c:pt idx="2712">
                  <c:v>862.03899999999999</c:v>
                </c:pt>
                <c:pt idx="2713">
                  <c:v>862.22900000000004</c:v>
                </c:pt>
                <c:pt idx="2714">
                  <c:v>862.41899999999998</c:v>
                </c:pt>
                <c:pt idx="2715">
                  <c:v>862.61</c:v>
                </c:pt>
                <c:pt idx="2716">
                  <c:v>862.8</c:v>
                </c:pt>
                <c:pt idx="2717">
                  <c:v>862.99</c:v>
                </c:pt>
                <c:pt idx="2718">
                  <c:v>863.18000000000052</c:v>
                </c:pt>
                <c:pt idx="2719">
                  <c:v>863.37</c:v>
                </c:pt>
                <c:pt idx="2720">
                  <c:v>863.56</c:v>
                </c:pt>
                <c:pt idx="2721">
                  <c:v>863.75099999999998</c:v>
                </c:pt>
                <c:pt idx="2722">
                  <c:v>863.94099999999946</c:v>
                </c:pt>
                <c:pt idx="2723">
                  <c:v>864.13099999999997</c:v>
                </c:pt>
                <c:pt idx="2724">
                  <c:v>864.32099999999946</c:v>
                </c:pt>
                <c:pt idx="2725">
                  <c:v>864.51099999999997</c:v>
                </c:pt>
                <c:pt idx="2726">
                  <c:v>864.70100000000002</c:v>
                </c:pt>
                <c:pt idx="2727">
                  <c:v>864.89099999999996</c:v>
                </c:pt>
                <c:pt idx="2728">
                  <c:v>865.08199999999999</c:v>
                </c:pt>
                <c:pt idx="2729">
                  <c:v>865.27200000000005</c:v>
                </c:pt>
                <c:pt idx="2730">
                  <c:v>865.46199999999919</c:v>
                </c:pt>
                <c:pt idx="2731">
                  <c:v>865.65199999999948</c:v>
                </c:pt>
                <c:pt idx="2732">
                  <c:v>865.84199999999919</c:v>
                </c:pt>
                <c:pt idx="2733">
                  <c:v>866.03199999999947</c:v>
                </c:pt>
                <c:pt idx="2734">
                  <c:v>866.22299999999996</c:v>
                </c:pt>
                <c:pt idx="2735">
                  <c:v>866.41300000000001</c:v>
                </c:pt>
                <c:pt idx="2736">
                  <c:v>866.60299999999938</c:v>
                </c:pt>
                <c:pt idx="2737">
                  <c:v>866.7930000000008</c:v>
                </c:pt>
                <c:pt idx="2738">
                  <c:v>866.98299999999949</c:v>
                </c:pt>
                <c:pt idx="2739">
                  <c:v>867.1730000000008</c:v>
                </c:pt>
                <c:pt idx="2740">
                  <c:v>867.36300000000006</c:v>
                </c:pt>
                <c:pt idx="2741">
                  <c:v>867.55399999999997</c:v>
                </c:pt>
                <c:pt idx="2742">
                  <c:v>867.74400000000003</c:v>
                </c:pt>
                <c:pt idx="2743">
                  <c:v>867.93399999999997</c:v>
                </c:pt>
                <c:pt idx="2744">
                  <c:v>868.12400000000002</c:v>
                </c:pt>
                <c:pt idx="2745">
                  <c:v>868.31399999999996</c:v>
                </c:pt>
                <c:pt idx="2746">
                  <c:v>868.50400000000002</c:v>
                </c:pt>
                <c:pt idx="2747">
                  <c:v>868.69500000000005</c:v>
                </c:pt>
                <c:pt idx="2748">
                  <c:v>868.88499999999999</c:v>
                </c:pt>
                <c:pt idx="2749">
                  <c:v>869.07500000000005</c:v>
                </c:pt>
                <c:pt idx="2750">
                  <c:v>869.26499999999999</c:v>
                </c:pt>
                <c:pt idx="2751">
                  <c:v>869.45499999999947</c:v>
                </c:pt>
                <c:pt idx="2752">
                  <c:v>869.64499999999998</c:v>
                </c:pt>
                <c:pt idx="2753">
                  <c:v>869.83499999999947</c:v>
                </c:pt>
                <c:pt idx="2754">
                  <c:v>870.02599999999939</c:v>
                </c:pt>
                <c:pt idx="2755">
                  <c:v>870.21600000000001</c:v>
                </c:pt>
                <c:pt idx="2756">
                  <c:v>870.40599999999949</c:v>
                </c:pt>
                <c:pt idx="2757">
                  <c:v>870.596</c:v>
                </c:pt>
                <c:pt idx="2758">
                  <c:v>870.78599999999994</c:v>
                </c:pt>
                <c:pt idx="2759">
                  <c:v>870.976</c:v>
                </c:pt>
                <c:pt idx="2760">
                  <c:v>871.16699999999946</c:v>
                </c:pt>
                <c:pt idx="2761">
                  <c:v>871.35699999999906</c:v>
                </c:pt>
                <c:pt idx="2762">
                  <c:v>871.54699999999946</c:v>
                </c:pt>
                <c:pt idx="2763">
                  <c:v>871.73699999999997</c:v>
                </c:pt>
                <c:pt idx="2764">
                  <c:v>871.92699999999934</c:v>
                </c:pt>
                <c:pt idx="2765">
                  <c:v>872.11699999999996</c:v>
                </c:pt>
                <c:pt idx="2766">
                  <c:v>872.30699999999933</c:v>
                </c:pt>
                <c:pt idx="2767">
                  <c:v>872.49800000000005</c:v>
                </c:pt>
                <c:pt idx="2768">
                  <c:v>872.68799999999999</c:v>
                </c:pt>
                <c:pt idx="2769">
                  <c:v>872.87800000000004</c:v>
                </c:pt>
                <c:pt idx="2770">
                  <c:v>873.06799999999919</c:v>
                </c:pt>
                <c:pt idx="2771">
                  <c:v>873.25800000000004</c:v>
                </c:pt>
                <c:pt idx="2772">
                  <c:v>873.44799999999907</c:v>
                </c:pt>
                <c:pt idx="2773">
                  <c:v>873.63800000000003</c:v>
                </c:pt>
                <c:pt idx="2774">
                  <c:v>873.82899999999938</c:v>
                </c:pt>
                <c:pt idx="2775">
                  <c:v>874.01900000000001</c:v>
                </c:pt>
                <c:pt idx="2776">
                  <c:v>874.20899999999995</c:v>
                </c:pt>
                <c:pt idx="2777">
                  <c:v>874.399</c:v>
                </c:pt>
                <c:pt idx="2778">
                  <c:v>874.58900000000051</c:v>
                </c:pt>
                <c:pt idx="2779">
                  <c:v>874.77900000000068</c:v>
                </c:pt>
                <c:pt idx="2780">
                  <c:v>874.96899999999948</c:v>
                </c:pt>
                <c:pt idx="2781">
                  <c:v>875.16</c:v>
                </c:pt>
                <c:pt idx="2782">
                  <c:v>875.34999999999934</c:v>
                </c:pt>
                <c:pt idx="2783">
                  <c:v>875.54</c:v>
                </c:pt>
                <c:pt idx="2784">
                  <c:v>875.73</c:v>
                </c:pt>
                <c:pt idx="2785">
                  <c:v>875.92</c:v>
                </c:pt>
                <c:pt idx="2786">
                  <c:v>876.11</c:v>
                </c:pt>
                <c:pt idx="2787">
                  <c:v>876.3</c:v>
                </c:pt>
                <c:pt idx="2788">
                  <c:v>876.49099999999999</c:v>
                </c:pt>
                <c:pt idx="2789">
                  <c:v>876.68100000000004</c:v>
                </c:pt>
                <c:pt idx="2790">
                  <c:v>876.87099999999998</c:v>
                </c:pt>
                <c:pt idx="2791">
                  <c:v>877.06099999999947</c:v>
                </c:pt>
                <c:pt idx="2792">
                  <c:v>877.25099999999998</c:v>
                </c:pt>
                <c:pt idx="2793">
                  <c:v>877.44099999999946</c:v>
                </c:pt>
                <c:pt idx="2794">
                  <c:v>877.63199999999949</c:v>
                </c:pt>
                <c:pt idx="2795">
                  <c:v>877.82199999999921</c:v>
                </c:pt>
                <c:pt idx="2796">
                  <c:v>878.01199999999949</c:v>
                </c:pt>
                <c:pt idx="2797">
                  <c:v>878.202</c:v>
                </c:pt>
                <c:pt idx="2798">
                  <c:v>878.39199999999948</c:v>
                </c:pt>
                <c:pt idx="2799">
                  <c:v>878.58199999999999</c:v>
                </c:pt>
                <c:pt idx="2800">
                  <c:v>878.77200000000005</c:v>
                </c:pt>
                <c:pt idx="2801">
                  <c:v>878.96299999999906</c:v>
                </c:pt>
                <c:pt idx="2802">
                  <c:v>879.15300000000002</c:v>
                </c:pt>
                <c:pt idx="2803">
                  <c:v>879.34299999999905</c:v>
                </c:pt>
                <c:pt idx="2804">
                  <c:v>879.53300000000002</c:v>
                </c:pt>
                <c:pt idx="2805">
                  <c:v>879.72299999999996</c:v>
                </c:pt>
                <c:pt idx="2806">
                  <c:v>879.91300000000001</c:v>
                </c:pt>
                <c:pt idx="2807">
                  <c:v>880.10299999999938</c:v>
                </c:pt>
                <c:pt idx="2808">
                  <c:v>880.29400000000055</c:v>
                </c:pt>
                <c:pt idx="2809">
                  <c:v>880.48400000000004</c:v>
                </c:pt>
                <c:pt idx="2810">
                  <c:v>880.67400000000055</c:v>
                </c:pt>
                <c:pt idx="2811">
                  <c:v>880.86399999999946</c:v>
                </c:pt>
                <c:pt idx="2812">
                  <c:v>881.05399999999997</c:v>
                </c:pt>
                <c:pt idx="2813">
                  <c:v>881.24400000000003</c:v>
                </c:pt>
                <c:pt idx="2814">
                  <c:v>881.43399999999997</c:v>
                </c:pt>
                <c:pt idx="2815">
                  <c:v>881.625</c:v>
                </c:pt>
                <c:pt idx="2816">
                  <c:v>881.81499999999949</c:v>
                </c:pt>
                <c:pt idx="2817">
                  <c:v>882.005</c:v>
                </c:pt>
                <c:pt idx="2818">
                  <c:v>882.19500000000005</c:v>
                </c:pt>
                <c:pt idx="2819">
                  <c:v>882.38499999999999</c:v>
                </c:pt>
                <c:pt idx="2820">
                  <c:v>882.57500000000005</c:v>
                </c:pt>
                <c:pt idx="2821">
                  <c:v>882.76499999999999</c:v>
                </c:pt>
                <c:pt idx="2822">
                  <c:v>882.95599999999934</c:v>
                </c:pt>
                <c:pt idx="2823">
                  <c:v>883.14599999999996</c:v>
                </c:pt>
                <c:pt idx="2824">
                  <c:v>883.33599999999933</c:v>
                </c:pt>
                <c:pt idx="2825">
                  <c:v>883.52599999999939</c:v>
                </c:pt>
                <c:pt idx="2826">
                  <c:v>883.71600000000001</c:v>
                </c:pt>
                <c:pt idx="2827">
                  <c:v>883.90599999999949</c:v>
                </c:pt>
                <c:pt idx="2828">
                  <c:v>884.096</c:v>
                </c:pt>
                <c:pt idx="2829">
                  <c:v>884.28599999999994</c:v>
                </c:pt>
                <c:pt idx="2830">
                  <c:v>884.47699999999998</c:v>
                </c:pt>
                <c:pt idx="2831">
                  <c:v>884.66699999999946</c:v>
                </c:pt>
                <c:pt idx="2832">
                  <c:v>884.85699999999906</c:v>
                </c:pt>
                <c:pt idx="2833">
                  <c:v>885.04699999999946</c:v>
                </c:pt>
                <c:pt idx="2834">
                  <c:v>885.23699999999997</c:v>
                </c:pt>
                <c:pt idx="2835">
                  <c:v>885.42699999999934</c:v>
                </c:pt>
                <c:pt idx="2836">
                  <c:v>885.61699999999996</c:v>
                </c:pt>
                <c:pt idx="2837">
                  <c:v>885.8079999999992</c:v>
                </c:pt>
                <c:pt idx="2838">
                  <c:v>885.99800000000005</c:v>
                </c:pt>
                <c:pt idx="2839">
                  <c:v>886.18799999999999</c:v>
                </c:pt>
                <c:pt idx="2840">
                  <c:v>886.37800000000004</c:v>
                </c:pt>
                <c:pt idx="2841">
                  <c:v>886.56799999999919</c:v>
                </c:pt>
                <c:pt idx="2842">
                  <c:v>886.75800000000004</c:v>
                </c:pt>
                <c:pt idx="2843">
                  <c:v>886.94799999999907</c:v>
                </c:pt>
                <c:pt idx="2844">
                  <c:v>887.13900000000001</c:v>
                </c:pt>
                <c:pt idx="2845">
                  <c:v>887.32899999999938</c:v>
                </c:pt>
                <c:pt idx="2846">
                  <c:v>887.51900000000001</c:v>
                </c:pt>
                <c:pt idx="2847">
                  <c:v>887.70899999999995</c:v>
                </c:pt>
                <c:pt idx="2848">
                  <c:v>887.899</c:v>
                </c:pt>
                <c:pt idx="2849">
                  <c:v>888.08900000000051</c:v>
                </c:pt>
                <c:pt idx="2850">
                  <c:v>888.27900000000068</c:v>
                </c:pt>
                <c:pt idx="2851">
                  <c:v>888.46899999999948</c:v>
                </c:pt>
                <c:pt idx="2852">
                  <c:v>888.66</c:v>
                </c:pt>
                <c:pt idx="2853">
                  <c:v>888.84999999999934</c:v>
                </c:pt>
                <c:pt idx="2854">
                  <c:v>889.04</c:v>
                </c:pt>
                <c:pt idx="2855">
                  <c:v>889.23</c:v>
                </c:pt>
                <c:pt idx="2856">
                  <c:v>889.42</c:v>
                </c:pt>
                <c:pt idx="2857">
                  <c:v>889.61</c:v>
                </c:pt>
                <c:pt idx="2858">
                  <c:v>889.8</c:v>
                </c:pt>
                <c:pt idx="2859">
                  <c:v>889.99</c:v>
                </c:pt>
                <c:pt idx="2860">
                  <c:v>890.18100000000004</c:v>
                </c:pt>
                <c:pt idx="2861">
                  <c:v>890.37099999999998</c:v>
                </c:pt>
                <c:pt idx="2862">
                  <c:v>890.56099999999947</c:v>
                </c:pt>
                <c:pt idx="2863">
                  <c:v>890.75099999999998</c:v>
                </c:pt>
                <c:pt idx="2864">
                  <c:v>890.94099999999946</c:v>
                </c:pt>
                <c:pt idx="2865">
                  <c:v>891.13099999999997</c:v>
                </c:pt>
                <c:pt idx="2866">
                  <c:v>891.32099999999946</c:v>
                </c:pt>
                <c:pt idx="2867">
                  <c:v>891.51199999999949</c:v>
                </c:pt>
                <c:pt idx="2868">
                  <c:v>891.702</c:v>
                </c:pt>
                <c:pt idx="2869">
                  <c:v>891.89199999999948</c:v>
                </c:pt>
                <c:pt idx="2870">
                  <c:v>892.08199999999999</c:v>
                </c:pt>
                <c:pt idx="2871">
                  <c:v>892.27200000000005</c:v>
                </c:pt>
                <c:pt idx="2872">
                  <c:v>892.46199999999919</c:v>
                </c:pt>
                <c:pt idx="2873">
                  <c:v>892.65199999999948</c:v>
                </c:pt>
                <c:pt idx="2874">
                  <c:v>892.84199999999919</c:v>
                </c:pt>
                <c:pt idx="2875">
                  <c:v>893.03300000000002</c:v>
                </c:pt>
                <c:pt idx="2876">
                  <c:v>893.22299999999996</c:v>
                </c:pt>
                <c:pt idx="2877">
                  <c:v>893.41300000000001</c:v>
                </c:pt>
                <c:pt idx="2878">
                  <c:v>893.60299999999938</c:v>
                </c:pt>
                <c:pt idx="2879">
                  <c:v>893.7930000000008</c:v>
                </c:pt>
                <c:pt idx="2880">
                  <c:v>893.98299999999949</c:v>
                </c:pt>
                <c:pt idx="2881">
                  <c:v>894.1730000000008</c:v>
                </c:pt>
                <c:pt idx="2882">
                  <c:v>894.36300000000006</c:v>
                </c:pt>
                <c:pt idx="2883">
                  <c:v>894.55399999999997</c:v>
                </c:pt>
                <c:pt idx="2884">
                  <c:v>894.74400000000003</c:v>
                </c:pt>
                <c:pt idx="2885">
                  <c:v>894.93399999999997</c:v>
                </c:pt>
                <c:pt idx="2886">
                  <c:v>895.12400000000002</c:v>
                </c:pt>
                <c:pt idx="2887">
                  <c:v>895.31399999999996</c:v>
                </c:pt>
                <c:pt idx="2888">
                  <c:v>895.50400000000002</c:v>
                </c:pt>
                <c:pt idx="2889">
                  <c:v>895.69400000000053</c:v>
                </c:pt>
                <c:pt idx="2890">
                  <c:v>895.88400000000001</c:v>
                </c:pt>
                <c:pt idx="2891">
                  <c:v>896.07500000000005</c:v>
                </c:pt>
                <c:pt idx="2892">
                  <c:v>896.26499999999999</c:v>
                </c:pt>
                <c:pt idx="2893">
                  <c:v>896.45499999999947</c:v>
                </c:pt>
                <c:pt idx="2894">
                  <c:v>896.64499999999998</c:v>
                </c:pt>
                <c:pt idx="2895">
                  <c:v>896.83499999999947</c:v>
                </c:pt>
                <c:pt idx="2896">
                  <c:v>897.02499999999998</c:v>
                </c:pt>
                <c:pt idx="2897">
                  <c:v>897.21500000000003</c:v>
                </c:pt>
                <c:pt idx="2898">
                  <c:v>897.40499999999997</c:v>
                </c:pt>
                <c:pt idx="2899">
                  <c:v>897.59500000000003</c:v>
                </c:pt>
                <c:pt idx="2900">
                  <c:v>897.78599999999994</c:v>
                </c:pt>
                <c:pt idx="2901">
                  <c:v>897.976</c:v>
                </c:pt>
                <c:pt idx="2902">
                  <c:v>898.16599999999949</c:v>
                </c:pt>
                <c:pt idx="2903">
                  <c:v>898.3559999999992</c:v>
                </c:pt>
                <c:pt idx="2904">
                  <c:v>898.54599999999948</c:v>
                </c:pt>
                <c:pt idx="2905">
                  <c:v>898.73599999999999</c:v>
                </c:pt>
                <c:pt idx="2906">
                  <c:v>898.92599999999948</c:v>
                </c:pt>
                <c:pt idx="2907">
                  <c:v>899.11599999999999</c:v>
                </c:pt>
                <c:pt idx="2908">
                  <c:v>899.30699999999933</c:v>
                </c:pt>
                <c:pt idx="2909">
                  <c:v>899.49699999999996</c:v>
                </c:pt>
                <c:pt idx="2910">
                  <c:v>899.68700000000001</c:v>
                </c:pt>
                <c:pt idx="2911">
                  <c:v>899.87699999999938</c:v>
                </c:pt>
                <c:pt idx="2912">
                  <c:v>900.06699999999921</c:v>
                </c:pt>
                <c:pt idx="2913">
                  <c:v>900.25699999999949</c:v>
                </c:pt>
                <c:pt idx="2914">
                  <c:v>900.44699999999921</c:v>
                </c:pt>
                <c:pt idx="2915">
                  <c:v>900.63699999999949</c:v>
                </c:pt>
                <c:pt idx="2916">
                  <c:v>900.8269999999992</c:v>
                </c:pt>
                <c:pt idx="2917">
                  <c:v>901.01800000000003</c:v>
                </c:pt>
                <c:pt idx="2918">
                  <c:v>901.20799999999997</c:v>
                </c:pt>
                <c:pt idx="2919">
                  <c:v>901.39800000000002</c:v>
                </c:pt>
                <c:pt idx="2920">
                  <c:v>901.58799999999997</c:v>
                </c:pt>
                <c:pt idx="2921">
                  <c:v>901.77800000000082</c:v>
                </c:pt>
                <c:pt idx="2922">
                  <c:v>901.96799999999905</c:v>
                </c:pt>
                <c:pt idx="2923">
                  <c:v>902.15800000000002</c:v>
                </c:pt>
                <c:pt idx="2924">
                  <c:v>902.34799999999905</c:v>
                </c:pt>
                <c:pt idx="2925">
                  <c:v>902.53899999999999</c:v>
                </c:pt>
                <c:pt idx="2926">
                  <c:v>902.72900000000004</c:v>
                </c:pt>
                <c:pt idx="2927">
                  <c:v>902.91899999999998</c:v>
                </c:pt>
                <c:pt idx="2928">
                  <c:v>903.10900000000004</c:v>
                </c:pt>
                <c:pt idx="2929">
                  <c:v>903.29900000000055</c:v>
                </c:pt>
                <c:pt idx="2930">
                  <c:v>903.48900000000003</c:v>
                </c:pt>
                <c:pt idx="2931">
                  <c:v>903.67900000000054</c:v>
                </c:pt>
                <c:pt idx="2932">
                  <c:v>903.86899999999946</c:v>
                </c:pt>
                <c:pt idx="2933">
                  <c:v>904.05899999999997</c:v>
                </c:pt>
                <c:pt idx="2934">
                  <c:v>904.24900000000002</c:v>
                </c:pt>
                <c:pt idx="2935">
                  <c:v>904.43999999999949</c:v>
                </c:pt>
                <c:pt idx="2936">
                  <c:v>904.63</c:v>
                </c:pt>
                <c:pt idx="2937">
                  <c:v>904.81999999999948</c:v>
                </c:pt>
                <c:pt idx="2938">
                  <c:v>905.01</c:v>
                </c:pt>
                <c:pt idx="2939">
                  <c:v>905.2</c:v>
                </c:pt>
                <c:pt idx="2940">
                  <c:v>905.39</c:v>
                </c:pt>
                <c:pt idx="2941">
                  <c:v>905.58</c:v>
                </c:pt>
                <c:pt idx="2942">
                  <c:v>905.77000000000055</c:v>
                </c:pt>
                <c:pt idx="2943">
                  <c:v>905.95999999999947</c:v>
                </c:pt>
                <c:pt idx="2944">
                  <c:v>906.15099999999939</c:v>
                </c:pt>
                <c:pt idx="2945">
                  <c:v>906.34099999999921</c:v>
                </c:pt>
                <c:pt idx="2946">
                  <c:v>906.53099999999949</c:v>
                </c:pt>
                <c:pt idx="2947">
                  <c:v>906.721</c:v>
                </c:pt>
                <c:pt idx="2948">
                  <c:v>906.91099999999949</c:v>
                </c:pt>
                <c:pt idx="2949">
                  <c:v>907.101</c:v>
                </c:pt>
                <c:pt idx="2950">
                  <c:v>907.29100000000005</c:v>
                </c:pt>
                <c:pt idx="2951">
                  <c:v>907.48099999999999</c:v>
                </c:pt>
                <c:pt idx="2952">
                  <c:v>907.67100000000005</c:v>
                </c:pt>
                <c:pt idx="2953">
                  <c:v>907.86099999999919</c:v>
                </c:pt>
                <c:pt idx="2954">
                  <c:v>908.05199999999934</c:v>
                </c:pt>
                <c:pt idx="2955">
                  <c:v>908.24199999999996</c:v>
                </c:pt>
                <c:pt idx="2956">
                  <c:v>908.43199999999933</c:v>
                </c:pt>
                <c:pt idx="2957">
                  <c:v>908.62199999999996</c:v>
                </c:pt>
                <c:pt idx="2958">
                  <c:v>908.81199999999933</c:v>
                </c:pt>
                <c:pt idx="2959">
                  <c:v>909.00199999999938</c:v>
                </c:pt>
                <c:pt idx="2960">
                  <c:v>909.19200000000001</c:v>
                </c:pt>
                <c:pt idx="2961">
                  <c:v>909.38199999999949</c:v>
                </c:pt>
                <c:pt idx="2962">
                  <c:v>909.572</c:v>
                </c:pt>
                <c:pt idx="2963">
                  <c:v>909.76199999999949</c:v>
                </c:pt>
                <c:pt idx="2964">
                  <c:v>909.95299999999907</c:v>
                </c:pt>
                <c:pt idx="2965">
                  <c:v>910.14300000000003</c:v>
                </c:pt>
                <c:pt idx="2966">
                  <c:v>910.33299999999906</c:v>
                </c:pt>
                <c:pt idx="2967">
                  <c:v>910.52300000000002</c:v>
                </c:pt>
                <c:pt idx="2968">
                  <c:v>910.71299999999997</c:v>
                </c:pt>
                <c:pt idx="2969">
                  <c:v>910.90300000000002</c:v>
                </c:pt>
                <c:pt idx="2970">
                  <c:v>911.09299999999996</c:v>
                </c:pt>
                <c:pt idx="2971">
                  <c:v>911.28300000000081</c:v>
                </c:pt>
                <c:pt idx="2972">
                  <c:v>911.47299999999996</c:v>
                </c:pt>
                <c:pt idx="2973">
                  <c:v>911.66300000000001</c:v>
                </c:pt>
                <c:pt idx="2974">
                  <c:v>911.85399999999947</c:v>
                </c:pt>
                <c:pt idx="2975">
                  <c:v>912.04399999999998</c:v>
                </c:pt>
                <c:pt idx="2976">
                  <c:v>912.23400000000004</c:v>
                </c:pt>
                <c:pt idx="2977">
                  <c:v>912.42399999999998</c:v>
                </c:pt>
                <c:pt idx="2978">
                  <c:v>912.61400000000003</c:v>
                </c:pt>
                <c:pt idx="2979">
                  <c:v>912.80399999999997</c:v>
                </c:pt>
                <c:pt idx="2980">
                  <c:v>912.99400000000003</c:v>
                </c:pt>
                <c:pt idx="2981">
                  <c:v>913.18400000000054</c:v>
                </c:pt>
                <c:pt idx="2982">
                  <c:v>913.37400000000002</c:v>
                </c:pt>
                <c:pt idx="2983">
                  <c:v>913.56399999999996</c:v>
                </c:pt>
                <c:pt idx="2984">
                  <c:v>913.75400000000002</c:v>
                </c:pt>
                <c:pt idx="2985">
                  <c:v>913.94499999999948</c:v>
                </c:pt>
                <c:pt idx="2986">
                  <c:v>914.13499999999999</c:v>
                </c:pt>
                <c:pt idx="2987">
                  <c:v>914.32499999999948</c:v>
                </c:pt>
                <c:pt idx="2988">
                  <c:v>914.51499999999999</c:v>
                </c:pt>
                <c:pt idx="2989">
                  <c:v>914.70500000000004</c:v>
                </c:pt>
                <c:pt idx="2990">
                  <c:v>914.89499999999998</c:v>
                </c:pt>
                <c:pt idx="2991">
                  <c:v>915.08500000000004</c:v>
                </c:pt>
                <c:pt idx="2992">
                  <c:v>915.27500000000055</c:v>
                </c:pt>
                <c:pt idx="2993">
                  <c:v>915.46499999999946</c:v>
                </c:pt>
                <c:pt idx="2994">
                  <c:v>915.65499999999997</c:v>
                </c:pt>
                <c:pt idx="2995">
                  <c:v>915.84499999999946</c:v>
                </c:pt>
                <c:pt idx="2996">
                  <c:v>916.03499999999997</c:v>
                </c:pt>
                <c:pt idx="2997">
                  <c:v>916.226</c:v>
                </c:pt>
                <c:pt idx="2998">
                  <c:v>916.41599999999949</c:v>
                </c:pt>
                <c:pt idx="2999">
                  <c:v>916.60599999999999</c:v>
                </c:pt>
                <c:pt idx="3000">
                  <c:v>916.79600000000005</c:v>
                </c:pt>
                <c:pt idx="3001">
                  <c:v>916.98599999999999</c:v>
                </c:pt>
                <c:pt idx="3002">
                  <c:v>917.17600000000004</c:v>
                </c:pt>
                <c:pt idx="3003">
                  <c:v>917.36599999999919</c:v>
                </c:pt>
                <c:pt idx="3004">
                  <c:v>917.55599999999947</c:v>
                </c:pt>
                <c:pt idx="3005">
                  <c:v>917.74599999999998</c:v>
                </c:pt>
                <c:pt idx="3006">
                  <c:v>917.93599999999947</c:v>
                </c:pt>
                <c:pt idx="3007">
                  <c:v>918.12599999999998</c:v>
                </c:pt>
                <c:pt idx="3008">
                  <c:v>918.31599999999946</c:v>
                </c:pt>
                <c:pt idx="3009">
                  <c:v>918.50699999999949</c:v>
                </c:pt>
                <c:pt idx="3010">
                  <c:v>918.697</c:v>
                </c:pt>
                <c:pt idx="3011">
                  <c:v>918.88699999999949</c:v>
                </c:pt>
                <c:pt idx="3012">
                  <c:v>919.077</c:v>
                </c:pt>
                <c:pt idx="3013">
                  <c:v>919.26699999999948</c:v>
                </c:pt>
                <c:pt idx="3014">
                  <c:v>919.4569999999992</c:v>
                </c:pt>
                <c:pt idx="3015">
                  <c:v>919.64699999999948</c:v>
                </c:pt>
                <c:pt idx="3016">
                  <c:v>919.83699999999919</c:v>
                </c:pt>
                <c:pt idx="3017">
                  <c:v>920.02699999999948</c:v>
                </c:pt>
                <c:pt idx="3018">
                  <c:v>920.21699999999998</c:v>
                </c:pt>
                <c:pt idx="3019">
                  <c:v>920.40699999999947</c:v>
                </c:pt>
                <c:pt idx="3020">
                  <c:v>920.59699999999998</c:v>
                </c:pt>
                <c:pt idx="3021">
                  <c:v>920.78700000000003</c:v>
                </c:pt>
                <c:pt idx="3022">
                  <c:v>920.97799999999938</c:v>
                </c:pt>
                <c:pt idx="3023">
                  <c:v>921.16800000000001</c:v>
                </c:pt>
                <c:pt idx="3024">
                  <c:v>921.35799999999892</c:v>
                </c:pt>
                <c:pt idx="3025">
                  <c:v>921.548</c:v>
                </c:pt>
                <c:pt idx="3026">
                  <c:v>921.73800000000051</c:v>
                </c:pt>
                <c:pt idx="3027">
                  <c:v>921.928</c:v>
                </c:pt>
                <c:pt idx="3028">
                  <c:v>922.11800000000005</c:v>
                </c:pt>
                <c:pt idx="3029">
                  <c:v>922.3079999999992</c:v>
                </c:pt>
                <c:pt idx="3030">
                  <c:v>922.49800000000005</c:v>
                </c:pt>
                <c:pt idx="3031">
                  <c:v>922.68799999999999</c:v>
                </c:pt>
                <c:pt idx="3032">
                  <c:v>922.87800000000004</c:v>
                </c:pt>
                <c:pt idx="3033">
                  <c:v>923.06799999999919</c:v>
                </c:pt>
                <c:pt idx="3034">
                  <c:v>923.25800000000004</c:v>
                </c:pt>
                <c:pt idx="3035">
                  <c:v>923.44799999999907</c:v>
                </c:pt>
                <c:pt idx="3036">
                  <c:v>923.63900000000001</c:v>
                </c:pt>
                <c:pt idx="3037">
                  <c:v>923.82899999999938</c:v>
                </c:pt>
                <c:pt idx="3038">
                  <c:v>924.01900000000001</c:v>
                </c:pt>
                <c:pt idx="3039">
                  <c:v>924.20899999999995</c:v>
                </c:pt>
                <c:pt idx="3040">
                  <c:v>924.399</c:v>
                </c:pt>
                <c:pt idx="3041">
                  <c:v>924.58900000000051</c:v>
                </c:pt>
                <c:pt idx="3042">
                  <c:v>924.77900000000068</c:v>
                </c:pt>
                <c:pt idx="3043">
                  <c:v>924.96899999999948</c:v>
                </c:pt>
                <c:pt idx="3044">
                  <c:v>925.15899999999999</c:v>
                </c:pt>
                <c:pt idx="3045">
                  <c:v>925.34899999999948</c:v>
                </c:pt>
                <c:pt idx="3046">
                  <c:v>925.53899999999999</c:v>
                </c:pt>
                <c:pt idx="3047">
                  <c:v>925.72900000000004</c:v>
                </c:pt>
                <c:pt idx="3048">
                  <c:v>925.91899999999998</c:v>
                </c:pt>
                <c:pt idx="3049">
                  <c:v>926.10900000000004</c:v>
                </c:pt>
                <c:pt idx="3050">
                  <c:v>926.29900000000055</c:v>
                </c:pt>
                <c:pt idx="3051">
                  <c:v>926.49</c:v>
                </c:pt>
                <c:pt idx="3052">
                  <c:v>926.68000000000052</c:v>
                </c:pt>
                <c:pt idx="3053">
                  <c:v>926.87</c:v>
                </c:pt>
                <c:pt idx="3054">
                  <c:v>927.06</c:v>
                </c:pt>
                <c:pt idx="3055">
                  <c:v>927.25</c:v>
                </c:pt>
                <c:pt idx="3056">
                  <c:v>927.43999999999949</c:v>
                </c:pt>
                <c:pt idx="3057">
                  <c:v>927.63</c:v>
                </c:pt>
                <c:pt idx="3058">
                  <c:v>927.81999999999948</c:v>
                </c:pt>
                <c:pt idx="3059">
                  <c:v>928.01</c:v>
                </c:pt>
                <c:pt idx="3060">
                  <c:v>928.2</c:v>
                </c:pt>
                <c:pt idx="3061">
                  <c:v>928.39</c:v>
                </c:pt>
                <c:pt idx="3062">
                  <c:v>928.58</c:v>
                </c:pt>
                <c:pt idx="3063">
                  <c:v>928.77000000000055</c:v>
                </c:pt>
                <c:pt idx="3064">
                  <c:v>928.95999999999947</c:v>
                </c:pt>
                <c:pt idx="3065">
                  <c:v>929.15</c:v>
                </c:pt>
                <c:pt idx="3066">
                  <c:v>929.33999999999946</c:v>
                </c:pt>
                <c:pt idx="3067">
                  <c:v>929.53</c:v>
                </c:pt>
                <c:pt idx="3068">
                  <c:v>929.72</c:v>
                </c:pt>
                <c:pt idx="3069">
                  <c:v>929.91099999999949</c:v>
                </c:pt>
                <c:pt idx="3070">
                  <c:v>930.101</c:v>
                </c:pt>
                <c:pt idx="3071">
                  <c:v>930.29100000000005</c:v>
                </c:pt>
                <c:pt idx="3072">
                  <c:v>930.48099999999999</c:v>
                </c:pt>
                <c:pt idx="3073">
                  <c:v>930.67100000000005</c:v>
                </c:pt>
                <c:pt idx="3074">
                  <c:v>930.86099999999919</c:v>
                </c:pt>
                <c:pt idx="3075">
                  <c:v>931.05099999999948</c:v>
                </c:pt>
                <c:pt idx="3076">
                  <c:v>931.24099999999999</c:v>
                </c:pt>
                <c:pt idx="3077">
                  <c:v>931.43099999999947</c:v>
                </c:pt>
                <c:pt idx="3078">
                  <c:v>931.62099999999998</c:v>
                </c:pt>
                <c:pt idx="3079">
                  <c:v>931.81099999999947</c:v>
                </c:pt>
                <c:pt idx="3080">
                  <c:v>932.00099999999998</c:v>
                </c:pt>
                <c:pt idx="3081">
                  <c:v>932.19100000000003</c:v>
                </c:pt>
                <c:pt idx="3082">
                  <c:v>932.38099999999997</c:v>
                </c:pt>
                <c:pt idx="3083">
                  <c:v>932.57100000000003</c:v>
                </c:pt>
                <c:pt idx="3084">
                  <c:v>932.76099999999997</c:v>
                </c:pt>
                <c:pt idx="3085">
                  <c:v>932.95099999999934</c:v>
                </c:pt>
                <c:pt idx="3086">
                  <c:v>933.14099999999996</c:v>
                </c:pt>
                <c:pt idx="3087">
                  <c:v>933.33099999999934</c:v>
                </c:pt>
                <c:pt idx="3088">
                  <c:v>933.52099999999996</c:v>
                </c:pt>
                <c:pt idx="3089">
                  <c:v>933.71100000000001</c:v>
                </c:pt>
                <c:pt idx="3090">
                  <c:v>933.90099999999939</c:v>
                </c:pt>
                <c:pt idx="3091">
                  <c:v>934.09100000000001</c:v>
                </c:pt>
                <c:pt idx="3092">
                  <c:v>934.28099999999995</c:v>
                </c:pt>
                <c:pt idx="3093">
                  <c:v>934.47199999999998</c:v>
                </c:pt>
                <c:pt idx="3094">
                  <c:v>934.66199999999947</c:v>
                </c:pt>
                <c:pt idx="3095">
                  <c:v>934.85199999999907</c:v>
                </c:pt>
                <c:pt idx="3096">
                  <c:v>935.04199999999946</c:v>
                </c:pt>
                <c:pt idx="3097">
                  <c:v>935.23199999999997</c:v>
                </c:pt>
                <c:pt idx="3098">
                  <c:v>935.42199999999946</c:v>
                </c:pt>
                <c:pt idx="3099">
                  <c:v>935.61199999999997</c:v>
                </c:pt>
                <c:pt idx="3100">
                  <c:v>935.80199999999934</c:v>
                </c:pt>
                <c:pt idx="3101">
                  <c:v>935.99199999999996</c:v>
                </c:pt>
                <c:pt idx="3102">
                  <c:v>936.18200000000002</c:v>
                </c:pt>
                <c:pt idx="3103">
                  <c:v>936.37199999999996</c:v>
                </c:pt>
                <c:pt idx="3104">
                  <c:v>936.56199999999933</c:v>
                </c:pt>
                <c:pt idx="3105">
                  <c:v>936.75199999999938</c:v>
                </c:pt>
                <c:pt idx="3106">
                  <c:v>936.94199999999921</c:v>
                </c:pt>
                <c:pt idx="3107">
                  <c:v>937.13199999999949</c:v>
                </c:pt>
                <c:pt idx="3108">
                  <c:v>937.32199999999921</c:v>
                </c:pt>
                <c:pt idx="3109">
                  <c:v>937.51199999999949</c:v>
                </c:pt>
                <c:pt idx="3110">
                  <c:v>937.702</c:v>
                </c:pt>
                <c:pt idx="3111">
                  <c:v>937.89199999999948</c:v>
                </c:pt>
                <c:pt idx="3112">
                  <c:v>938.08199999999999</c:v>
                </c:pt>
                <c:pt idx="3113">
                  <c:v>938.27200000000005</c:v>
                </c:pt>
                <c:pt idx="3114">
                  <c:v>938.46199999999919</c:v>
                </c:pt>
                <c:pt idx="3115">
                  <c:v>938.65199999999948</c:v>
                </c:pt>
                <c:pt idx="3116">
                  <c:v>938.84199999999919</c:v>
                </c:pt>
                <c:pt idx="3117">
                  <c:v>939.03199999999947</c:v>
                </c:pt>
                <c:pt idx="3118">
                  <c:v>939.22199999999998</c:v>
                </c:pt>
                <c:pt idx="3119">
                  <c:v>939.41199999999947</c:v>
                </c:pt>
                <c:pt idx="3120">
                  <c:v>939.60199999999998</c:v>
                </c:pt>
                <c:pt idx="3121">
                  <c:v>939.79200000000003</c:v>
                </c:pt>
                <c:pt idx="3122">
                  <c:v>939.98199999999997</c:v>
                </c:pt>
                <c:pt idx="3123">
                  <c:v>940.17200000000003</c:v>
                </c:pt>
                <c:pt idx="3124">
                  <c:v>940.36199999999906</c:v>
                </c:pt>
                <c:pt idx="3125">
                  <c:v>940.553</c:v>
                </c:pt>
                <c:pt idx="3126">
                  <c:v>940.74300000000005</c:v>
                </c:pt>
                <c:pt idx="3127">
                  <c:v>940.9329999999992</c:v>
                </c:pt>
                <c:pt idx="3128">
                  <c:v>941.12300000000005</c:v>
                </c:pt>
                <c:pt idx="3129">
                  <c:v>941.31299999999919</c:v>
                </c:pt>
                <c:pt idx="3130">
                  <c:v>941.50300000000004</c:v>
                </c:pt>
                <c:pt idx="3131">
                  <c:v>941.69299999999998</c:v>
                </c:pt>
                <c:pt idx="3132">
                  <c:v>941.88300000000004</c:v>
                </c:pt>
                <c:pt idx="3133">
                  <c:v>942.07299999999998</c:v>
                </c:pt>
                <c:pt idx="3134">
                  <c:v>942.26300000000003</c:v>
                </c:pt>
                <c:pt idx="3135">
                  <c:v>942.45299999999907</c:v>
                </c:pt>
                <c:pt idx="3136">
                  <c:v>942.64300000000003</c:v>
                </c:pt>
                <c:pt idx="3137">
                  <c:v>942.83299999999906</c:v>
                </c:pt>
                <c:pt idx="3138">
                  <c:v>943.02300000000002</c:v>
                </c:pt>
                <c:pt idx="3139">
                  <c:v>943.21299999999997</c:v>
                </c:pt>
                <c:pt idx="3140">
                  <c:v>943.40300000000002</c:v>
                </c:pt>
                <c:pt idx="3141">
                  <c:v>943.59299999999996</c:v>
                </c:pt>
                <c:pt idx="3142">
                  <c:v>943.78300000000081</c:v>
                </c:pt>
                <c:pt idx="3143">
                  <c:v>943.97299999999996</c:v>
                </c:pt>
                <c:pt idx="3144">
                  <c:v>944.16300000000001</c:v>
                </c:pt>
                <c:pt idx="3145">
                  <c:v>944.35299999999881</c:v>
                </c:pt>
                <c:pt idx="3146">
                  <c:v>944.54300000000001</c:v>
                </c:pt>
                <c:pt idx="3147">
                  <c:v>944.73299999999949</c:v>
                </c:pt>
                <c:pt idx="3148">
                  <c:v>944.923</c:v>
                </c:pt>
                <c:pt idx="3149">
                  <c:v>945.11300000000051</c:v>
                </c:pt>
                <c:pt idx="3150">
                  <c:v>945.303</c:v>
                </c:pt>
                <c:pt idx="3151">
                  <c:v>945.49300000000005</c:v>
                </c:pt>
                <c:pt idx="3152">
                  <c:v>945.68299999999999</c:v>
                </c:pt>
                <c:pt idx="3153">
                  <c:v>945.87300000000005</c:v>
                </c:pt>
                <c:pt idx="3154">
                  <c:v>946.06299999999919</c:v>
                </c:pt>
                <c:pt idx="3155">
                  <c:v>946.25300000000004</c:v>
                </c:pt>
                <c:pt idx="3156">
                  <c:v>946.44299999999919</c:v>
                </c:pt>
                <c:pt idx="3157">
                  <c:v>946.63300000000004</c:v>
                </c:pt>
                <c:pt idx="3158">
                  <c:v>946.82299999999907</c:v>
                </c:pt>
                <c:pt idx="3159">
                  <c:v>947.01300000000003</c:v>
                </c:pt>
                <c:pt idx="3160">
                  <c:v>947.20299999999997</c:v>
                </c:pt>
                <c:pt idx="3161">
                  <c:v>947.39300000000003</c:v>
                </c:pt>
                <c:pt idx="3162">
                  <c:v>947.58299999999997</c:v>
                </c:pt>
                <c:pt idx="3163">
                  <c:v>947.77300000000082</c:v>
                </c:pt>
                <c:pt idx="3164">
                  <c:v>947.96299999999906</c:v>
                </c:pt>
                <c:pt idx="3165">
                  <c:v>948.15300000000002</c:v>
                </c:pt>
                <c:pt idx="3166">
                  <c:v>948.34299999999905</c:v>
                </c:pt>
                <c:pt idx="3167">
                  <c:v>948.53300000000002</c:v>
                </c:pt>
                <c:pt idx="3168">
                  <c:v>948.72299999999996</c:v>
                </c:pt>
                <c:pt idx="3169">
                  <c:v>948.91300000000001</c:v>
                </c:pt>
                <c:pt idx="3170">
                  <c:v>949.10299999999938</c:v>
                </c:pt>
                <c:pt idx="3171">
                  <c:v>949.2930000000008</c:v>
                </c:pt>
                <c:pt idx="3172">
                  <c:v>949.48299999999949</c:v>
                </c:pt>
                <c:pt idx="3173">
                  <c:v>949.6730000000008</c:v>
                </c:pt>
                <c:pt idx="3174">
                  <c:v>949.86300000000006</c:v>
                </c:pt>
                <c:pt idx="3175">
                  <c:v>950.053</c:v>
                </c:pt>
                <c:pt idx="3176">
                  <c:v>950.24300000000005</c:v>
                </c:pt>
                <c:pt idx="3177">
                  <c:v>950.4329999999992</c:v>
                </c:pt>
                <c:pt idx="3178">
                  <c:v>950.62300000000005</c:v>
                </c:pt>
                <c:pt idx="3179">
                  <c:v>950.81299999999919</c:v>
                </c:pt>
                <c:pt idx="3180">
                  <c:v>951.00300000000004</c:v>
                </c:pt>
                <c:pt idx="3181">
                  <c:v>951.19299999999998</c:v>
                </c:pt>
                <c:pt idx="3182">
                  <c:v>951.38300000000004</c:v>
                </c:pt>
                <c:pt idx="3183">
                  <c:v>951.57299999999998</c:v>
                </c:pt>
                <c:pt idx="3184">
                  <c:v>951.76300000000003</c:v>
                </c:pt>
                <c:pt idx="3185">
                  <c:v>951.95299999999907</c:v>
                </c:pt>
                <c:pt idx="3186">
                  <c:v>952.14300000000003</c:v>
                </c:pt>
                <c:pt idx="3187">
                  <c:v>952.33299999999906</c:v>
                </c:pt>
                <c:pt idx="3188">
                  <c:v>952.52300000000002</c:v>
                </c:pt>
                <c:pt idx="3189">
                  <c:v>952.71299999999997</c:v>
                </c:pt>
                <c:pt idx="3190">
                  <c:v>952.90300000000002</c:v>
                </c:pt>
                <c:pt idx="3191">
                  <c:v>953.09299999999996</c:v>
                </c:pt>
                <c:pt idx="3192">
                  <c:v>953.28300000000081</c:v>
                </c:pt>
                <c:pt idx="3193">
                  <c:v>953.47299999999996</c:v>
                </c:pt>
                <c:pt idx="3194">
                  <c:v>953.66300000000001</c:v>
                </c:pt>
                <c:pt idx="3195">
                  <c:v>953.85299999999881</c:v>
                </c:pt>
                <c:pt idx="3196">
                  <c:v>954.04300000000001</c:v>
                </c:pt>
                <c:pt idx="3197">
                  <c:v>954.23299999999949</c:v>
                </c:pt>
                <c:pt idx="3198">
                  <c:v>954.423</c:v>
                </c:pt>
                <c:pt idx="3199">
                  <c:v>954.61199999999997</c:v>
                </c:pt>
                <c:pt idx="3200">
                  <c:v>954.80199999999934</c:v>
                </c:pt>
                <c:pt idx="3201">
                  <c:v>954.99199999999996</c:v>
                </c:pt>
                <c:pt idx="3202">
                  <c:v>955.18200000000002</c:v>
                </c:pt>
                <c:pt idx="3203">
                  <c:v>955.37199999999996</c:v>
                </c:pt>
                <c:pt idx="3204">
                  <c:v>955.56199999999933</c:v>
                </c:pt>
                <c:pt idx="3205">
                  <c:v>955.75199999999938</c:v>
                </c:pt>
                <c:pt idx="3206">
                  <c:v>955.94199999999921</c:v>
                </c:pt>
                <c:pt idx="3207">
                  <c:v>956.13199999999949</c:v>
                </c:pt>
                <c:pt idx="3208">
                  <c:v>956.32199999999921</c:v>
                </c:pt>
                <c:pt idx="3209">
                  <c:v>956.51199999999949</c:v>
                </c:pt>
                <c:pt idx="3210">
                  <c:v>956.702</c:v>
                </c:pt>
                <c:pt idx="3211">
                  <c:v>956.89199999999948</c:v>
                </c:pt>
                <c:pt idx="3212">
                  <c:v>957.08199999999999</c:v>
                </c:pt>
                <c:pt idx="3213">
                  <c:v>957.27200000000005</c:v>
                </c:pt>
                <c:pt idx="3214">
                  <c:v>957.46199999999919</c:v>
                </c:pt>
                <c:pt idx="3215">
                  <c:v>957.65199999999948</c:v>
                </c:pt>
                <c:pt idx="3216">
                  <c:v>957.84199999999919</c:v>
                </c:pt>
                <c:pt idx="3217">
                  <c:v>958.03199999999947</c:v>
                </c:pt>
                <c:pt idx="3218">
                  <c:v>958.22199999999998</c:v>
                </c:pt>
                <c:pt idx="3219">
                  <c:v>958.41199999999947</c:v>
                </c:pt>
                <c:pt idx="3220">
                  <c:v>958.60199999999998</c:v>
                </c:pt>
                <c:pt idx="3221">
                  <c:v>958.79200000000003</c:v>
                </c:pt>
                <c:pt idx="3222">
                  <c:v>958.98199999999997</c:v>
                </c:pt>
                <c:pt idx="3223">
                  <c:v>959.17200000000003</c:v>
                </c:pt>
                <c:pt idx="3224">
                  <c:v>959.36199999999906</c:v>
                </c:pt>
                <c:pt idx="3225">
                  <c:v>959.55199999999934</c:v>
                </c:pt>
                <c:pt idx="3226">
                  <c:v>959.74199999999996</c:v>
                </c:pt>
                <c:pt idx="3227">
                  <c:v>959.93199999999933</c:v>
                </c:pt>
                <c:pt idx="3228">
                  <c:v>960.12199999999996</c:v>
                </c:pt>
                <c:pt idx="3229">
                  <c:v>960.31099999999947</c:v>
                </c:pt>
                <c:pt idx="3230">
                  <c:v>960.50099999999998</c:v>
                </c:pt>
                <c:pt idx="3231">
                  <c:v>960.69100000000003</c:v>
                </c:pt>
                <c:pt idx="3232">
                  <c:v>960.88099999999997</c:v>
                </c:pt>
                <c:pt idx="3233">
                  <c:v>961.07100000000003</c:v>
                </c:pt>
                <c:pt idx="3234">
                  <c:v>961.26099999999997</c:v>
                </c:pt>
                <c:pt idx="3235">
                  <c:v>961.45099999999934</c:v>
                </c:pt>
                <c:pt idx="3236">
                  <c:v>961.64099999999996</c:v>
                </c:pt>
                <c:pt idx="3237">
                  <c:v>961.83099999999934</c:v>
                </c:pt>
                <c:pt idx="3238">
                  <c:v>962.02099999999996</c:v>
                </c:pt>
                <c:pt idx="3239">
                  <c:v>962.21100000000001</c:v>
                </c:pt>
                <c:pt idx="3240">
                  <c:v>962.40099999999939</c:v>
                </c:pt>
                <c:pt idx="3241">
                  <c:v>962.59100000000001</c:v>
                </c:pt>
                <c:pt idx="3242">
                  <c:v>962.78099999999995</c:v>
                </c:pt>
                <c:pt idx="3243">
                  <c:v>962.971</c:v>
                </c:pt>
                <c:pt idx="3244">
                  <c:v>963.16099999999949</c:v>
                </c:pt>
                <c:pt idx="3245">
                  <c:v>963.3509999999992</c:v>
                </c:pt>
                <c:pt idx="3246">
                  <c:v>963.54099999999949</c:v>
                </c:pt>
                <c:pt idx="3247">
                  <c:v>963.73099999999999</c:v>
                </c:pt>
                <c:pt idx="3248">
                  <c:v>963.92</c:v>
                </c:pt>
                <c:pt idx="3249">
                  <c:v>964.11</c:v>
                </c:pt>
                <c:pt idx="3250">
                  <c:v>964.3</c:v>
                </c:pt>
                <c:pt idx="3251">
                  <c:v>964.49</c:v>
                </c:pt>
                <c:pt idx="3252">
                  <c:v>964.68000000000052</c:v>
                </c:pt>
                <c:pt idx="3253">
                  <c:v>964.87</c:v>
                </c:pt>
                <c:pt idx="3254">
                  <c:v>965.06</c:v>
                </c:pt>
                <c:pt idx="3255">
                  <c:v>965.25</c:v>
                </c:pt>
                <c:pt idx="3256">
                  <c:v>965.43999999999949</c:v>
                </c:pt>
                <c:pt idx="3257">
                  <c:v>965.63</c:v>
                </c:pt>
                <c:pt idx="3258">
                  <c:v>965.81999999999948</c:v>
                </c:pt>
                <c:pt idx="3259">
                  <c:v>966.01</c:v>
                </c:pt>
                <c:pt idx="3260">
                  <c:v>966.2</c:v>
                </c:pt>
                <c:pt idx="3261">
                  <c:v>966.39</c:v>
                </c:pt>
                <c:pt idx="3262">
                  <c:v>966.58</c:v>
                </c:pt>
                <c:pt idx="3263">
                  <c:v>966.77000000000055</c:v>
                </c:pt>
                <c:pt idx="3264">
                  <c:v>966.95899999999949</c:v>
                </c:pt>
                <c:pt idx="3265">
                  <c:v>967.149</c:v>
                </c:pt>
                <c:pt idx="3266">
                  <c:v>967.33900000000006</c:v>
                </c:pt>
                <c:pt idx="3267">
                  <c:v>967.529</c:v>
                </c:pt>
                <c:pt idx="3268">
                  <c:v>967.71900000000005</c:v>
                </c:pt>
                <c:pt idx="3269">
                  <c:v>967.90899999999999</c:v>
                </c:pt>
                <c:pt idx="3270">
                  <c:v>968.09900000000005</c:v>
                </c:pt>
                <c:pt idx="3271">
                  <c:v>968.28900000000067</c:v>
                </c:pt>
                <c:pt idx="3272">
                  <c:v>968.47900000000004</c:v>
                </c:pt>
                <c:pt idx="3273">
                  <c:v>968.66899999999998</c:v>
                </c:pt>
                <c:pt idx="3274">
                  <c:v>968.85899999999947</c:v>
                </c:pt>
                <c:pt idx="3275">
                  <c:v>969.04899999999998</c:v>
                </c:pt>
                <c:pt idx="3276">
                  <c:v>969.23900000000003</c:v>
                </c:pt>
                <c:pt idx="3277">
                  <c:v>969.42899999999997</c:v>
                </c:pt>
                <c:pt idx="3278">
                  <c:v>969.61800000000005</c:v>
                </c:pt>
                <c:pt idx="3279">
                  <c:v>969.8079999999992</c:v>
                </c:pt>
                <c:pt idx="3280">
                  <c:v>969.99800000000005</c:v>
                </c:pt>
                <c:pt idx="3281">
                  <c:v>970.18799999999999</c:v>
                </c:pt>
                <c:pt idx="3282">
                  <c:v>970.37800000000004</c:v>
                </c:pt>
                <c:pt idx="3283">
                  <c:v>970.56799999999919</c:v>
                </c:pt>
                <c:pt idx="3284">
                  <c:v>970.75800000000004</c:v>
                </c:pt>
                <c:pt idx="3285">
                  <c:v>970.94799999999907</c:v>
                </c:pt>
                <c:pt idx="3286">
                  <c:v>971.13800000000003</c:v>
                </c:pt>
                <c:pt idx="3287">
                  <c:v>971.32799999999907</c:v>
                </c:pt>
                <c:pt idx="3288">
                  <c:v>971.51800000000003</c:v>
                </c:pt>
                <c:pt idx="3289">
                  <c:v>971.70799999999997</c:v>
                </c:pt>
                <c:pt idx="3290">
                  <c:v>971.89699999999948</c:v>
                </c:pt>
                <c:pt idx="3291">
                  <c:v>972.08699999999999</c:v>
                </c:pt>
                <c:pt idx="3292">
                  <c:v>972.27700000000004</c:v>
                </c:pt>
                <c:pt idx="3293">
                  <c:v>972.46699999999919</c:v>
                </c:pt>
                <c:pt idx="3294">
                  <c:v>972.65699999999947</c:v>
                </c:pt>
                <c:pt idx="3295">
                  <c:v>972.84699999999907</c:v>
                </c:pt>
                <c:pt idx="3296">
                  <c:v>973.03699999999947</c:v>
                </c:pt>
                <c:pt idx="3297">
                  <c:v>973.22699999999998</c:v>
                </c:pt>
                <c:pt idx="3298">
                  <c:v>973.41699999999946</c:v>
                </c:pt>
                <c:pt idx="3299">
                  <c:v>973.60699999999997</c:v>
                </c:pt>
                <c:pt idx="3300">
                  <c:v>973.79700000000003</c:v>
                </c:pt>
                <c:pt idx="3301">
                  <c:v>973.98599999999999</c:v>
                </c:pt>
                <c:pt idx="3302">
                  <c:v>974.17600000000004</c:v>
                </c:pt>
                <c:pt idx="3303">
                  <c:v>974.36599999999919</c:v>
                </c:pt>
                <c:pt idx="3304">
                  <c:v>974.55599999999947</c:v>
                </c:pt>
                <c:pt idx="3305">
                  <c:v>974.74599999999998</c:v>
                </c:pt>
                <c:pt idx="3306">
                  <c:v>974.93599999999947</c:v>
                </c:pt>
                <c:pt idx="3307">
                  <c:v>975.12599999999998</c:v>
                </c:pt>
                <c:pt idx="3308">
                  <c:v>975.31599999999946</c:v>
                </c:pt>
                <c:pt idx="3309">
                  <c:v>975.50599999999997</c:v>
                </c:pt>
                <c:pt idx="3310">
                  <c:v>975.69600000000003</c:v>
                </c:pt>
                <c:pt idx="3311">
                  <c:v>975.88499999999999</c:v>
                </c:pt>
                <c:pt idx="3312">
                  <c:v>976.07500000000005</c:v>
                </c:pt>
                <c:pt idx="3313">
                  <c:v>976.26499999999999</c:v>
                </c:pt>
                <c:pt idx="3314">
                  <c:v>976.45499999999947</c:v>
                </c:pt>
                <c:pt idx="3315">
                  <c:v>976.64499999999998</c:v>
                </c:pt>
                <c:pt idx="3316">
                  <c:v>976.83499999999947</c:v>
                </c:pt>
                <c:pt idx="3317">
                  <c:v>977.02499999999998</c:v>
                </c:pt>
                <c:pt idx="3318">
                  <c:v>977.21500000000003</c:v>
                </c:pt>
                <c:pt idx="3319">
                  <c:v>977.40499999999997</c:v>
                </c:pt>
                <c:pt idx="3320">
                  <c:v>977.59400000000005</c:v>
                </c:pt>
                <c:pt idx="3321">
                  <c:v>977.78400000000067</c:v>
                </c:pt>
                <c:pt idx="3322">
                  <c:v>977.97400000000005</c:v>
                </c:pt>
                <c:pt idx="3323">
                  <c:v>978.16399999999999</c:v>
                </c:pt>
                <c:pt idx="3324">
                  <c:v>978.35399999999947</c:v>
                </c:pt>
                <c:pt idx="3325">
                  <c:v>978.54399999999998</c:v>
                </c:pt>
                <c:pt idx="3326">
                  <c:v>978.73400000000004</c:v>
                </c:pt>
                <c:pt idx="3327">
                  <c:v>978.92399999999998</c:v>
                </c:pt>
                <c:pt idx="3328">
                  <c:v>979.11400000000003</c:v>
                </c:pt>
                <c:pt idx="3329">
                  <c:v>979.303</c:v>
                </c:pt>
                <c:pt idx="3330">
                  <c:v>979.49300000000005</c:v>
                </c:pt>
                <c:pt idx="3331">
                  <c:v>979.68299999999999</c:v>
                </c:pt>
                <c:pt idx="3332">
                  <c:v>979.87300000000005</c:v>
                </c:pt>
                <c:pt idx="3333">
                  <c:v>980.06299999999919</c:v>
                </c:pt>
                <c:pt idx="3334">
                  <c:v>980.25300000000004</c:v>
                </c:pt>
                <c:pt idx="3335">
                  <c:v>980.44299999999919</c:v>
                </c:pt>
                <c:pt idx="3336">
                  <c:v>980.63300000000004</c:v>
                </c:pt>
                <c:pt idx="3337">
                  <c:v>980.82199999999921</c:v>
                </c:pt>
                <c:pt idx="3338">
                  <c:v>981.01199999999949</c:v>
                </c:pt>
                <c:pt idx="3339">
                  <c:v>981.202</c:v>
                </c:pt>
                <c:pt idx="3340">
                  <c:v>981.39199999999948</c:v>
                </c:pt>
                <c:pt idx="3341">
                  <c:v>981.58199999999999</c:v>
                </c:pt>
                <c:pt idx="3342">
                  <c:v>981.77200000000005</c:v>
                </c:pt>
                <c:pt idx="3343">
                  <c:v>981.96199999999919</c:v>
                </c:pt>
                <c:pt idx="3344">
                  <c:v>982.15199999999948</c:v>
                </c:pt>
                <c:pt idx="3345">
                  <c:v>982.34099999999921</c:v>
                </c:pt>
                <c:pt idx="3346">
                  <c:v>982.53099999999949</c:v>
                </c:pt>
                <c:pt idx="3347">
                  <c:v>982.721</c:v>
                </c:pt>
                <c:pt idx="3348">
                  <c:v>982.91099999999949</c:v>
                </c:pt>
                <c:pt idx="3349">
                  <c:v>983.101</c:v>
                </c:pt>
                <c:pt idx="3350">
                  <c:v>983.29100000000005</c:v>
                </c:pt>
                <c:pt idx="3351">
                  <c:v>983.48099999999999</c:v>
                </c:pt>
                <c:pt idx="3352">
                  <c:v>983.67000000000053</c:v>
                </c:pt>
                <c:pt idx="3353">
                  <c:v>983.85999999999933</c:v>
                </c:pt>
                <c:pt idx="3354">
                  <c:v>984.05</c:v>
                </c:pt>
                <c:pt idx="3355">
                  <c:v>984.24</c:v>
                </c:pt>
                <c:pt idx="3356">
                  <c:v>984.43</c:v>
                </c:pt>
                <c:pt idx="3357">
                  <c:v>984.62</c:v>
                </c:pt>
                <c:pt idx="3358">
                  <c:v>984.81</c:v>
                </c:pt>
                <c:pt idx="3359">
                  <c:v>985</c:v>
                </c:pt>
                <c:pt idx="3360">
                  <c:v>985.18900000000053</c:v>
                </c:pt>
                <c:pt idx="3361">
                  <c:v>985.37900000000002</c:v>
                </c:pt>
                <c:pt idx="3362">
                  <c:v>985.56899999999996</c:v>
                </c:pt>
                <c:pt idx="3363">
                  <c:v>985.75900000000001</c:v>
                </c:pt>
                <c:pt idx="3364">
                  <c:v>985.94899999999996</c:v>
                </c:pt>
                <c:pt idx="3365">
                  <c:v>986.13900000000001</c:v>
                </c:pt>
                <c:pt idx="3366">
                  <c:v>986.32799999999907</c:v>
                </c:pt>
                <c:pt idx="3367">
                  <c:v>986.51800000000003</c:v>
                </c:pt>
                <c:pt idx="3368">
                  <c:v>986.70799999999997</c:v>
                </c:pt>
                <c:pt idx="3369">
                  <c:v>986.89800000000002</c:v>
                </c:pt>
                <c:pt idx="3370">
                  <c:v>987.08799999999997</c:v>
                </c:pt>
                <c:pt idx="3371">
                  <c:v>987.27800000000082</c:v>
                </c:pt>
                <c:pt idx="3372">
                  <c:v>987.46799999999905</c:v>
                </c:pt>
                <c:pt idx="3373">
                  <c:v>987.65699999999947</c:v>
                </c:pt>
                <c:pt idx="3374">
                  <c:v>987.84699999999907</c:v>
                </c:pt>
                <c:pt idx="3375">
                  <c:v>988.03699999999947</c:v>
                </c:pt>
                <c:pt idx="3376">
                  <c:v>988.22699999999998</c:v>
                </c:pt>
                <c:pt idx="3377">
                  <c:v>988.41699999999946</c:v>
                </c:pt>
                <c:pt idx="3378">
                  <c:v>988.60699999999997</c:v>
                </c:pt>
                <c:pt idx="3379">
                  <c:v>988.79600000000005</c:v>
                </c:pt>
                <c:pt idx="3380">
                  <c:v>988.98599999999999</c:v>
                </c:pt>
                <c:pt idx="3381">
                  <c:v>989.17600000000004</c:v>
                </c:pt>
                <c:pt idx="3382">
                  <c:v>989.36599999999919</c:v>
                </c:pt>
                <c:pt idx="3383">
                  <c:v>989.55599999999947</c:v>
                </c:pt>
                <c:pt idx="3384">
                  <c:v>989.74599999999998</c:v>
                </c:pt>
                <c:pt idx="3385">
                  <c:v>989.93499999999949</c:v>
                </c:pt>
                <c:pt idx="3386">
                  <c:v>990.125</c:v>
                </c:pt>
                <c:pt idx="3387">
                  <c:v>990.31499999999949</c:v>
                </c:pt>
                <c:pt idx="3388">
                  <c:v>990.505</c:v>
                </c:pt>
                <c:pt idx="3389">
                  <c:v>990.69500000000005</c:v>
                </c:pt>
                <c:pt idx="3390">
                  <c:v>990.88499999999999</c:v>
                </c:pt>
                <c:pt idx="3391">
                  <c:v>991.07400000000052</c:v>
                </c:pt>
                <c:pt idx="3392">
                  <c:v>991.26400000000001</c:v>
                </c:pt>
                <c:pt idx="3393">
                  <c:v>991.45399999999938</c:v>
                </c:pt>
                <c:pt idx="3394">
                  <c:v>991.64400000000001</c:v>
                </c:pt>
                <c:pt idx="3395">
                  <c:v>991.83399999999949</c:v>
                </c:pt>
                <c:pt idx="3396">
                  <c:v>992.024</c:v>
                </c:pt>
                <c:pt idx="3397">
                  <c:v>992.21299999999997</c:v>
                </c:pt>
                <c:pt idx="3398">
                  <c:v>992.40300000000002</c:v>
                </c:pt>
                <c:pt idx="3399">
                  <c:v>992.59299999999996</c:v>
                </c:pt>
                <c:pt idx="3400">
                  <c:v>992.78300000000081</c:v>
                </c:pt>
                <c:pt idx="3401">
                  <c:v>992.97299999999996</c:v>
                </c:pt>
                <c:pt idx="3402">
                  <c:v>993.16300000000001</c:v>
                </c:pt>
                <c:pt idx="3403">
                  <c:v>993.35199999999907</c:v>
                </c:pt>
                <c:pt idx="3404">
                  <c:v>993.54199999999946</c:v>
                </c:pt>
                <c:pt idx="3405">
                  <c:v>993.73199999999997</c:v>
                </c:pt>
                <c:pt idx="3406">
                  <c:v>993.92199999999946</c:v>
                </c:pt>
                <c:pt idx="3407">
                  <c:v>994.11199999999997</c:v>
                </c:pt>
                <c:pt idx="3408">
                  <c:v>994.30099999999948</c:v>
                </c:pt>
                <c:pt idx="3409">
                  <c:v>994.49099999999999</c:v>
                </c:pt>
                <c:pt idx="3410">
                  <c:v>994.68100000000004</c:v>
                </c:pt>
                <c:pt idx="3411">
                  <c:v>994.87099999999998</c:v>
                </c:pt>
                <c:pt idx="3412">
                  <c:v>995.06099999999947</c:v>
                </c:pt>
                <c:pt idx="3413">
                  <c:v>995.25</c:v>
                </c:pt>
                <c:pt idx="3414">
                  <c:v>995.43999999999949</c:v>
                </c:pt>
                <c:pt idx="3415">
                  <c:v>995.63</c:v>
                </c:pt>
                <c:pt idx="3416">
                  <c:v>995.81999999999948</c:v>
                </c:pt>
                <c:pt idx="3417">
                  <c:v>996.01</c:v>
                </c:pt>
                <c:pt idx="3418">
                  <c:v>996.2</c:v>
                </c:pt>
                <c:pt idx="3419">
                  <c:v>996.38900000000001</c:v>
                </c:pt>
                <c:pt idx="3420">
                  <c:v>996.57899999999995</c:v>
                </c:pt>
                <c:pt idx="3421">
                  <c:v>996.76900000000001</c:v>
                </c:pt>
                <c:pt idx="3422">
                  <c:v>996.95899999999949</c:v>
                </c:pt>
                <c:pt idx="3423">
                  <c:v>997.149</c:v>
                </c:pt>
                <c:pt idx="3424">
                  <c:v>997.33799999999906</c:v>
                </c:pt>
                <c:pt idx="3425">
                  <c:v>997.52800000000002</c:v>
                </c:pt>
                <c:pt idx="3426">
                  <c:v>997.71799999999996</c:v>
                </c:pt>
                <c:pt idx="3427">
                  <c:v>997.90800000000002</c:v>
                </c:pt>
                <c:pt idx="3428">
                  <c:v>998.09699999999998</c:v>
                </c:pt>
                <c:pt idx="3429">
                  <c:v>998.28700000000003</c:v>
                </c:pt>
                <c:pt idx="3430">
                  <c:v>998.47699999999998</c:v>
                </c:pt>
                <c:pt idx="3431">
                  <c:v>998.66699999999946</c:v>
                </c:pt>
                <c:pt idx="3432">
                  <c:v>998.85699999999906</c:v>
                </c:pt>
                <c:pt idx="3433">
                  <c:v>999.04699999999946</c:v>
                </c:pt>
                <c:pt idx="3434">
                  <c:v>999.23599999999999</c:v>
                </c:pt>
                <c:pt idx="3435">
                  <c:v>999.42599999999948</c:v>
                </c:pt>
                <c:pt idx="3436">
                  <c:v>999.61599999999999</c:v>
                </c:pt>
                <c:pt idx="3437">
                  <c:v>999.80599999999947</c:v>
                </c:pt>
                <c:pt idx="3438">
                  <c:v>999.995</c:v>
                </c:pt>
                <c:pt idx="3439">
                  <c:v>1000.1849999999999</c:v>
                </c:pt>
              </c:numCache>
            </c:numRef>
          </c:xVal>
          <c:yVal>
            <c:numRef>
              <c:f>Data!$O$10:$O$3449</c:f>
              <c:numCache>
                <c:formatCode>General</c:formatCode>
                <c:ptCount val="3440"/>
                <c:pt idx="0">
                  <c:v>0.26923076923076938</c:v>
                </c:pt>
                <c:pt idx="1">
                  <c:v>0.26923076923076938</c:v>
                </c:pt>
                <c:pt idx="2">
                  <c:v>0.27320954907161804</c:v>
                </c:pt>
                <c:pt idx="3">
                  <c:v>0.27055702917771884</c:v>
                </c:pt>
                <c:pt idx="4">
                  <c:v>0.26923076923076938</c:v>
                </c:pt>
                <c:pt idx="5">
                  <c:v>0.27586206896551763</c:v>
                </c:pt>
                <c:pt idx="6">
                  <c:v>0.27055702917771884</c:v>
                </c:pt>
                <c:pt idx="7">
                  <c:v>0.27320954907161804</c:v>
                </c:pt>
                <c:pt idx="8">
                  <c:v>0.28116710875331563</c:v>
                </c:pt>
                <c:pt idx="9">
                  <c:v>0.27055702917771884</c:v>
                </c:pt>
                <c:pt idx="10">
                  <c:v>0.27453580901856767</c:v>
                </c:pt>
                <c:pt idx="11">
                  <c:v>0.27586206896551763</c:v>
                </c:pt>
                <c:pt idx="12">
                  <c:v>0.26525198938992084</c:v>
                </c:pt>
                <c:pt idx="13">
                  <c:v>0.27055702917771884</c:v>
                </c:pt>
                <c:pt idx="14">
                  <c:v>0.27055702917771884</c:v>
                </c:pt>
                <c:pt idx="15">
                  <c:v>0.27055702917771884</c:v>
                </c:pt>
                <c:pt idx="16">
                  <c:v>0.27586206896551763</c:v>
                </c:pt>
                <c:pt idx="17">
                  <c:v>0.27851458885941704</c:v>
                </c:pt>
                <c:pt idx="18">
                  <c:v>0.27984084880636606</c:v>
                </c:pt>
                <c:pt idx="19">
                  <c:v>0.28249336870026531</c:v>
                </c:pt>
                <c:pt idx="20">
                  <c:v>0.28514588859416445</c:v>
                </c:pt>
                <c:pt idx="21">
                  <c:v>0.28249336870026531</c:v>
                </c:pt>
                <c:pt idx="22">
                  <c:v>0.28381962864721488</c:v>
                </c:pt>
                <c:pt idx="23">
                  <c:v>0.28647214854111375</c:v>
                </c:pt>
                <c:pt idx="24">
                  <c:v>0.28116710875331563</c:v>
                </c:pt>
                <c:pt idx="25">
                  <c:v>0.28647214854111375</c:v>
                </c:pt>
                <c:pt idx="26">
                  <c:v>0.28779840848806365</c:v>
                </c:pt>
                <c:pt idx="27">
                  <c:v>0.28249336870026531</c:v>
                </c:pt>
                <c:pt idx="28">
                  <c:v>0.28514588859416445</c:v>
                </c:pt>
                <c:pt idx="29">
                  <c:v>0.28249336870026531</c:v>
                </c:pt>
                <c:pt idx="30">
                  <c:v>0.28116710875331563</c:v>
                </c:pt>
                <c:pt idx="31">
                  <c:v>0.27984084880636606</c:v>
                </c:pt>
                <c:pt idx="32">
                  <c:v>0.27851458885941704</c:v>
                </c:pt>
                <c:pt idx="33">
                  <c:v>0.27586206896551763</c:v>
                </c:pt>
                <c:pt idx="34">
                  <c:v>0.27453580901856767</c:v>
                </c:pt>
                <c:pt idx="35">
                  <c:v>0.27320954907161804</c:v>
                </c:pt>
                <c:pt idx="36">
                  <c:v>0.27320954907161804</c:v>
                </c:pt>
                <c:pt idx="37">
                  <c:v>0.26923076923076938</c:v>
                </c:pt>
                <c:pt idx="38">
                  <c:v>0.27320954907161804</c:v>
                </c:pt>
                <c:pt idx="39">
                  <c:v>0.26525198938992084</c:v>
                </c:pt>
                <c:pt idx="40">
                  <c:v>0.26525198938992084</c:v>
                </c:pt>
                <c:pt idx="41">
                  <c:v>0.27055702917771884</c:v>
                </c:pt>
                <c:pt idx="42">
                  <c:v>0.26392572944297082</c:v>
                </c:pt>
                <c:pt idx="43">
                  <c:v>0.26525198938992084</c:v>
                </c:pt>
                <c:pt idx="44">
                  <c:v>0.26790450928382015</c:v>
                </c:pt>
                <c:pt idx="45">
                  <c:v>0.26392572944297082</c:v>
                </c:pt>
                <c:pt idx="46">
                  <c:v>0.26923076923076938</c:v>
                </c:pt>
                <c:pt idx="47">
                  <c:v>0.27320954907161804</c:v>
                </c:pt>
                <c:pt idx="48">
                  <c:v>0.27320954907161804</c:v>
                </c:pt>
                <c:pt idx="49">
                  <c:v>0.27851458885941704</c:v>
                </c:pt>
                <c:pt idx="50">
                  <c:v>0.28381962864721488</c:v>
                </c:pt>
                <c:pt idx="51">
                  <c:v>0.28647214854111375</c:v>
                </c:pt>
                <c:pt idx="52">
                  <c:v>0.28381962864721488</c:v>
                </c:pt>
                <c:pt idx="53">
                  <c:v>0.28912466843501361</c:v>
                </c:pt>
                <c:pt idx="54">
                  <c:v>0.28116710875331563</c:v>
                </c:pt>
                <c:pt idx="55">
                  <c:v>0.28647214854111375</c:v>
                </c:pt>
                <c:pt idx="56">
                  <c:v>0.28381962864721488</c:v>
                </c:pt>
                <c:pt idx="57">
                  <c:v>0.28381962864721488</c:v>
                </c:pt>
                <c:pt idx="58">
                  <c:v>0.27984084880636606</c:v>
                </c:pt>
                <c:pt idx="59">
                  <c:v>0.28249336870026531</c:v>
                </c:pt>
                <c:pt idx="60">
                  <c:v>0.27718832891246736</c:v>
                </c:pt>
                <c:pt idx="61">
                  <c:v>0.28116710875331563</c:v>
                </c:pt>
                <c:pt idx="62">
                  <c:v>0.28381962864721488</c:v>
                </c:pt>
                <c:pt idx="63">
                  <c:v>0.28647214854111375</c:v>
                </c:pt>
                <c:pt idx="64">
                  <c:v>0.28514588859416445</c:v>
                </c:pt>
                <c:pt idx="65">
                  <c:v>0.29442970822281239</c:v>
                </c:pt>
                <c:pt idx="66">
                  <c:v>0.28514588859416445</c:v>
                </c:pt>
                <c:pt idx="67">
                  <c:v>0.29177718832891247</c:v>
                </c:pt>
                <c:pt idx="68">
                  <c:v>0.29177718832891247</c:v>
                </c:pt>
                <c:pt idx="69">
                  <c:v>0.29045092838196318</c:v>
                </c:pt>
                <c:pt idx="70">
                  <c:v>0.29177718832891247</c:v>
                </c:pt>
                <c:pt idx="71">
                  <c:v>0.29310344827586232</c:v>
                </c:pt>
                <c:pt idx="72">
                  <c:v>0.29177718832891247</c:v>
                </c:pt>
                <c:pt idx="73">
                  <c:v>0.29177718832891247</c:v>
                </c:pt>
                <c:pt idx="74">
                  <c:v>0.29310344827586232</c:v>
                </c:pt>
                <c:pt idx="75">
                  <c:v>0.29177718832891247</c:v>
                </c:pt>
                <c:pt idx="76">
                  <c:v>0.29177718832891247</c:v>
                </c:pt>
                <c:pt idx="77">
                  <c:v>0.29575596816976163</c:v>
                </c:pt>
                <c:pt idx="78">
                  <c:v>0.29575596816976163</c:v>
                </c:pt>
                <c:pt idx="79">
                  <c:v>0.29442970822281239</c:v>
                </c:pt>
                <c:pt idx="80">
                  <c:v>0.30238726790451026</c:v>
                </c:pt>
                <c:pt idx="81">
                  <c:v>0.29708222811671087</c:v>
                </c:pt>
                <c:pt idx="82">
                  <c:v>0.3050397877984089</c:v>
                </c:pt>
                <c:pt idx="83">
                  <c:v>0.31034482758620735</c:v>
                </c:pt>
                <c:pt idx="84">
                  <c:v>0.30901856763925828</c:v>
                </c:pt>
                <c:pt idx="85">
                  <c:v>0.31564986737400602</c:v>
                </c:pt>
                <c:pt idx="86">
                  <c:v>0.3183023872679055</c:v>
                </c:pt>
                <c:pt idx="87">
                  <c:v>0.31564986737400602</c:v>
                </c:pt>
                <c:pt idx="88">
                  <c:v>0.31962864721485518</c:v>
                </c:pt>
                <c:pt idx="89">
                  <c:v>0.32095490716180447</c:v>
                </c:pt>
                <c:pt idx="90">
                  <c:v>0.3183023872679055</c:v>
                </c:pt>
                <c:pt idx="91">
                  <c:v>0.3183023872679055</c:v>
                </c:pt>
                <c:pt idx="92">
                  <c:v>0.3183023872679055</c:v>
                </c:pt>
                <c:pt idx="93">
                  <c:v>0.31564986737400602</c:v>
                </c:pt>
                <c:pt idx="94">
                  <c:v>0.31034482758620735</c:v>
                </c:pt>
                <c:pt idx="95">
                  <c:v>0.32095490716180447</c:v>
                </c:pt>
                <c:pt idx="96">
                  <c:v>0.31034482758620735</c:v>
                </c:pt>
                <c:pt idx="97">
                  <c:v>0.3129973474801061</c:v>
                </c:pt>
                <c:pt idx="98">
                  <c:v>0.3129973474801061</c:v>
                </c:pt>
                <c:pt idx="99">
                  <c:v>0.3129973474801061</c:v>
                </c:pt>
                <c:pt idx="100">
                  <c:v>0.31034482758620735</c:v>
                </c:pt>
                <c:pt idx="101">
                  <c:v>0.32493368700265329</c:v>
                </c:pt>
                <c:pt idx="102">
                  <c:v>0.31697612732095592</c:v>
                </c:pt>
                <c:pt idx="103">
                  <c:v>0.32360742705570328</c:v>
                </c:pt>
                <c:pt idx="104">
                  <c:v>0.32758620689655227</c:v>
                </c:pt>
                <c:pt idx="105">
                  <c:v>0.32625994694960264</c:v>
                </c:pt>
                <c:pt idx="106">
                  <c:v>0.328912466843502</c:v>
                </c:pt>
                <c:pt idx="107">
                  <c:v>0.328912466843502</c:v>
                </c:pt>
                <c:pt idx="108">
                  <c:v>0.32095490716180447</c:v>
                </c:pt>
                <c:pt idx="109">
                  <c:v>0.32095490716180447</c:v>
                </c:pt>
                <c:pt idx="110">
                  <c:v>0.32625994694960264</c:v>
                </c:pt>
                <c:pt idx="111">
                  <c:v>0.3183023872679055</c:v>
                </c:pt>
                <c:pt idx="112">
                  <c:v>0.328912466843502</c:v>
                </c:pt>
                <c:pt idx="113">
                  <c:v>0.32360742705570328</c:v>
                </c:pt>
                <c:pt idx="114">
                  <c:v>0.32095490716180447</c:v>
                </c:pt>
                <c:pt idx="115">
                  <c:v>0.32095490716180447</c:v>
                </c:pt>
                <c:pt idx="116">
                  <c:v>0.32360742705570328</c:v>
                </c:pt>
                <c:pt idx="117">
                  <c:v>0.31962864721485518</c:v>
                </c:pt>
                <c:pt idx="118">
                  <c:v>0.32095490716180447</c:v>
                </c:pt>
                <c:pt idx="119">
                  <c:v>0.32360742705570328</c:v>
                </c:pt>
                <c:pt idx="120">
                  <c:v>0.32095490716180447</c:v>
                </c:pt>
                <c:pt idx="121">
                  <c:v>0.3183023872679055</c:v>
                </c:pt>
                <c:pt idx="122">
                  <c:v>0.3183023872679055</c:v>
                </c:pt>
                <c:pt idx="123">
                  <c:v>0.3129973474801061</c:v>
                </c:pt>
                <c:pt idx="124">
                  <c:v>0.30901856763925828</c:v>
                </c:pt>
                <c:pt idx="125">
                  <c:v>0.31034482758620735</c:v>
                </c:pt>
                <c:pt idx="126">
                  <c:v>0.3050397877984089</c:v>
                </c:pt>
                <c:pt idx="127">
                  <c:v>0.3050397877984089</c:v>
                </c:pt>
                <c:pt idx="128">
                  <c:v>0.30769230769230782</c:v>
                </c:pt>
                <c:pt idx="129">
                  <c:v>0.3050397877984089</c:v>
                </c:pt>
                <c:pt idx="130">
                  <c:v>0.30238726790451026</c:v>
                </c:pt>
                <c:pt idx="131">
                  <c:v>0.3129973474801061</c:v>
                </c:pt>
                <c:pt idx="132">
                  <c:v>0.3050397877984089</c:v>
                </c:pt>
                <c:pt idx="133">
                  <c:v>0.31564986737400602</c:v>
                </c:pt>
                <c:pt idx="134">
                  <c:v>0.3183023872679055</c:v>
                </c:pt>
                <c:pt idx="135">
                  <c:v>0.31564986737400602</c:v>
                </c:pt>
                <c:pt idx="136">
                  <c:v>0.32360742705570328</c:v>
                </c:pt>
                <c:pt idx="137">
                  <c:v>0.328912466843502</c:v>
                </c:pt>
                <c:pt idx="138">
                  <c:v>0.32625994694960264</c:v>
                </c:pt>
                <c:pt idx="139">
                  <c:v>0.33156498673740142</c:v>
                </c:pt>
                <c:pt idx="140">
                  <c:v>0.33421750663129984</c:v>
                </c:pt>
                <c:pt idx="141">
                  <c:v>0.328912466843502</c:v>
                </c:pt>
                <c:pt idx="142">
                  <c:v>0.33156498673740142</c:v>
                </c:pt>
                <c:pt idx="143">
                  <c:v>0.33952254641909857</c:v>
                </c:pt>
                <c:pt idx="144">
                  <c:v>0.33554376657824975</c:v>
                </c:pt>
                <c:pt idx="145">
                  <c:v>0.34748010610079588</c:v>
                </c:pt>
                <c:pt idx="146">
                  <c:v>0.35013262599469541</c:v>
                </c:pt>
                <c:pt idx="147">
                  <c:v>0.35278514588859416</c:v>
                </c:pt>
                <c:pt idx="148">
                  <c:v>0.35809018567639256</c:v>
                </c:pt>
                <c:pt idx="149">
                  <c:v>0.35941644562334257</c:v>
                </c:pt>
                <c:pt idx="150">
                  <c:v>0.35941644562334257</c:v>
                </c:pt>
                <c:pt idx="151">
                  <c:v>0.35809018567639256</c:v>
                </c:pt>
                <c:pt idx="152">
                  <c:v>0.36074270557029181</c:v>
                </c:pt>
                <c:pt idx="153">
                  <c:v>0.35543766578249386</c:v>
                </c:pt>
                <c:pt idx="154">
                  <c:v>0.35411140583554418</c:v>
                </c:pt>
                <c:pt idx="155">
                  <c:v>0.34482758620689702</c:v>
                </c:pt>
                <c:pt idx="156">
                  <c:v>0.34615384615384631</c:v>
                </c:pt>
                <c:pt idx="157">
                  <c:v>0.33687002652519898</c:v>
                </c:pt>
                <c:pt idx="158">
                  <c:v>0.34482758620689702</c:v>
                </c:pt>
                <c:pt idx="159">
                  <c:v>0.33952254641909857</c:v>
                </c:pt>
                <c:pt idx="160">
                  <c:v>0.34482758620689702</c:v>
                </c:pt>
                <c:pt idx="161">
                  <c:v>0.35013262599469541</c:v>
                </c:pt>
                <c:pt idx="162">
                  <c:v>0.34748010610079588</c:v>
                </c:pt>
                <c:pt idx="163">
                  <c:v>0.35543766578249386</c:v>
                </c:pt>
                <c:pt idx="164">
                  <c:v>0.35278514588859416</c:v>
                </c:pt>
                <c:pt idx="165">
                  <c:v>0.35278514588859416</c:v>
                </c:pt>
                <c:pt idx="166">
                  <c:v>0.34615384615384631</c:v>
                </c:pt>
                <c:pt idx="167">
                  <c:v>0.34748010610079588</c:v>
                </c:pt>
                <c:pt idx="168">
                  <c:v>0.33687002652519898</c:v>
                </c:pt>
                <c:pt idx="169">
                  <c:v>0.33421750663129984</c:v>
                </c:pt>
                <c:pt idx="170">
                  <c:v>0.33156498673740142</c:v>
                </c:pt>
                <c:pt idx="171">
                  <c:v>0.32095490716180447</c:v>
                </c:pt>
                <c:pt idx="172">
                  <c:v>0.31697612732095592</c:v>
                </c:pt>
                <c:pt idx="173">
                  <c:v>0.31564986737400602</c:v>
                </c:pt>
                <c:pt idx="174">
                  <c:v>0.30769230769230782</c:v>
                </c:pt>
                <c:pt idx="175">
                  <c:v>0.30769230769230782</c:v>
                </c:pt>
                <c:pt idx="176">
                  <c:v>0.3050397877984089</c:v>
                </c:pt>
                <c:pt idx="177">
                  <c:v>0.29973474801061006</c:v>
                </c:pt>
                <c:pt idx="178">
                  <c:v>0.29973474801061006</c:v>
                </c:pt>
                <c:pt idx="179">
                  <c:v>0.30636604774535853</c:v>
                </c:pt>
                <c:pt idx="180">
                  <c:v>0.3050397877984089</c:v>
                </c:pt>
                <c:pt idx="181">
                  <c:v>0.31564986737400602</c:v>
                </c:pt>
                <c:pt idx="182">
                  <c:v>0.32360742705570328</c:v>
                </c:pt>
                <c:pt idx="183">
                  <c:v>0.32625994694960264</c:v>
                </c:pt>
                <c:pt idx="184">
                  <c:v>0.33421750663129984</c:v>
                </c:pt>
                <c:pt idx="185">
                  <c:v>0.34084880636604825</c:v>
                </c:pt>
                <c:pt idx="186">
                  <c:v>0.34217506631299732</c:v>
                </c:pt>
                <c:pt idx="187">
                  <c:v>0.34748010610079588</c:v>
                </c:pt>
                <c:pt idx="188">
                  <c:v>0.34880636604774606</c:v>
                </c:pt>
                <c:pt idx="189">
                  <c:v>0.34482758620689702</c:v>
                </c:pt>
                <c:pt idx="190">
                  <c:v>0.34615384615384631</c:v>
                </c:pt>
                <c:pt idx="191">
                  <c:v>0.35013262599469541</c:v>
                </c:pt>
                <c:pt idx="192">
                  <c:v>0.34748010610079588</c:v>
                </c:pt>
                <c:pt idx="193">
                  <c:v>0.35013262599469541</c:v>
                </c:pt>
                <c:pt idx="194">
                  <c:v>0.35013262599469541</c:v>
                </c:pt>
                <c:pt idx="195">
                  <c:v>0.34482758620689702</c:v>
                </c:pt>
                <c:pt idx="196">
                  <c:v>0.35278514588859416</c:v>
                </c:pt>
                <c:pt idx="197">
                  <c:v>0.35543766578249386</c:v>
                </c:pt>
                <c:pt idx="198">
                  <c:v>0.35543766578249386</c:v>
                </c:pt>
                <c:pt idx="199">
                  <c:v>0.35941644562334257</c:v>
                </c:pt>
                <c:pt idx="200">
                  <c:v>0.35543766578249386</c:v>
                </c:pt>
                <c:pt idx="201">
                  <c:v>0.35411140583554418</c:v>
                </c:pt>
                <c:pt idx="202">
                  <c:v>0.35278514588859416</c:v>
                </c:pt>
                <c:pt idx="203">
                  <c:v>0.35543766578249386</c:v>
                </c:pt>
                <c:pt idx="204">
                  <c:v>0.35278514588859416</c:v>
                </c:pt>
                <c:pt idx="205">
                  <c:v>0.35278514588859416</c:v>
                </c:pt>
                <c:pt idx="206">
                  <c:v>0.36074270557029181</c:v>
                </c:pt>
                <c:pt idx="207">
                  <c:v>0.35809018567639256</c:v>
                </c:pt>
                <c:pt idx="208">
                  <c:v>0.3713527851458896</c:v>
                </c:pt>
                <c:pt idx="209">
                  <c:v>0.37533156498673742</c:v>
                </c:pt>
                <c:pt idx="210">
                  <c:v>0.37931034482758658</c:v>
                </c:pt>
                <c:pt idx="211">
                  <c:v>0.38328912466843501</c:v>
                </c:pt>
                <c:pt idx="212">
                  <c:v>0.38992042440318331</c:v>
                </c:pt>
                <c:pt idx="213">
                  <c:v>0.38992042440318331</c:v>
                </c:pt>
                <c:pt idx="214">
                  <c:v>0.39655172413793138</c:v>
                </c:pt>
                <c:pt idx="215">
                  <c:v>0.40053050397877982</c:v>
                </c:pt>
                <c:pt idx="216">
                  <c:v>0.40318302387267946</c:v>
                </c:pt>
                <c:pt idx="217">
                  <c:v>0.41114058355437688</c:v>
                </c:pt>
                <c:pt idx="218">
                  <c:v>0.41379310344827575</c:v>
                </c:pt>
                <c:pt idx="219">
                  <c:v>0.41909814323607431</c:v>
                </c:pt>
                <c:pt idx="220">
                  <c:v>0.41644562334217539</c:v>
                </c:pt>
                <c:pt idx="221">
                  <c:v>0.42307692307692352</c:v>
                </c:pt>
                <c:pt idx="222">
                  <c:v>0.41644562334217539</c:v>
                </c:pt>
                <c:pt idx="223">
                  <c:v>0.41644562334217539</c:v>
                </c:pt>
                <c:pt idx="224">
                  <c:v>0.41246684350132634</c:v>
                </c:pt>
                <c:pt idx="225">
                  <c:v>0.39522546419098192</c:v>
                </c:pt>
                <c:pt idx="226">
                  <c:v>0.3885941644562334</c:v>
                </c:pt>
                <c:pt idx="227">
                  <c:v>0.3713527851458896</c:v>
                </c:pt>
                <c:pt idx="228">
                  <c:v>0.35676392572944354</c:v>
                </c:pt>
                <c:pt idx="229">
                  <c:v>0.34217506631299732</c:v>
                </c:pt>
                <c:pt idx="230">
                  <c:v>0.33554376657824975</c:v>
                </c:pt>
                <c:pt idx="231">
                  <c:v>0.32228116710875387</c:v>
                </c:pt>
                <c:pt idx="232">
                  <c:v>0.32625994694960264</c:v>
                </c:pt>
                <c:pt idx="233">
                  <c:v>0.32625994694960264</c:v>
                </c:pt>
                <c:pt idx="234">
                  <c:v>0.33156498673740142</c:v>
                </c:pt>
                <c:pt idx="235">
                  <c:v>0.33952254641909857</c:v>
                </c:pt>
                <c:pt idx="236">
                  <c:v>0.35676392572944354</c:v>
                </c:pt>
                <c:pt idx="237">
                  <c:v>0.37002652519893947</c:v>
                </c:pt>
                <c:pt idx="238">
                  <c:v>0.38726790450928417</c:v>
                </c:pt>
                <c:pt idx="239">
                  <c:v>0.40318302387267946</c:v>
                </c:pt>
                <c:pt idx="240">
                  <c:v>0.41379310344827575</c:v>
                </c:pt>
                <c:pt idx="241">
                  <c:v>0.41909814323607431</c:v>
                </c:pt>
                <c:pt idx="242">
                  <c:v>0.42705570291777223</c:v>
                </c:pt>
                <c:pt idx="243">
                  <c:v>0.42440318302387314</c:v>
                </c:pt>
                <c:pt idx="244">
                  <c:v>0.42175066312997417</c:v>
                </c:pt>
                <c:pt idx="245">
                  <c:v>0.41511936339522604</c:v>
                </c:pt>
                <c:pt idx="246">
                  <c:v>0.40185676392573011</c:v>
                </c:pt>
                <c:pt idx="247">
                  <c:v>0.39124668435013282</c:v>
                </c:pt>
                <c:pt idx="248">
                  <c:v>0.37002652519893947</c:v>
                </c:pt>
                <c:pt idx="249">
                  <c:v>0.36206896551724232</c:v>
                </c:pt>
                <c:pt idx="250">
                  <c:v>0.34482758620689702</c:v>
                </c:pt>
                <c:pt idx="251">
                  <c:v>0.35013262599469541</c:v>
                </c:pt>
                <c:pt idx="252">
                  <c:v>0.35278514588859416</c:v>
                </c:pt>
                <c:pt idx="253">
                  <c:v>0.36604774535809032</c:v>
                </c:pt>
                <c:pt idx="254">
                  <c:v>0.38992042440318331</c:v>
                </c:pt>
                <c:pt idx="255">
                  <c:v>0.40318302387267946</c:v>
                </c:pt>
                <c:pt idx="256">
                  <c:v>0.42970822281167131</c:v>
                </c:pt>
                <c:pt idx="257">
                  <c:v>0.4429708222811673</c:v>
                </c:pt>
                <c:pt idx="258">
                  <c:v>0.46286472148541158</c:v>
                </c:pt>
                <c:pt idx="259">
                  <c:v>0.46949602122015932</c:v>
                </c:pt>
                <c:pt idx="260">
                  <c:v>0.49071618037135312</c:v>
                </c:pt>
                <c:pt idx="261">
                  <c:v>0.48806366047745403</c:v>
                </c:pt>
                <c:pt idx="262">
                  <c:v>0.49867374005305037</c:v>
                </c:pt>
                <c:pt idx="263">
                  <c:v>0.50132625994694846</c:v>
                </c:pt>
                <c:pt idx="264">
                  <c:v>0.50663129973474796</c:v>
                </c:pt>
                <c:pt idx="265">
                  <c:v>0.50663129973474796</c:v>
                </c:pt>
                <c:pt idx="266">
                  <c:v>0.51193633952254647</c:v>
                </c:pt>
                <c:pt idx="267">
                  <c:v>0.50795755968169753</c:v>
                </c:pt>
                <c:pt idx="268">
                  <c:v>0.50530503978779839</c:v>
                </c:pt>
                <c:pt idx="269">
                  <c:v>0.51591511936339562</c:v>
                </c:pt>
                <c:pt idx="270">
                  <c:v>0.50795755968169753</c:v>
                </c:pt>
                <c:pt idx="271">
                  <c:v>0.5251989389920424</c:v>
                </c:pt>
                <c:pt idx="272">
                  <c:v>0.519893899204244</c:v>
                </c:pt>
                <c:pt idx="273">
                  <c:v>0.52785145888594154</c:v>
                </c:pt>
                <c:pt idx="274">
                  <c:v>0.53050397877984057</c:v>
                </c:pt>
                <c:pt idx="275">
                  <c:v>0.53846153846153844</c:v>
                </c:pt>
                <c:pt idx="276">
                  <c:v>0.53580901856763963</c:v>
                </c:pt>
                <c:pt idx="277">
                  <c:v>0.5424403183023877</c:v>
                </c:pt>
                <c:pt idx="278">
                  <c:v>0.54111405835543769</c:v>
                </c:pt>
                <c:pt idx="279">
                  <c:v>0.53846153846153844</c:v>
                </c:pt>
                <c:pt idx="280">
                  <c:v>0.53846153846153844</c:v>
                </c:pt>
                <c:pt idx="281">
                  <c:v>0.53846153846153844</c:v>
                </c:pt>
                <c:pt idx="282">
                  <c:v>0.53315649867374004</c:v>
                </c:pt>
                <c:pt idx="283">
                  <c:v>0.53050397877984057</c:v>
                </c:pt>
                <c:pt idx="284">
                  <c:v>0.53050397877984057</c:v>
                </c:pt>
                <c:pt idx="285">
                  <c:v>0.53315649867374004</c:v>
                </c:pt>
                <c:pt idx="286">
                  <c:v>0.52785145888594154</c:v>
                </c:pt>
                <c:pt idx="287">
                  <c:v>0.53580901856763963</c:v>
                </c:pt>
                <c:pt idx="288">
                  <c:v>0.52387267904509283</c:v>
                </c:pt>
                <c:pt idx="289">
                  <c:v>0.52652519893899208</c:v>
                </c:pt>
                <c:pt idx="290">
                  <c:v>0.52785145888594154</c:v>
                </c:pt>
                <c:pt idx="291">
                  <c:v>0.52785145888594154</c:v>
                </c:pt>
                <c:pt idx="292">
                  <c:v>0.53315649867374004</c:v>
                </c:pt>
                <c:pt idx="293">
                  <c:v>0.53050397877984057</c:v>
                </c:pt>
                <c:pt idx="294">
                  <c:v>0.52785145888594154</c:v>
                </c:pt>
                <c:pt idx="295">
                  <c:v>0.52387267904509283</c:v>
                </c:pt>
                <c:pt idx="296">
                  <c:v>0.53050397877984057</c:v>
                </c:pt>
                <c:pt idx="297">
                  <c:v>0.52387267904509283</c:v>
                </c:pt>
                <c:pt idx="298">
                  <c:v>0.5344827586206895</c:v>
                </c:pt>
                <c:pt idx="299">
                  <c:v>0.5251989389920424</c:v>
                </c:pt>
                <c:pt idx="300">
                  <c:v>0.52785145888594154</c:v>
                </c:pt>
                <c:pt idx="301">
                  <c:v>0.5225464190981437</c:v>
                </c:pt>
                <c:pt idx="302">
                  <c:v>0.5251989389920424</c:v>
                </c:pt>
                <c:pt idx="303">
                  <c:v>0.5225464190981437</c:v>
                </c:pt>
                <c:pt idx="304">
                  <c:v>0.5251989389920424</c:v>
                </c:pt>
                <c:pt idx="305">
                  <c:v>0.519893899204244</c:v>
                </c:pt>
                <c:pt idx="306">
                  <c:v>0.5251989389920424</c:v>
                </c:pt>
                <c:pt idx="307">
                  <c:v>0.5225464190981437</c:v>
                </c:pt>
                <c:pt idx="308">
                  <c:v>0.53315649867374004</c:v>
                </c:pt>
                <c:pt idx="309">
                  <c:v>0.53580901856763963</c:v>
                </c:pt>
                <c:pt idx="310">
                  <c:v>0.53978779840848889</c:v>
                </c:pt>
                <c:pt idx="311">
                  <c:v>0.5517241379310347</c:v>
                </c:pt>
                <c:pt idx="312">
                  <c:v>0.54641909814323608</c:v>
                </c:pt>
                <c:pt idx="313">
                  <c:v>0.56498673740053063</c:v>
                </c:pt>
                <c:pt idx="314">
                  <c:v>0.56498673740053063</c:v>
                </c:pt>
                <c:pt idx="315">
                  <c:v>0.57029177718832968</c:v>
                </c:pt>
                <c:pt idx="316">
                  <c:v>0.56763925729443099</c:v>
                </c:pt>
                <c:pt idx="317">
                  <c:v>0.56631299734748008</c:v>
                </c:pt>
                <c:pt idx="318">
                  <c:v>0.5517241379310347</c:v>
                </c:pt>
                <c:pt idx="319">
                  <c:v>0.5437665782493365</c:v>
                </c:pt>
                <c:pt idx="320">
                  <c:v>0.53846153846153844</c:v>
                </c:pt>
                <c:pt idx="321">
                  <c:v>0.52785145888594154</c:v>
                </c:pt>
                <c:pt idx="322">
                  <c:v>0.53315649867374004</c:v>
                </c:pt>
                <c:pt idx="323">
                  <c:v>0.53580901856763963</c:v>
                </c:pt>
                <c:pt idx="324">
                  <c:v>0.54111405835543769</c:v>
                </c:pt>
                <c:pt idx="325">
                  <c:v>0.54774535809018676</c:v>
                </c:pt>
                <c:pt idx="326">
                  <c:v>0.5623342175066316</c:v>
                </c:pt>
                <c:pt idx="327">
                  <c:v>0.56498673740053063</c:v>
                </c:pt>
                <c:pt idx="328">
                  <c:v>0.5769230769230782</c:v>
                </c:pt>
                <c:pt idx="329">
                  <c:v>0.58885941644562412</c:v>
                </c:pt>
                <c:pt idx="330">
                  <c:v>0.5835543766578245</c:v>
                </c:pt>
                <c:pt idx="331">
                  <c:v>0.5915119363395227</c:v>
                </c:pt>
                <c:pt idx="332">
                  <c:v>0.59416445623342173</c:v>
                </c:pt>
                <c:pt idx="333">
                  <c:v>0.58885941644562412</c:v>
                </c:pt>
                <c:pt idx="334">
                  <c:v>0.5901856763925738</c:v>
                </c:pt>
                <c:pt idx="335">
                  <c:v>0.58885941644562412</c:v>
                </c:pt>
                <c:pt idx="336">
                  <c:v>0.58488063660477563</c:v>
                </c:pt>
                <c:pt idx="337">
                  <c:v>0.58885941644562412</c:v>
                </c:pt>
                <c:pt idx="338">
                  <c:v>0.59283819628647261</c:v>
                </c:pt>
                <c:pt idx="339">
                  <c:v>0.59416445623342173</c:v>
                </c:pt>
                <c:pt idx="340">
                  <c:v>0.59946949602121957</c:v>
                </c:pt>
                <c:pt idx="341">
                  <c:v>0.59681697612732021</c:v>
                </c:pt>
                <c:pt idx="342">
                  <c:v>0.59681697612732021</c:v>
                </c:pt>
                <c:pt idx="343">
                  <c:v>0.59946949602121957</c:v>
                </c:pt>
                <c:pt idx="344">
                  <c:v>0.59946949602121957</c:v>
                </c:pt>
                <c:pt idx="345">
                  <c:v>0.60344827586206851</c:v>
                </c:pt>
                <c:pt idx="346">
                  <c:v>0.59681697612732021</c:v>
                </c:pt>
                <c:pt idx="347">
                  <c:v>0.59946949602121957</c:v>
                </c:pt>
                <c:pt idx="348">
                  <c:v>0.59681697612732021</c:v>
                </c:pt>
                <c:pt idx="349">
                  <c:v>0.59681697612732021</c:v>
                </c:pt>
                <c:pt idx="350">
                  <c:v>0.60079575596817103</c:v>
                </c:pt>
                <c:pt idx="351">
                  <c:v>0.60344827586206851</c:v>
                </c:pt>
                <c:pt idx="352">
                  <c:v>0.6021220159151196</c:v>
                </c:pt>
                <c:pt idx="353">
                  <c:v>0.61803713527851534</c:v>
                </c:pt>
                <c:pt idx="354">
                  <c:v>0.61140583554376726</c:v>
                </c:pt>
                <c:pt idx="355">
                  <c:v>0.62334217506631251</c:v>
                </c:pt>
                <c:pt idx="356">
                  <c:v>0.62732095490716178</c:v>
                </c:pt>
                <c:pt idx="357">
                  <c:v>0.61538461538461564</c:v>
                </c:pt>
                <c:pt idx="358">
                  <c:v>0.61803713527851534</c:v>
                </c:pt>
                <c:pt idx="359">
                  <c:v>0.61007957559681791</c:v>
                </c:pt>
                <c:pt idx="360">
                  <c:v>0.6021220159151196</c:v>
                </c:pt>
                <c:pt idx="361">
                  <c:v>0.6021220159151196</c:v>
                </c:pt>
                <c:pt idx="362">
                  <c:v>0.60477453580901863</c:v>
                </c:pt>
                <c:pt idx="363">
                  <c:v>0.59814323607427133</c:v>
                </c:pt>
                <c:pt idx="364">
                  <c:v>0.60477453580901863</c:v>
                </c:pt>
                <c:pt idx="365">
                  <c:v>0.6021220159151196</c:v>
                </c:pt>
                <c:pt idx="366">
                  <c:v>0.60344827586206851</c:v>
                </c:pt>
                <c:pt idx="367">
                  <c:v>0.60477453580901863</c:v>
                </c:pt>
                <c:pt idx="368">
                  <c:v>0.61671087533156566</c:v>
                </c:pt>
                <c:pt idx="369">
                  <c:v>0.61538461538461564</c:v>
                </c:pt>
                <c:pt idx="370">
                  <c:v>0.61671087533156566</c:v>
                </c:pt>
                <c:pt idx="371">
                  <c:v>0.61936339522546358</c:v>
                </c:pt>
                <c:pt idx="372">
                  <c:v>0.60875331564986812</c:v>
                </c:pt>
                <c:pt idx="373">
                  <c:v>0.61803713527851534</c:v>
                </c:pt>
                <c:pt idx="374">
                  <c:v>0.61671087533156566</c:v>
                </c:pt>
                <c:pt idx="375">
                  <c:v>0.61936339522546358</c:v>
                </c:pt>
                <c:pt idx="376">
                  <c:v>0.62599469496021265</c:v>
                </c:pt>
                <c:pt idx="377">
                  <c:v>0.63395225464190985</c:v>
                </c:pt>
                <c:pt idx="378">
                  <c:v>0.63925729442970913</c:v>
                </c:pt>
                <c:pt idx="379">
                  <c:v>0.64456233421750653</c:v>
                </c:pt>
                <c:pt idx="380">
                  <c:v>0.64721485411140656</c:v>
                </c:pt>
                <c:pt idx="381">
                  <c:v>0.64721485411140656</c:v>
                </c:pt>
                <c:pt idx="382">
                  <c:v>0.64456233421750653</c:v>
                </c:pt>
                <c:pt idx="383">
                  <c:v>0.65384615384615385</c:v>
                </c:pt>
                <c:pt idx="384">
                  <c:v>0.64721485411140656</c:v>
                </c:pt>
                <c:pt idx="385">
                  <c:v>0.63395225464190985</c:v>
                </c:pt>
                <c:pt idx="386">
                  <c:v>0.63660477453581032</c:v>
                </c:pt>
                <c:pt idx="387">
                  <c:v>0.61671087533156566</c:v>
                </c:pt>
                <c:pt idx="388">
                  <c:v>0.61803713527851534</c:v>
                </c:pt>
                <c:pt idx="389">
                  <c:v>0.6220159151193636</c:v>
                </c:pt>
                <c:pt idx="390">
                  <c:v>0.61538461538461564</c:v>
                </c:pt>
                <c:pt idx="391">
                  <c:v>0.61803713527851534</c:v>
                </c:pt>
                <c:pt idx="392">
                  <c:v>0.62466843501326264</c:v>
                </c:pt>
                <c:pt idx="393">
                  <c:v>0.62599469496021265</c:v>
                </c:pt>
                <c:pt idx="394">
                  <c:v>0.63395225464190985</c:v>
                </c:pt>
                <c:pt idx="395">
                  <c:v>0.64190981432360905</c:v>
                </c:pt>
                <c:pt idx="396">
                  <c:v>0.64058355437665759</c:v>
                </c:pt>
                <c:pt idx="397">
                  <c:v>0.64190981432360905</c:v>
                </c:pt>
                <c:pt idx="398">
                  <c:v>0.63793103448275934</c:v>
                </c:pt>
                <c:pt idx="399">
                  <c:v>0.63395225464190985</c:v>
                </c:pt>
                <c:pt idx="400">
                  <c:v>0.63395225464190985</c:v>
                </c:pt>
                <c:pt idx="401">
                  <c:v>0.63395225464190985</c:v>
                </c:pt>
                <c:pt idx="402">
                  <c:v>0.63660477453581032</c:v>
                </c:pt>
                <c:pt idx="403">
                  <c:v>0.63129973474801127</c:v>
                </c:pt>
                <c:pt idx="404">
                  <c:v>0.63925729442970913</c:v>
                </c:pt>
                <c:pt idx="405">
                  <c:v>0.62599469496021265</c:v>
                </c:pt>
                <c:pt idx="406">
                  <c:v>0.63660477453581032</c:v>
                </c:pt>
                <c:pt idx="407">
                  <c:v>0.63925729442970913</c:v>
                </c:pt>
                <c:pt idx="408">
                  <c:v>0.63793103448275934</c:v>
                </c:pt>
                <c:pt idx="409">
                  <c:v>0.63660477453581032</c:v>
                </c:pt>
                <c:pt idx="410">
                  <c:v>0.63660477453581032</c:v>
                </c:pt>
                <c:pt idx="411">
                  <c:v>0.6206896551724147</c:v>
                </c:pt>
                <c:pt idx="412">
                  <c:v>0.6206896551724147</c:v>
                </c:pt>
                <c:pt idx="413">
                  <c:v>0.6206896551724147</c:v>
                </c:pt>
                <c:pt idx="414">
                  <c:v>0.61273209549071661</c:v>
                </c:pt>
                <c:pt idx="415">
                  <c:v>0.62334217506631251</c:v>
                </c:pt>
                <c:pt idx="416">
                  <c:v>0.62334217506631251</c:v>
                </c:pt>
                <c:pt idx="417">
                  <c:v>0.62732095490716178</c:v>
                </c:pt>
                <c:pt idx="418">
                  <c:v>0.62997347480106103</c:v>
                </c:pt>
                <c:pt idx="419">
                  <c:v>0.63129973474801127</c:v>
                </c:pt>
                <c:pt idx="420">
                  <c:v>0.6220159151193636</c:v>
                </c:pt>
                <c:pt idx="421">
                  <c:v>0.6220159151193636</c:v>
                </c:pt>
                <c:pt idx="422">
                  <c:v>0.61538461538461564</c:v>
                </c:pt>
                <c:pt idx="423">
                  <c:v>0.60742705570291711</c:v>
                </c:pt>
                <c:pt idx="424">
                  <c:v>0.6021220159151196</c:v>
                </c:pt>
                <c:pt idx="425">
                  <c:v>0.5915119363395227</c:v>
                </c:pt>
                <c:pt idx="426">
                  <c:v>0.5729442970822286</c:v>
                </c:pt>
                <c:pt idx="427">
                  <c:v>0.5596816976127329</c:v>
                </c:pt>
                <c:pt idx="428">
                  <c:v>0.54641909814323608</c:v>
                </c:pt>
                <c:pt idx="429">
                  <c:v>0.53315649867374004</c:v>
                </c:pt>
                <c:pt idx="430">
                  <c:v>0.52785145888594154</c:v>
                </c:pt>
                <c:pt idx="431">
                  <c:v>0.5251989389920424</c:v>
                </c:pt>
                <c:pt idx="432">
                  <c:v>0.52785145888594154</c:v>
                </c:pt>
                <c:pt idx="433">
                  <c:v>0.5437665782493365</c:v>
                </c:pt>
                <c:pt idx="434">
                  <c:v>0.56498673740053063</c:v>
                </c:pt>
                <c:pt idx="435">
                  <c:v>0.5915119363395227</c:v>
                </c:pt>
                <c:pt idx="436">
                  <c:v>0.61671087533156566</c:v>
                </c:pt>
                <c:pt idx="437">
                  <c:v>0.63925729442970913</c:v>
                </c:pt>
                <c:pt idx="438">
                  <c:v>0.64323607427055762</c:v>
                </c:pt>
                <c:pt idx="439">
                  <c:v>0.65251989389920462</c:v>
                </c:pt>
                <c:pt idx="440">
                  <c:v>0.6511936339522546</c:v>
                </c:pt>
                <c:pt idx="441">
                  <c:v>0.64986737400530503</c:v>
                </c:pt>
                <c:pt idx="442">
                  <c:v>0.6511936339522546</c:v>
                </c:pt>
                <c:pt idx="443">
                  <c:v>0.65251989389920462</c:v>
                </c:pt>
                <c:pt idx="444">
                  <c:v>0.65251989389920462</c:v>
                </c:pt>
                <c:pt idx="445">
                  <c:v>0.65517241379310465</c:v>
                </c:pt>
                <c:pt idx="446">
                  <c:v>0.64986737400530503</c:v>
                </c:pt>
                <c:pt idx="447">
                  <c:v>0.64190981432360905</c:v>
                </c:pt>
                <c:pt idx="448">
                  <c:v>0.63395225464190985</c:v>
                </c:pt>
                <c:pt idx="449">
                  <c:v>0.62864721485411301</c:v>
                </c:pt>
                <c:pt idx="450">
                  <c:v>0.63129973474801127</c:v>
                </c:pt>
                <c:pt idx="451">
                  <c:v>0.63395225464190985</c:v>
                </c:pt>
                <c:pt idx="452">
                  <c:v>0.64323607427055762</c:v>
                </c:pt>
                <c:pt idx="453">
                  <c:v>0.64721485411140656</c:v>
                </c:pt>
                <c:pt idx="454">
                  <c:v>0.6618037135278525</c:v>
                </c:pt>
                <c:pt idx="455">
                  <c:v>0.66578249336870154</c:v>
                </c:pt>
                <c:pt idx="456">
                  <c:v>0.6710875331564996</c:v>
                </c:pt>
                <c:pt idx="457">
                  <c:v>0.67904509283819847</c:v>
                </c:pt>
                <c:pt idx="458">
                  <c:v>0.6816976127320965</c:v>
                </c:pt>
                <c:pt idx="459">
                  <c:v>0.68700265251989534</c:v>
                </c:pt>
                <c:pt idx="460">
                  <c:v>0.69496021220159276</c:v>
                </c:pt>
                <c:pt idx="461">
                  <c:v>0.70424403183023876</c:v>
                </c:pt>
                <c:pt idx="462">
                  <c:v>0.70291777188328908</c:v>
                </c:pt>
                <c:pt idx="463">
                  <c:v>0.70822281167108836</c:v>
                </c:pt>
                <c:pt idx="464">
                  <c:v>0.71087533156498772</c:v>
                </c:pt>
                <c:pt idx="465">
                  <c:v>0.70291777188328908</c:v>
                </c:pt>
                <c:pt idx="466">
                  <c:v>0.7068965517241379</c:v>
                </c:pt>
                <c:pt idx="467">
                  <c:v>0.69761273209549135</c:v>
                </c:pt>
                <c:pt idx="468">
                  <c:v>0.69230769230769262</c:v>
                </c:pt>
                <c:pt idx="469">
                  <c:v>0.67904509283819847</c:v>
                </c:pt>
                <c:pt idx="470">
                  <c:v>0.66578249336870154</c:v>
                </c:pt>
                <c:pt idx="471">
                  <c:v>0.65517241379310465</c:v>
                </c:pt>
                <c:pt idx="472">
                  <c:v>0.64854111405835624</c:v>
                </c:pt>
                <c:pt idx="473">
                  <c:v>0.6511936339522546</c:v>
                </c:pt>
                <c:pt idx="474">
                  <c:v>0.6511936339522546</c:v>
                </c:pt>
                <c:pt idx="475">
                  <c:v>0.65517241379310465</c:v>
                </c:pt>
                <c:pt idx="476">
                  <c:v>0.66312997347480285</c:v>
                </c:pt>
                <c:pt idx="477">
                  <c:v>0.67639257294429778</c:v>
                </c:pt>
                <c:pt idx="478">
                  <c:v>0.67639257294429778</c:v>
                </c:pt>
                <c:pt idx="479">
                  <c:v>0.70026525198938994</c:v>
                </c:pt>
                <c:pt idx="480">
                  <c:v>0.68700265251989534</c:v>
                </c:pt>
                <c:pt idx="481">
                  <c:v>0.69230769230769262</c:v>
                </c:pt>
                <c:pt idx="482">
                  <c:v>0.69761273209549135</c:v>
                </c:pt>
                <c:pt idx="483">
                  <c:v>0.68435013262599464</c:v>
                </c:pt>
                <c:pt idx="484">
                  <c:v>0.70026525198938994</c:v>
                </c:pt>
                <c:pt idx="485">
                  <c:v>0.70026525198938994</c:v>
                </c:pt>
                <c:pt idx="486">
                  <c:v>0.70557029177718833</c:v>
                </c:pt>
                <c:pt idx="487">
                  <c:v>0.70954907161803804</c:v>
                </c:pt>
                <c:pt idx="488">
                  <c:v>0.72413793103448343</c:v>
                </c:pt>
                <c:pt idx="489">
                  <c:v>0.7188328912466847</c:v>
                </c:pt>
                <c:pt idx="490">
                  <c:v>0.74270557029177831</c:v>
                </c:pt>
                <c:pt idx="491">
                  <c:v>0.74801061007957714</c:v>
                </c:pt>
                <c:pt idx="492">
                  <c:v>0.75198938992042441</c:v>
                </c:pt>
                <c:pt idx="493">
                  <c:v>0.75994694960212261</c:v>
                </c:pt>
                <c:pt idx="494">
                  <c:v>0.75596816976127257</c:v>
                </c:pt>
                <c:pt idx="495">
                  <c:v>0.76392572944297144</c:v>
                </c:pt>
                <c:pt idx="496">
                  <c:v>0.7572944297082228</c:v>
                </c:pt>
                <c:pt idx="497">
                  <c:v>0.7665782493368708</c:v>
                </c:pt>
                <c:pt idx="498">
                  <c:v>0.75331564986737398</c:v>
                </c:pt>
                <c:pt idx="499">
                  <c:v>0.76127320954907263</c:v>
                </c:pt>
                <c:pt idx="500">
                  <c:v>0.75994694960212261</c:v>
                </c:pt>
                <c:pt idx="501">
                  <c:v>0.75862068965517393</c:v>
                </c:pt>
                <c:pt idx="502">
                  <c:v>0.76127320954907263</c:v>
                </c:pt>
                <c:pt idx="503">
                  <c:v>0.76392572944297144</c:v>
                </c:pt>
                <c:pt idx="504">
                  <c:v>0.76923076923076927</c:v>
                </c:pt>
                <c:pt idx="505">
                  <c:v>0.77320954907161799</c:v>
                </c:pt>
                <c:pt idx="506">
                  <c:v>0.78779840848806448</c:v>
                </c:pt>
                <c:pt idx="507">
                  <c:v>0.77984084880636662</c:v>
                </c:pt>
                <c:pt idx="508">
                  <c:v>0.77984084880636662</c:v>
                </c:pt>
                <c:pt idx="509">
                  <c:v>0.77188328912466841</c:v>
                </c:pt>
                <c:pt idx="510">
                  <c:v>0.76127320954907263</c:v>
                </c:pt>
                <c:pt idx="511">
                  <c:v>0.75066312997347484</c:v>
                </c:pt>
                <c:pt idx="512">
                  <c:v>0.74668435013262602</c:v>
                </c:pt>
                <c:pt idx="513">
                  <c:v>0.74801061007957714</c:v>
                </c:pt>
                <c:pt idx="514">
                  <c:v>0.74270557029177831</c:v>
                </c:pt>
                <c:pt idx="515">
                  <c:v>0.76127320954907263</c:v>
                </c:pt>
                <c:pt idx="516">
                  <c:v>0.76127320954907263</c:v>
                </c:pt>
                <c:pt idx="517">
                  <c:v>0.77188328912466841</c:v>
                </c:pt>
                <c:pt idx="518">
                  <c:v>0.79045092838196196</c:v>
                </c:pt>
                <c:pt idx="519">
                  <c:v>0.79045092838196196</c:v>
                </c:pt>
                <c:pt idx="520">
                  <c:v>0.80636604774535703</c:v>
                </c:pt>
                <c:pt idx="521">
                  <c:v>0.80901856763925728</c:v>
                </c:pt>
                <c:pt idx="522">
                  <c:v>0.80769230769230771</c:v>
                </c:pt>
                <c:pt idx="523">
                  <c:v>0.81432360742705567</c:v>
                </c:pt>
                <c:pt idx="524">
                  <c:v>0.80901856763925728</c:v>
                </c:pt>
                <c:pt idx="525">
                  <c:v>0.81432360742705567</c:v>
                </c:pt>
                <c:pt idx="526">
                  <c:v>0.80636604774535703</c:v>
                </c:pt>
                <c:pt idx="527">
                  <c:v>0.81299734748010677</c:v>
                </c:pt>
                <c:pt idx="528">
                  <c:v>0.81432360742705567</c:v>
                </c:pt>
                <c:pt idx="529">
                  <c:v>0.81299734748010677</c:v>
                </c:pt>
                <c:pt idx="530">
                  <c:v>0.83023872679045096</c:v>
                </c:pt>
                <c:pt idx="531">
                  <c:v>0.81962864721485518</c:v>
                </c:pt>
                <c:pt idx="532">
                  <c:v>0.83554376657824969</c:v>
                </c:pt>
                <c:pt idx="533">
                  <c:v>0.84084880636604886</c:v>
                </c:pt>
                <c:pt idx="534">
                  <c:v>0.84615384615384703</c:v>
                </c:pt>
                <c:pt idx="535">
                  <c:v>0.85941644562334218</c:v>
                </c:pt>
                <c:pt idx="536">
                  <c:v>0.86206896551724066</c:v>
                </c:pt>
                <c:pt idx="537">
                  <c:v>0.86737400530503983</c:v>
                </c:pt>
                <c:pt idx="538">
                  <c:v>0.87533156498673736</c:v>
                </c:pt>
                <c:pt idx="539">
                  <c:v>0.87798408488063651</c:v>
                </c:pt>
                <c:pt idx="540">
                  <c:v>0.87533156498673736</c:v>
                </c:pt>
                <c:pt idx="541">
                  <c:v>0.87798408488063651</c:v>
                </c:pt>
                <c:pt idx="542">
                  <c:v>0.87798408488063651</c:v>
                </c:pt>
                <c:pt idx="543">
                  <c:v>0.87002652519893897</c:v>
                </c:pt>
                <c:pt idx="544">
                  <c:v>0.86737400530503983</c:v>
                </c:pt>
                <c:pt idx="545">
                  <c:v>0.86472148541114136</c:v>
                </c:pt>
                <c:pt idx="546">
                  <c:v>0.84748010610079572</c:v>
                </c:pt>
                <c:pt idx="547">
                  <c:v>0.84084880636604886</c:v>
                </c:pt>
                <c:pt idx="548">
                  <c:v>0.83289124668435144</c:v>
                </c:pt>
                <c:pt idx="549">
                  <c:v>0.81564986737400691</c:v>
                </c:pt>
                <c:pt idx="550">
                  <c:v>0.81697612732095459</c:v>
                </c:pt>
                <c:pt idx="551">
                  <c:v>0.80636604774535703</c:v>
                </c:pt>
                <c:pt idx="552">
                  <c:v>0.81167108753315775</c:v>
                </c:pt>
                <c:pt idx="553">
                  <c:v>0.81432360742705567</c:v>
                </c:pt>
                <c:pt idx="554">
                  <c:v>0.82758620689655149</c:v>
                </c:pt>
                <c:pt idx="555">
                  <c:v>0.82758620689655149</c:v>
                </c:pt>
                <c:pt idx="556">
                  <c:v>0.84748010610079572</c:v>
                </c:pt>
                <c:pt idx="557">
                  <c:v>0.85278514588859478</c:v>
                </c:pt>
                <c:pt idx="558">
                  <c:v>0.85278514588859478</c:v>
                </c:pt>
                <c:pt idx="559">
                  <c:v>0.86339522546419234</c:v>
                </c:pt>
                <c:pt idx="560">
                  <c:v>0.8488063660477454</c:v>
                </c:pt>
                <c:pt idx="561">
                  <c:v>0.8488063660477454</c:v>
                </c:pt>
                <c:pt idx="562">
                  <c:v>0.83421750663129979</c:v>
                </c:pt>
                <c:pt idx="563">
                  <c:v>0.84615384615384703</c:v>
                </c:pt>
                <c:pt idx="564">
                  <c:v>0.843501326259947</c:v>
                </c:pt>
                <c:pt idx="565">
                  <c:v>0.85676392572944249</c:v>
                </c:pt>
                <c:pt idx="566">
                  <c:v>0.87002652519893897</c:v>
                </c:pt>
                <c:pt idx="567">
                  <c:v>0.872679045092839</c:v>
                </c:pt>
                <c:pt idx="568">
                  <c:v>0.88063660477453576</c:v>
                </c:pt>
                <c:pt idx="569">
                  <c:v>0.88196286472148477</c:v>
                </c:pt>
                <c:pt idx="570">
                  <c:v>0.88328912466843501</c:v>
                </c:pt>
                <c:pt idx="571">
                  <c:v>0.87798408488063651</c:v>
                </c:pt>
                <c:pt idx="572">
                  <c:v>0.88328912466843501</c:v>
                </c:pt>
                <c:pt idx="573">
                  <c:v>0.87931034482758619</c:v>
                </c:pt>
                <c:pt idx="574">
                  <c:v>0.88461538461538469</c:v>
                </c:pt>
                <c:pt idx="575">
                  <c:v>0.8859416445623346</c:v>
                </c:pt>
                <c:pt idx="576">
                  <c:v>0.86870026525198962</c:v>
                </c:pt>
                <c:pt idx="577">
                  <c:v>0.87002652519893897</c:v>
                </c:pt>
                <c:pt idx="578">
                  <c:v>0.85676392572944249</c:v>
                </c:pt>
                <c:pt idx="579">
                  <c:v>0.85676392572944249</c:v>
                </c:pt>
                <c:pt idx="580">
                  <c:v>0.85809018567639261</c:v>
                </c:pt>
                <c:pt idx="581">
                  <c:v>0.87002652519893897</c:v>
                </c:pt>
                <c:pt idx="582">
                  <c:v>0.85543766578249336</c:v>
                </c:pt>
                <c:pt idx="583">
                  <c:v>0.86472148541114136</c:v>
                </c:pt>
                <c:pt idx="584">
                  <c:v>0.85676392572944249</c:v>
                </c:pt>
                <c:pt idx="585">
                  <c:v>0.85411140583554379</c:v>
                </c:pt>
                <c:pt idx="586">
                  <c:v>0.85941644562334218</c:v>
                </c:pt>
                <c:pt idx="587">
                  <c:v>0.85676392572944249</c:v>
                </c:pt>
                <c:pt idx="588">
                  <c:v>0.86206896551724066</c:v>
                </c:pt>
                <c:pt idx="589">
                  <c:v>0.86206896551724066</c:v>
                </c:pt>
                <c:pt idx="590">
                  <c:v>0.87400530503978846</c:v>
                </c:pt>
                <c:pt idx="591">
                  <c:v>0.872679045092839</c:v>
                </c:pt>
                <c:pt idx="592">
                  <c:v>0.88328912466843501</c:v>
                </c:pt>
                <c:pt idx="593">
                  <c:v>0.88328912466843501</c:v>
                </c:pt>
                <c:pt idx="594">
                  <c:v>0.8859416445623346</c:v>
                </c:pt>
                <c:pt idx="595">
                  <c:v>0.88461538461538469</c:v>
                </c:pt>
                <c:pt idx="596">
                  <c:v>0.89124668435013266</c:v>
                </c:pt>
                <c:pt idx="597">
                  <c:v>0.88992042440318408</c:v>
                </c:pt>
                <c:pt idx="598">
                  <c:v>0.8859416445623346</c:v>
                </c:pt>
                <c:pt idx="599">
                  <c:v>0.89655172413793005</c:v>
                </c:pt>
                <c:pt idx="600">
                  <c:v>0.88859416445623263</c:v>
                </c:pt>
                <c:pt idx="601">
                  <c:v>0.89389920424403246</c:v>
                </c:pt>
                <c:pt idx="602">
                  <c:v>0.89655172413793005</c:v>
                </c:pt>
                <c:pt idx="603">
                  <c:v>0.89389920424403246</c:v>
                </c:pt>
                <c:pt idx="604">
                  <c:v>0.88992042440318408</c:v>
                </c:pt>
                <c:pt idx="605">
                  <c:v>0.89124668435013266</c:v>
                </c:pt>
                <c:pt idx="606">
                  <c:v>0.88328912466843501</c:v>
                </c:pt>
                <c:pt idx="607">
                  <c:v>0.88063660477453576</c:v>
                </c:pt>
                <c:pt idx="608">
                  <c:v>0.88063660477453576</c:v>
                </c:pt>
                <c:pt idx="609">
                  <c:v>0.87533156498673736</c:v>
                </c:pt>
                <c:pt idx="610">
                  <c:v>0.86737400530503983</c:v>
                </c:pt>
                <c:pt idx="611">
                  <c:v>0.87002652519893897</c:v>
                </c:pt>
                <c:pt idx="612">
                  <c:v>0.85676392572944249</c:v>
                </c:pt>
                <c:pt idx="613">
                  <c:v>0.86206896551724066</c:v>
                </c:pt>
                <c:pt idx="614">
                  <c:v>0.85278514588859478</c:v>
                </c:pt>
                <c:pt idx="615">
                  <c:v>0.85676392572944249</c:v>
                </c:pt>
                <c:pt idx="616">
                  <c:v>0.85278514588859478</c:v>
                </c:pt>
                <c:pt idx="617">
                  <c:v>0.86472148541114136</c:v>
                </c:pt>
                <c:pt idx="618">
                  <c:v>0.87002652519893897</c:v>
                </c:pt>
                <c:pt idx="619">
                  <c:v>0.872679045092839</c:v>
                </c:pt>
                <c:pt idx="620">
                  <c:v>0.87798408488063651</c:v>
                </c:pt>
                <c:pt idx="621">
                  <c:v>0.86737400530503983</c:v>
                </c:pt>
                <c:pt idx="622">
                  <c:v>0.85676392572944249</c:v>
                </c:pt>
                <c:pt idx="623">
                  <c:v>0.85411140583554379</c:v>
                </c:pt>
                <c:pt idx="624">
                  <c:v>0.84482758620689735</c:v>
                </c:pt>
                <c:pt idx="625">
                  <c:v>0.84084880636604886</c:v>
                </c:pt>
                <c:pt idx="626">
                  <c:v>0.85145888594164387</c:v>
                </c:pt>
                <c:pt idx="627">
                  <c:v>0.84084880636604886</c:v>
                </c:pt>
                <c:pt idx="628">
                  <c:v>0.85278514588859478</c:v>
                </c:pt>
                <c:pt idx="629">
                  <c:v>0.85809018567639261</c:v>
                </c:pt>
                <c:pt idx="630">
                  <c:v>0.85676392572944249</c:v>
                </c:pt>
                <c:pt idx="631">
                  <c:v>0.86206896551724066</c:v>
                </c:pt>
                <c:pt idx="632">
                  <c:v>0.86206896551724066</c:v>
                </c:pt>
                <c:pt idx="633">
                  <c:v>0.86206896551724066</c:v>
                </c:pt>
                <c:pt idx="634">
                  <c:v>0.86206896551724066</c:v>
                </c:pt>
                <c:pt idx="635">
                  <c:v>0.86737400530503983</c:v>
                </c:pt>
                <c:pt idx="636">
                  <c:v>0.86737400530503983</c:v>
                </c:pt>
                <c:pt idx="637">
                  <c:v>0.86339522546419234</c:v>
                </c:pt>
                <c:pt idx="638">
                  <c:v>0.872679045092839</c:v>
                </c:pt>
                <c:pt idx="639">
                  <c:v>0.85941644562334218</c:v>
                </c:pt>
                <c:pt idx="640">
                  <c:v>0.85941644562334218</c:v>
                </c:pt>
                <c:pt idx="641">
                  <c:v>0.85941644562334218</c:v>
                </c:pt>
                <c:pt idx="642">
                  <c:v>0.843501326259947</c:v>
                </c:pt>
                <c:pt idx="643">
                  <c:v>0.843501326259947</c:v>
                </c:pt>
                <c:pt idx="644">
                  <c:v>0.84615384615384703</c:v>
                </c:pt>
                <c:pt idx="645">
                  <c:v>0.83819628647214861</c:v>
                </c:pt>
                <c:pt idx="646">
                  <c:v>0.84748010610079572</c:v>
                </c:pt>
                <c:pt idx="647">
                  <c:v>0.85676392572944249</c:v>
                </c:pt>
                <c:pt idx="648">
                  <c:v>0.85809018567639261</c:v>
                </c:pt>
                <c:pt idx="649">
                  <c:v>0.86472148541114136</c:v>
                </c:pt>
                <c:pt idx="650">
                  <c:v>0.87798408488063651</c:v>
                </c:pt>
                <c:pt idx="651">
                  <c:v>0.88063660477453576</c:v>
                </c:pt>
                <c:pt idx="652">
                  <c:v>0.8872679045092835</c:v>
                </c:pt>
                <c:pt idx="653">
                  <c:v>0.89389920424403246</c:v>
                </c:pt>
                <c:pt idx="654">
                  <c:v>0.8859416445623346</c:v>
                </c:pt>
                <c:pt idx="655">
                  <c:v>0.88328912466843501</c:v>
                </c:pt>
                <c:pt idx="656">
                  <c:v>0.8859416445623346</c:v>
                </c:pt>
                <c:pt idx="657">
                  <c:v>0.87002652519893897</c:v>
                </c:pt>
                <c:pt idx="658">
                  <c:v>0.87002652519893897</c:v>
                </c:pt>
                <c:pt idx="659">
                  <c:v>0.86339522546419234</c:v>
                </c:pt>
                <c:pt idx="660">
                  <c:v>0.87002652519893897</c:v>
                </c:pt>
                <c:pt idx="661">
                  <c:v>0.86206896551724066</c:v>
                </c:pt>
                <c:pt idx="662">
                  <c:v>0.88063660477453576</c:v>
                </c:pt>
                <c:pt idx="663">
                  <c:v>0.88063660477453576</c:v>
                </c:pt>
                <c:pt idx="664">
                  <c:v>0.88328912466843501</c:v>
                </c:pt>
                <c:pt idx="665">
                  <c:v>0.89787798408488062</c:v>
                </c:pt>
                <c:pt idx="666">
                  <c:v>0.89389920424403246</c:v>
                </c:pt>
                <c:pt idx="667">
                  <c:v>0.89389920424403246</c:v>
                </c:pt>
                <c:pt idx="668">
                  <c:v>0.89124668435013266</c:v>
                </c:pt>
                <c:pt idx="669">
                  <c:v>0.88859416445623263</c:v>
                </c:pt>
                <c:pt idx="670">
                  <c:v>0.8859416445623346</c:v>
                </c:pt>
                <c:pt idx="671">
                  <c:v>0.89389920424403246</c:v>
                </c:pt>
                <c:pt idx="672">
                  <c:v>0.89389920424403246</c:v>
                </c:pt>
                <c:pt idx="673">
                  <c:v>0.89124668435013266</c:v>
                </c:pt>
                <c:pt idx="674">
                  <c:v>0.88859416445623263</c:v>
                </c:pt>
                <c:pt idx="675">
                  <c:v>0.88196286472148477</c:v>
                </c:pt>
                <c:pt idx="676">
                  <c:v>0.872679045092839</c:v>
                </c:pt>
                <c:pt idx="677">
                  <c:v>0.8859416445623346</c:v>
                </c:pt>
                <c:pt idx="678">
                  <c:v>0.8859416445623346</c:v>
                </c:pt>
                <c:pt idx="679">
                  <c:v>0.89389920424403246</c:v>
                </c:pt>
                <c:pt idx="680">
                  <c:v>0.9137931034482768</c:v>
                </c:pt>
                <c:pt idx="681">
                  <c:v>0.91511936339522548</c:v>
                </c:pt>
                <c:pt idx="682">
                  <c:v>0.92042440318302454</c:v>
                </c:pt>
                <c:pt idx="683">
                  <c:v>0.9336870026525208</c:v>
                </c:pt>
                <c:pt idx="684">
                  <c:v>0.91777188328912562</c:v>
                </c:pt>
                <c:pt idx="685">
                  <c:v>0.92042440318302454</c:v>
                </c:pt>
                <c:pt idx="686">
                  <c:v>0.91909814323607464</c:v>
                </c:pt>
                <c:pt idx="687">
                  <c:v>0.91114058355437733</c:v>
                </c:pt>
                <c:pt idx="688">
                  <c:v>0.91777188328912562</c:v>
                </c:pt>
                <c:pt idx="689">
                  <c:v>0.91777188328912562</c:v>
                </c:pt>
                <c:pt idx="690">
                  <c:v>0.9244031830238727</c:v>
                </c:pt>
                <c:pt idx="691">
                  <c:v>0.92175066312997422</c:v>
                </c:pt>
                <c:pt idx="692">
                  <c:v>0.93103448275862066</c:v>
                </c:pt>
                <c:pt idx="693">
                  <c:v>0.92572944297082316</c:v>
                </c:pt>
                <c:pt idx="694">
                  <c:v>0.92572944297082316</c:v>
                </c:pt>
                <c:pt idx="695">
                  <c:v>0.92838196286472152</c:v>
                </c:pt>
                <c:pt idx="696">
                  <c:v>0.9244031830238727</c:v>
                </c:pt>
                <c:pt idx="697">
                  <c:v>0.92572944297082316</c:v>
                </c:pt>
                <c:pt idx="698">
                  <c:v>0.92572944297082316</c:v>
                </c:pt>
                <c:pt idx="699">
                  <c:v>0.92042440318302454</c:v>
                </c:pt>
                <c:pt idx="700">
                  <c:v>0.9244031830238727</c:v>
                </c:pt>
                <c:pt idx="701">
                  <c:v>0.92705570291777184</c:v>
                </c:pt>
                <c:pt idx="702">
                  <c:v>0.92838196286472152</c:v>
                </c:pt>
                <c:pt idx="703">
                  <c:v>0.93899204244031864</c:v>
                </c:pt>
                <c:pt idx="704">
                  <c:v>0.94164456233421834</c:v>
                </c:pt>
                <c:pt idx="705">
                  <c:v>0.93633952254641961</c:v>
                </c:pt>
                <c:pt idx="706">
                  <c:v>0.93633952254641961</c:v>
                </c:pt>
                <c:pt idx="707">
                  <c:v>0.9350132625994696</c:v>
                </c:pt>
                <c:pt idx="708">
                  <c:v>0.93103448275862066</c:v>
                </c:pt>
                <c:pt idx="709">
                  <c:v>0.93633952254641961</c:v>
                </c:pt>
                <c:pt idx="710">
                  <c:v>0.9336870026525208</c:v>
                </c:pt>
                <c:pt idx="711">
                  <c:v>0.93766578249336874</c:v>
                </c:pt>
                <c:pt idx="712">
                  <c:v>0.92572944297082316</c:v>
                </c:pt>
                <c:pt idx="713">
                  <c:v>0.94164456233421834</c:v>
                </c:pt>
                <c:pt idx="714">
                  <c:v>0.92572944297082316</c:v>
                </c:pt>
                <c:pt idx="715">
                  <c:v>0.9336870026525208</c:v>
                </c:pt>
                <c:pt idx="716">
                  <c:v>0.9336870026525208</c:v>
                </c:pt>
                <c:pt idx="717">
                  <c:v>0.92572944297082316</c:v>
                </c:pt>
                <c:pt idx="718">
                  <c:v>0.92838196286472152</c:v>
                </c:pt>
                <c:pt idx="719">
                  <c:v>0.92705570291777184</c:v>
                </c:pt>
                <c:pt idx="720">
                  <c:v>0.92970822281167165</c:v>
                </c:pt>
                <c:pt idx="721">
                  <c:v>0.92838196286472152</c:v>
                </c:pt>
                <c:pt idx="722">
                  <c:v>0.92042440318302454</c:v>
                </c:pt>
                <c:pt idx="723">
                  <c:v>0.90450928381962858</c:v>
                </c:pt>
                <c:pt idx="724">
                  <c:v>0.872679045092839</c:v>
                </c:pt>
                <c:pt idx="725">
                  <c:v>0.84748010610079572</c:v>
                </c:pt>
                <c:pt idx="726">
                  <c:v>0.81962864721485518</c:v>
                </c:pt>
                <c:pt idx="727">
                  <c:v>0.80106100795755952</c:v>
                </c:pt>
                <c:pt idx="728">
                  <c:v>0.80769230769230771</c:v>
                </c:pt>
                <c:pt idx="729">
                  <c:v>0.80636604774535703</c:v>
                </c:pt>
                <c:pt idx="730">
                  <c:v>0.83023872679045096</c:v>
                </c:pt>
                <c:pt idx="731">
                  <c:v>0.83289124668435144</c:v>
                </c:pt>
                <c:pt idx="732">
                  <c:v>0.85543766578249336</c:v>
                </c:pt>
                <c:pt idx="733">
                  <c:v>0.86206896551724066</c:v>
                </c:pt>
                <c:pt idx="734">
                  <c:v>0.8872679045092835</c:v>
                </c:pt>
                <c:pt idx="735">
                  <c:v>0.88859416445623263</c:v>
                </c:pt>
                <c:pt idx="736">
                  <c:v>0.90848806366047763</c:v>
                </c:pt>
                <c:pt idx="737">
                  <c:v>0.9058355437665786</c:v>
                </c:pt>
                <c:pt idx="738">
                  <c:v>0.91777188328912562</c:v>
                </c:pt>
                <c:pt idx="739">
                  <c:v>0.92042440318302454</c:v>
                </c:pt>
                <c:pt idx="740">
                  <c:v>0.90848806366047763</c:v>
                </c:pt>
                <c:pt idx="741">
                  <c:v>0.90848806366047763</c:v>
                </c:pt>
                <c:pt idx="742">
                  <c:v>0.89124668435013266</c:v>
                </c:pt>
                <c:pt idx="743">
                  <c:v>0.90450928381962858</c:v>
                </c:pt>
                <c:pt idx="744">
                  <c:v>0.90716180371352784</c:v>
                </c:pt>
                <c:pt idx="745">
                  <c:v>0.93103448275862066</c:v>
                </c:pt>
                <c:pt idx="746">
                  <c:v>0.93633952254641961</c:v>
                </c:pt>
                <c:pt idx="747">
                  <c:v>0.94694960212201695</c:v>
                </c:pt>
                <c:pt idx="748">
                  <c:v>0.9496021220159151</c:v>
                </c:pt>
                <c:pt idx="749">
                  <c:v>0.95755968169761252</c:v>
                </c:pt>
                <c:pt idx="750">
                  <c:v>0.94429708222811748</c:v>
                </c:pt>
                <c:pt idx="751">
                  <c:v>0.94429708222811748</c:v>
                </c:pt>
                <c:pt idx="752">
                  <c:v>0.93236074270557034</c:v>
                </c:pt>
                <c:pt idx="753">
                  <c:v>0.9336870026525208</c:v>
                </c:pt>
                <c:pt idx="754">
                  <c:v>0.93236074270557034</c:v>
                </c:pt>
                <c:pt idx="755">
                  <c:v>0.9336870026525208</c:v>
                </c:pt>
                <c:pt idx="756">
                  <c:v>0.92307692307692257</c:v>
                </c:pt>
                <c:pt idx="757">
                  <c:v>0.90185676392572878</c:v>
                </c:pt>
                <c:pt idx="758">
                  <c:v>0.90450928381962858</c:v>
                </c:pt>
                <c:pt idx="759">
                  <c:v>0.88328912466843501</c:v>
                </c:pt>
                <c:pt idx="760">
                  <c:v>0.90185676392572878</c:v>
                </c:pt>
                <c:pt idx="761">
                  <c:v>0.90450928381962858</c:v>
                </c:pt>
                <c:pt idx="762">
                  <c:v>0.91246684350132556</c:v>
                </c:pt>
                <c:pt idx="763">
                  <c:v>0.92705570291777184</c:v>
                </c:pt>
                <c:pt idx="764">
                  <c:v>0.92175066312997422</c:v>
                </c:pt>
                <c:pt idx="765">
                  <c:v>0.93103448275862066</c:v>
                </c:pt>
                <c:pt idx="766">
                  <c:v>0.92307692307692257</c:v>
                </c:pt>
                <c:pt idx="767">
                  <c:v>0.92572944297082316</c:v>
                </c:pt>
                <c:pt idx="768">
                  <c:v>0.92307692307692257</c:v>
                </c:pt>
                <c:pt idx="769">
                  <c:v>0.92838196286472152</c:v>
                </c:pt>
                <c:pt idx="770">
                  <c:v>0.9350132625994696</c:v>
                </c:pt>
                <c:pt idx="771">
                  <c:v>0.93766578249336874</c:v>
                </c:pt>
                <c:pt idx="772">
                  <c:v>0.94429708222811748</c:v>
                </c:pt>
                <c:pt idx="773">
                  <c:v>0.95490716180371349</c:v>
                </c:pt>
                <c:pt idx="774">
                  <c:v>0.9496021220159151</c:v>
                </c:pt>
                <c:pt idx="775">
                  <c:v>0.95888594164456264</c:v>
                </c:pt>
                <c:pt idx="776">
                  <c:v>0.94164456233421834</c:v>
                </c:pt>
                <c:pt idx="777">
                  <c:v>0.93899204244031864</c:v>
                </c:pt>
                <c:pt idx="778">
                  <c:v>0.92175066312997422</c:v>
                </c:pt>
                <c:pt idx="779">
                  <c:v>0.93766578249336874</c:v>
                </c:pt>
                <c:pt idx="780">
                  <c:v>0.92307692307692257</c:v>
                </c:pt>
                <c:pt idx="781">
                  <c:v>0.94429708222811748</c:v>
                </c:pt>
                <c:pt idx="782">
                  <c:v>0.9336870026525208</c:v>
                </c:pt>
                <c:pt idx="783">
                  <c:v>0.94164456233421834</c:v>
                </c:pt>
                <c:pt idx="784">
                  <c:v>0.94164456233421834</c:v>
                </c:pt>
                <c:pt idx="785">
                  <c:v>0.9496021220159151</c:v>
                </c:pt>
                <c:pt idx="786">
                  <c:v>0.94429708222811748</c:v>
                </c:pt>
                <c:pt idx="787">
                  <c:v>0.94694960212201695</c:v>
                </c:pt>
                <c:pt idx="788">
                  <c:v>0.94297082228116791</c:v>
                </c:pt>
                <c:pt idx="789">
                  <c:v>0.93103448275862066</c:v>
                </c:pt>
                <c:pt idx="790">
                  <c:v>0.92307692307692257</c:v>
                </c:pt>
                <c:pt idx="791">
                  <c:v>0.90848806366047763</c:v>
                </c:pt>
                <c:pt idx="792">
                  <c:v>0.90053050397877987</c:v>
                </c:pt>
                <c:pt idx="793">
                  <c:v>0.89655172413793005</c:v>
                </c:pt>
                <c:pt idx="794">
                  <c:v>0.89920424403183019</c:v>
                </c:pt>
                <c:pt idx="795">
                  <c:v>0.90981432360742709</c:v>
                </c:pt>
                <c:pt idx="796">
                  <c:v>0.91246684350132556</c:v>
                </c:pt>
                <c:pt idx="797">
                  <c:v>0.92838196286472152</c:v>
                </c:pt>
                <c:pt idx="798">
                  <c:v>0.92175066312997422</c:v>
                </c:pt>
                <c:pt idx="799">
                  <c:v>0.92705570291777184</c:v>
                </c:pt>
                <c:pt idx="800">
                  <c:v>0.92175066312997422</c:v>
                </c:pt>
                <c:pt idx="801">
                  <c:v>0.90981432360742709</c:v>
                </c:pt>
                <c:pt idx="802">
                  <c:v>0.90450928381962858</c:v>
                </c:pt>
                <c:pt idx="803">
                  <c:v>0.90318302387267857</c:v>
                </c:pt>
                <c:pt idx="804">
                  <c:v>0.88859416445623263</c:v>
                </c:pt>
                <c:pt idx="805">
                  <c:v>0.89389920424403246</c:v>
                </c:pt>
                <c:pt idx="806">
                  <c:v>0.88859416445623263</c:v>
                </c:pt>
                <c:pt idx="807">
                  <c:v>0.88063660477453576</c:v>
                </c:pt>
                <c:pt idx="808">
                  <c:v>0.88063660477453576</c:v>
                </c:pt>
                <c:pt idx="809">
                  <c:v>0.87798408488063651</c:v>
                </c:pt>
                <c:pt idx="810">
                  <c:v>0.872679045092839</c:v>
                </c:pt>
                <c:pt idx="811">
                  <c:v>0.87931034482758619</c:v>
                </c:pt>
                <c:pt idx="812">
                  <c:v>0.88461538461538469</c:v>
                </c:pt>
                <c:pt idx="813">
                  <c:v>0.87931034482758619</c:v>
                </c:pt>
                <c:pt idx="814">
                  <c:v>0.89124668435013266</c:v>
                </c:pt>
                <c:pt idx="815">
                  <c:v>0.89920424403183019</c:v>
                </c:pt>
                <c:pt idx="816">
                  <c:v>0.90716180371352784</c:v>
                </c:pt>
                <c:pt idx="817">
                  <c:v>0.92042440318302454</c:v>
                </c:pt>
                <c:pt idx="818">
                  <c:v>0.92572944297082316</c:v>
                </c:pt>
                <c:pt idx="819">
                  <c:v>0.91644562334217594</c:v>
                </c:pt>
                <c:pt idx="820">
                  <c:v>0.90716180371352784</c:v>
                </c:pt>
                <c:pt idx="821">
                  <c:v>0.89655172413793005</c:v>
                </c:pt>
                <c:pt idx="822">
                  <c:v>0.88859416445623263</c:v>
                </c:pt>
                <c:pt idx="823">
                  <c:v>0.8872679045092835</c:v>
                </c:pt>
                <c:pt idx="824">
                  <c:v>0.89920424403183019</c:v>
                </c:pt>
                <c:pt idx="825">
                  <c:v>0.8952254641909817</c:v>
                </c:pt>
                <c:pt idx="826">
                  <c:v>0.90185676392572878</c:v>
                </c:pt>
                <c:pt idx="827">
                  <c:v>0.9058355437665786</c:v>
                </c:pt>
                <c:pt idx="828">
                  <c:v>0.89920424403183019</c:v>
                </c:pt>
                <c:pt idx="829">
                  <c:v>0.91246684350132556</c:v>
                </c:pt>
                <c:pt idx="830">
                  <c:v>0.91777188328912562</c:v>
                </c:pt>
                <c:pt idx="831">
                  <c:v>0.92175066312997422</c:v>
                </c:pt>
                <c:pt idx="832">
                  <c:v>0.93899204244031864</c:v>
                </c:pt>
                <c:pt idx="833">
                  <c:v>0.9336870026525208</c:v>
                </c:pt>
                <c:pt idx="834">
                  <c:v>0.94031830238726721</c:v>
                </c:pt>
                <c:pt idx="835">
                  <c:v>0.93103448275862066</c:v>
                </c:pt>
                <c:pt idx="836">
                  <c:v>0.92838196286472152</c:v>
                </c:pt>
                <c:pt idx="837">
                  <c:v>0.9244031830238727</c:v>
                </c:pt>
                <c:pt idx="838">
                  <c:v>0.91777188328912562</c:v>
                </c:pt>
                <c:pt idx="839">
                  <c:v>0.9244031830238727</c:v>
                </c:pt>
                <c:pt idx="840">
                  <c:v>0.90716180371352784</c:v>
                </c:pt>
                <c:pt idx="841">
                  <c:v>0.90450928381962858</c:v>
                </c:pt>
                <c:pt idx="842">
                  <c:v>0.90053050397877987</c:v>
                </c:pt>
                <c:pt idx="843">
                  <c:v>0.88992042440318408</c:v>
                </c:pt>
                <c:pt idx="844">
                  <c:v>0.90053050397877987</c:v>
                </c:pt>
                <c:pt idx="845">
                  <c:v>0.89920424403183019</c:v>
                </c:pt>
                <c:pt idx="846">
                  <c:v>0.90450928381962858</c:v>
                </c:pt>
                <c:pt idx="847">
                  <c:v>0.90848806366047763</c:v>
                </c:pt>
                <c:pt idx="848">
                  <c:v>0.92307692307692257</c:v>
                </c:pt>
                <c:pt idx="849">
                  <c:v>0.92307692307692257</c:v>
                </c:pt>
                <c:pt idx="850">
                  <c:v>0.92572944297082316</c:v>
                </c:pt>
                <c:pt idx="851">
                  <c:v>0.92307692307692257</c:v>
                </c:pt>
                <c:pt idx="852">
                  <c:v>0.92042440318302454</c:v>
                </c:pt>
                <c:pt idx="853">
                  <c:v>0.91246684350132556</c:v>
                </c:pt>
                <c:pt idx="854">
                  <c:v>0.91777188328912562</c:v>
                </c:pt>
                <c:pt idx="855">
                  <c:v>0.90848806366047763</c:v>
                </c:pt>
                <c:pt idx="856">
                  <c:v>0.90450928381962858</c:v>
                </c:pt>
                <c:pt idx="857">
                  <c:v>0.90848806366047763</c:v>
                </c:pt>
                <c:pt idx="858">
                  <c:v>0.90716180371352784</c:v>
                </c:pt>
                <c:pt idx="859">
                  <c:v>0.91246684350132556</c:v>
                </c:pt>
                <c:pt idx="860">
                  <c:v>0.91777188328912562</c:v>
                </c:pt>
                <c:pt idx="861">
                  <c:v>0.92042440318302454</c:v>
                </c:pt>
                <c:pt idx="862">
                  <c:v>0.92838196286472152</c:v>
                </c:pt>
                <c:pt idx="863">
                  <c:v>0.92838196286472152</c:v>
                </c:pt>
                <c:pt idx="864">
                  <c:v>0.92838196286472152</c:v>
                </c:pt>
                <c:pt idx="865">
                  <c:v>0.92572944297082316</c:v>
                </c:pt>
                <c:pt idx="866">
                  <c:v>0.92042440318302454</c:v>
                </c:pt>
                <c:pt idx="867">
                  <c:v>0.91511936339522548</c:v>
                </c:pt>
                <c:pt idx="868">
                  <c:v>0.90185676392572878</c:v>
                </c:pt>
                <c:pt idx="869">
                  <c:v>0.89920424403183019</c:v>
                </c:pt>
                <c:pt idx="870">
                  <c:v>0.89655172413793005</c:v>
                </c:pt>
                <c:pt idx="871">
                  <c:v>0.89124668435013266</c:v>
                </c:pt>
                <c:pt idx="872">
                  <c:v>0.90450928381962858</c:v>
                </c:pt>
                <c:pt idx="873">
                  <c:v>0.89920424403183019</c:v>
                </c:pt>
                <c:pt idx="874">
                  <c:v>0.89655172413793005</c:v>
                </c:pt>
                <c:pt idx="875">
                  <c:v>0.89389920424403246</c:v>
                </c:pt>
                <c:pt idx="876">
                  <c:v>0.8872679045092835</c:v>
                </c:pt>
                <c:pt idx="877">
                  <c:v>0.87931034482758619</c:v>
                </c:pt>
                <c:pt idx="878">
                  <c:v>0.88461538461538469</c:v>
                </c:pt>
                <c:pt idx="879">
                  <c:v>0.88461538461538469</c:v>
                </c:pt>
                <c:pt idx="880">
                  <c:v>0.88859416445623263</c:v>
                </c:pt>
                <c:pt idx="881">
                  <c:v>0.89655172413793005</c:v>
                </c:pt>
                <c:pt idx="882">
                  <c:v>0.89920424403183019</c:v>
                </c:pt>
                <c:pt idx="883">
                  <c:v>0.90318302387267857</c:v>
                </c:pt>
                <c:pt idx="884">
                  <c:v>0.91511936339522548</c:v>
                </c:pt>
                <c:pt idx="885">
                  <c:v>0.9137931034482768</c:v>
                </c:pt>
                <c:pt idx="886">
                  <c:v>0.90981432360742709</c:v>
                </c:pt>
                <c:pt idx="887">
                  <c:v>0.89920424403183019</c:v>
                </c:pt>
                <c:pt idx="888">
                  <c:v>0.87533156498673736</c:v>
                </c:pt>
                <c:pt idx="889">
                  <c:v>0.84084880636604886</c:v>
                </c:pt>
                <c:pt idx="890">
                  <c:v>0.83289124668435144</c:v>
                </c:pt>
                <c:pt idx="891">
                  <c:v>0.79575596816976124</c:v>
                </c:pt>
                <c:pt idx="892">
                  <c:v>0.80106100795755952</c:v>
                </c:pt>
                <c:pt idx="893">
                  <c:v>0.81167108753315775</c:v>
                </c:pt>
                <c:pt idx="894">
                  <c:v>0.82228116710875332</c:v>
                </c:pt>
                <c:pt idx="895">
                  <c:v>0.84084880636604886</c:v>
                </c:pt>
                <c:pt idx="896">
                  <c:v>0.85013262599469497</c:v>
                </c:pt>
                <c:pt idx="897">
                  <c:v>0.83554376657824969</c:v>
                </c:pt>
                <c:pt idx="898">
                  <c:v>0.83554376657824969</c:v>
                </c:pt>
                <c:pt idx="899">
                  <c:v>0.84084880636604886</c:v>
                </c:pt>
                <c:pt idx="900">
                  <c:v>0.84084880636604886</c:v>
                </c:pt>
                <c:pt idx="901">
                  <c:v>0.85411140583554379</c:v>
                </c:pt>
                <c:pt idx="902">
                  <c:v>0.85941644562334218</c:v>
                </c:pt>
                <c:pt idx="903">
                  <c:v>0.86206896551724066</c:v>
                </c:pt>
                <c:pt idx="904">
                  <c:v>0.87002652519893897</c:v>
                </c:pt>
                <c:pt idx="905">
                  <c:v>0.88859416445623263</c:v>
                </c:pt>
                <c:pt idx="906">
                  <c:v>0.89920424403183019</c:v>
                </c:pt>
                <c:pt idx="907">
                  <c:v>0.91114058355437733</c:v>
                </c:pt>
                <c:pt idx="908">
                  <c:v>0.90981432360742709</c:v>
                </c:pt>
                <c:pt idx="909">
                  <c:v>0.91114058355437733</c:v>
                </c:pt>
                <c:pt idx="910">
                  <c:v>0.90185676392572878</c:v>
                </c:pt>
                <c:pt idx="911">
                  <c:v>0.90185676392572878</c:v>
                </c:pt>
                <c:pt idx="912">
                  <c:v>0.91246684350132556</c:v>
                </c:pt>
                <c:pt idx="913">
                  <c:v>0.90716180371352784</c:v>
                </c:pt>
                <c:pt idx="914">
                  <c:v>0.91511936339522548</c:v>
                </c:pt>
                <c:pt idx="915">
                  <c:v>0.91777188328912562</c:v>
                </c:pt>
                <c:pt idx="916">
                  <c:v>0.91909814323607464</c:v>
                </c:pt>
                <c:pt idx="917">
                  <c:v>0.92175066312997422</c:v>
                </c:pt>
                <c:pt idx="918">
                  <c:v>0.93103448275862066</c:v>
                </c:pt>
                <c:pt idx="919">
                  <c:v>0.91909814323607464</c:v>
                </c:pt>
                <c:pt idx="920">
                  <c:v>0.92572944297082316</c:v>
                </c:pt>
                <c:pt idx="921">
                  <c:v>0.91511936339522548</c:v>
                </c:pt>
                <c:pt idx="922">
                  <c:v>0.90450928381962858</c:v>
                </c:pt>
                <c:pt idx="923">
                  <c:v>0.90981432360742709</c:v>
                </c:pt>
                <c:pt idx="924">
                  <c:v>0.89920424403183019</c:v>
                </c:pt>
                <c:pt idx="925">
                  <c:v>0.90981432360742709</c:v>
                </c:pt>
                <c:pt idx="926">
                  <c:v>0.92572944297082316</c:v>
                </c:pt>
                <c:pt idx="927">
                  <c:v>0.92572944297082316</c:v>
                </c:pt>
                <c:pt idx="928">
                  <c:v>0.94429708222811748</c:v>
                </c:pt>
                <c:pt idx="929">
                  <c:v>0.94827586206896564</c:v>
                </c:pt>
                <c:pt idx="930">
                  <c:v>0.95092838196286456</c:v>
                </c:pt>
                <c:pt idx="931">
                  <c:v>0.95225464190981435</c:v>
                </c:pt>
                <c:pt idx="932">
                  <c:v>0.95490716180371349</c:v>
                </c:pt>
                <c:pt idx="933">
                  <c:v>0.94429708222811748</c:v>
                </c:pt>
                <c:pt idx="934">
                  <c:v>0.9496021220159151</c:v>
                </c:pt>
                <c:pt idx="935">
                  <c:v>0.94827586206896564</c:v>
                </c:pt>
                <c:pt idx="936">
                  <c:v>0.95623342175066228</c:v>
                </c:pt>
                <c:pt idx="937">
                  <c:v>0.95490716180371349</c:v>
                </c:pt>
                <c:pt idx="938">
                  <c:v>0.95755968169761252</c:v>
                </c:pt>
                <c:pt idx="939">
                  <c:v>0.93899204244031864</c:v>
                </c:pt>
                <c:pt idx="940">
                  <c:v>0.92572944297082316</c:v>
                </c:pt>
                <c:pt idx="941">
                  <c:v>0.90185676392572878</c:v>
                </c:pt>
                <c:pt idx="942">
                  <c:v>0.88328912466843501</c:v>
                </c:pt>
                <c:pt idx="943">
                  <c:v>0.87002652519893897</c:v>
                </c:pt>
                <c:pt idx="944">
                  <c:v>0.86870026525198962</c:v>
                </c:pt>
                <c:pt idx="945">
                  <c:v>0.86472148541114136</c:v>
                </c:pt>
                <c:pt idx="946">
                  <c:v>0.88196286472148477</c:v>
                </c:pt>
                <c:pt idx="947">
                  <c:v>0.89655172413793005</c:v>
                </c:pt>
                <c:pt idx="948">
                  <c:v>0.9137931034482768</c:v>
                </c:pt>
                <c:pt idx="949">
                  <c:v>0.92042440318302454</c:v>
                </c:pt>
                <c:pt idx="950">
                  <c:v>0.93899204244031864</c:v>
                </c:pt>
                <c:pt idx="951">
                  <c:v>0.93899204244031864</c:v>
                </c:pt>
                <c:pt idx="952">
                  <c:v>0.95623342175066228</c:v>
                </c:pt>
                <c:pt idx="953">
                  <c:v>0.96286472148541113</c:v>
                </c:pt>
                <c:pt idx="954">
                  <c:v>0.9694960212201591</c:v>
                </c:pt>
                <c:pt idx="955">
                  <c:v>0.97082228116710878</c:v>
                </c:pt>
                <c:pt idx="956">
                  <c:v>0.97612732095490717</c:v>
                </c:pt>
                <c:pt idx="957">
                  <c:v>0.96551724137931039</c:v>
                </c:pt>
                <c:pt idx="958">
                  <c:v>0.96816976127320953</c:v>
                </c:pt>
                <c:pt idx="959">
                  <c:v>0.95490716180371349</c:v>
                </c:pt>
                <c:pt idx="960">
                  <c:v>0.95888594164456264</c:v>
                </c:pt>
                <c:pt idx="961">
                  <c:v>0.95755968169761252</c:v>
                </c:pt>
                <c:pt idx="962">
                  <c:v>0.96286472148541113</c:v>
                </c:pt>
                <c:pt idx="963">
                  <c:v>0.97082228116710878</c:v>
                </c:pt>
                <c:pt idx="964">
                  <c:v>0.97612732095490717</c:v>
                </c:pt>
                <c:pt idx="965">
                  <c:v>0.98143236074270368</c:v>
                </c:pt>
                <c:pt idx="966">
                  <c:v>0.98673740053050463</c:v>
                </c:pt>
                <c:pt idx="967">
                  <c:v>0.97612732095490717</c:v>
                </c:pt>
                <c:pt idx="968">
                  <c:v>0.97877984084880765</c:v>
                </c:pt>
                <c:pt idx="969">
                  <c:v>0.97082228116710878</c:v>
                </c:pt>
                <c:pt idx="970">
                  <c:v>0.96684350132625996</c:v>
                </c:pt>
                <c:pt idx="971">
                  <c:v>0.96816976127320953</c:v>
                </c:pt>
                <c:pt idx="972">
                  <c:v>0.95225464190981435</c:v>
                </c:pt>
                <c:pt idx="973">
                  <c:v>0.94164456233421834</c:v>
                </c:pt>
                <c:pt idx="974">
                  <c:v>0.92572944297082316</c:v>
                </c:pt>
                <c:pt idx="975">
                  <c:v>0.92307692307692257</c:v>
                </c:pt>
                <c:pt idx="976">
                  <c:v>0.91777188328912562</c:v>
                </c:pt>
                <c:pt idx="977">
                  <c:v>0.93103448275862066</c:v>
                </c:pt>
                <c:pt idx="978">
                  <c:v>0.9350132625994696</c:v>
                </c:pt>
                <c:pt idx="979">
                  <c:v>0.9496021220159151</c:v>
                </c:pt>
                <c:pt idx="980">
                  <c:v>0.94694960212201695</c:v>
                </c:pt>
                <c:pt idx="981">
                  <c:v>0.9496021220159151</c:v>
                </c:pt>
                <c:pt idx="982">
                  <c:v>0.95092838196286456</c:v>
                </c:pt>
                <c:pt idx="983">
                  <c:v>0.94694960212201695</c:v>
                </c:pt>
                <c:pt idx="984">
                  <c:v>0.95755968169761252</c:v>
                </c:pt>
                <c:pt idx="985">
                  <c:v>0.95092838196286456</c:v>
                </c:pt>
                <c:pt idx="986">
                  <c:v>0.96551724137931039</c:v>
                </c:pt>
                <c:pt idx="987">
                  <c:v>0.95755968169761252</c:v>
                </c:pt>
                <c:pt idx="988">
                  <c:v>0.96684350132625996</c:v>
                </c:pt>
                <c:pt idx="989">
                  <c:v>0.97214854111405835</c:v>
                </c:pt>
                <c:pt idx="990">
                  <c:v>0.98143236074270368</c:v>
                </c:pt>
                <c:pt idx="991">
                  <c:v>0.98938992042440321</c:v>
                </c:pt>
                <c:pt idx="992">
                  <c:v>1</c:v>
                </c:pt>
                <c:pt idx="993">
                  <c:v>0.98938992042440321</c:v>
                </c:pt>
                <c:pt idx="994">
                  <c:v>0.98143236074270368</c:v>
                </c:pt>
                <c:pt idx="995">
                  <c:v>0.96816976127320953</c:v>
                </c:pt>
                <c:pt idx="996">
                  <c:v>0.9496021220159151</c:v>
                </c:pt>
                <c:pt idx="997">
                  <c:v>0.93633952254641961</c:v>
                </c:pt>
                <c:pt idx="998">
                  <c:v>0.94297082228116791</c:v>
                </c:pt>
                <c:pt idx="999">
                  <c:v>0.93103448275862066</c:v>
                </c:pt>
                <c:pt idx="1000">
                  <c:v>0.95490716180371349</c:v>
                </c:pt>
                <c:pt idx="1001">
                  <c:v>0.96153846153846168</c:v>
                </c:pt>
                <c:pt idx="1002">
                  <c:v>0.95490716180371349</c:v>
                </c:pt>
                <c:pt idx="1003">
                  <c:v>0.97082228116710878</c:v>
                </c:pt>
                <c:pt idx="1004">
                  <c:v>0.95225464190981435</c:v>
                </c:pt>
                <c:pt idx="1005">
                  <c:v>0.96021220159151188</c:v>
                </c:pt>
                <c:pt idx="1006">
                  <c:v>0.96021220159151188</c:v>
                </c:pt>
                <c:pt idx="1007">
                  <c:v>0.95755968169761252</c:v>
                </c:pt>
                <c:pt idx="1008">
                  <c:v>0.96153846153846168</c:v>
                </c:pt>
                <c:pt idx="1009">
                  <c:v>0.95490716180371349</c:v>
                </c:pt>
                <c:pt idx="1010">
                  <c:v>0.94827586206896564</c:v>
                </c:pt>
                <c:pt idx="1011">
                  <c:v>0.94164456233421834</c:v>
                </c:pt>
                <c:pt idx="1012">
                  <c:v>0.93236074270557034</c:v>
                </c:pt>
                <c:pt idx="1013">
                  <c:v>0.9336870026525208</c:v>
                </c:pt>
                <c:pt idx="1014">
                  <c:v>0.92307692307692257</c:v>
                </c:pt>
                <c:pt idx="1015">
                  <c:v>0.92705570291777184</c:v>
                </c:pt>
                <c:pt idx="1016">
                  <c:v>0.92042440318302454</c:v>
                </c:pt>
                <c:pt idx="1017">
                  <c:v>0.91511936339522548</c:v>
                </c:pt>
                <c:pt idx="1018">
                  <c:v>0.91511936339522548</c:v>
                </c:pt>
                <c:pt idx="1019">
                  <c:v>0.91909814323607464</c:v>
                </c:pt>
                <c:pt idx="1020">
                  <c:v>0.91777188328912562</c:v>
                </c:pt>
                <c:pt idx="1021">
                  <c:v>0.93899204244031864</c:v>
                </c:pt>
                <c:pt idx="1022">
                  <c:v>0.94164456233421834</c:v>
                </c:pt>
                <c:pt idx="1023">
                  <c:v>0.94694960212201695</c:v>
                </c:pt>
                <c:pt idx="1024">
                  <c:v>0.94827586206896564</c:v>
                </c:pt>
                <c:pt idx="1025">
                  <c:v>0.94827586206896564</c:v>
                </c:pt>
                <c:pt idx="1026">
                  <c:v>0.94694960212201695</c:v>
                </c:pt>
                <c:pt idx="1027">
                  <c:v>0.94694960212201695</c:v>
                </c:pt>
                <c:pt idx="1028">
                  <c:v>0.94164456233421834</c:v>
                </c:pt>
                <c:pt idx="1029">
                  <c:v>0.93899204244031864</c:v>
                </c:pt>
                <c:pt idx="1030">
                  <c:v>0.92705570291777184</c:v>
                </c:pt>
                <c:pt idx="1031">
                  <c:v>0.93633952254641961</c:v>
                </c:pt>
                <c:pt idx="1032">
                  <c:v>0.93633952254641961</c:v>
                </c:pt>
                <c:pt idx="1033">
                  <c:v>0.94694960212201695</c:v>
                </c:pt>
                <c:pt idx="1034">
                  <c:v>0.96021220159151188</c:v>
                </c:pt>
                <c:pt idx="1035">
                  <c:v>0.96286472148541113</c:v>
                </c:pt>
                <c:pt idx="1036">
                  <c:v>0.96286472148541113</c:v>
                </c:pt>
                <c:pt idx="1037">
                  <c:v>0.96286472148541113</c:v>
                </c:pt>
                <c:pt idx="1038">
                  <c:v>0.95225464190981435</c:v>
                </c:pt>
                <c:pt idx="1039">
                  <c:v>0.95358090185676281</c:v>
                </c:pt>
                <c:pt idx="1040">
                  <c:v>0.96286472148541113</c:v>
                </c:pt>
                <c:pt idx="1041">
                  <c:v>0.95225464190981435</c:v>
                </c:pt>
                <c:pt idx="1042">
                  <c:v>0.96286472148541113</c:v>
                </c:pt>
                <c:pt idx="1043">
                  <c:v>0.96286472148541113</c:v>
                </c:pt>
                <c:pt idx="1044">
                  <c:v>0.96551724137931039</c:v>
                </c:pt>
                <c:pt idx="1045">
                  <c:v>0.96021220159151188</c:v>
                </c:pt>
                <c:pt idx="1046">
                  <c:v>0.97214854111405835</c:v>
                </c:pt>
                <c:pt idx="1047">
                  <c:v>0.95623342175066228</c:v>
                </c:pt>
                <c:pt idx="1048">
                  <c:v>0.96551724137931039</c:v>
                </c:pt>
                <c:pt idx="1049">
                  <c:v>0.96286472148541113</c:v>
                </c:pt>
                <c:pt idx="1050">
                  <c:v>0.96286472148541113</c:v>
                </c:pt>
                <c:pt idx="1051">
                  <c:v>0.95755968169761252</c:v>
                </c:pt>
                <c:pt idx="1052">
                  <c:v>0.95490716180371349</c:v>
                </c:pt>
                <c:pt idx="1053">
                  <c:v>0.94429708222811748</c:v>
                </c:pt>
                <c:pt idx="1054">
                  <c:v>0.9336870026525208</c:v>
                </c:pt>
                <c:pt idx="1055">
                  <c:v>0.93633952254641961</c:v>
                </c:pt>
                <c:pt idx="1056">
                  <c:v>0.92838196286472152</c:v>
                </c:pt>
                <c:pt idx="1057">
                  <c:v>0.93899204244031864</c:v>
                </c:pt>
                <c:pt idx="1058">
                  <c:v>0.93633952254641961</c:v>
                </c:pt>
                <c:pt idx="1059">
                  <c:v>0.94429708222811748</c:v>
                </c:pt>
                <c:pt idx="1060">
                  <c:v>0.94562334217506661</c:v>
                </c:pt>
                <c:pt idx="1061">
                  <c:v>0.95490716180371349</c:v>
                </c:pt>
                <c:pt idx="1062">
                  <c:v>0.95623342175066228</c:v>
                </c:pt>
                <c:pt idx="1063">
                  <c:v>0.96021220159151188</c:v>
                </c:pt>
                <c:pt idx="1064">
                  <c:v>0.95755968169761252</c:v>
                </c:pt>
                <c:pt idx="1065">
                  <c:v>0.95623342175066228</c:v>
                </c:pt>
                <c:pt idx="1066">
                  <c:v>0.9496021220159151</c:v>
                </c:pt>
                <c:pt idx="1067">
                  <c:v>0.95888594164456264</c:v>
                </c:pt>
                <c:pt idx="1068">
                  <c:v>0.9496021220159151</c:v>
                </c:pt>
                <c:pt idx="1069">
                  <c:v>0.95225464190981435</c:v>
                </c:pt>
                <c:pt idx="1070">
                  <c:v>0.95225464190981435</c:v>
                </c:pt>
                <c:pt idx="1071">
                  <c:v>0.94164456233421834</c:v>
                </c:pt>
                <c:pt idx="1072">
                  <c:v>0.94827586206896564</c:v>
                </c:pt>
                <c:pt idx="1073">
                  <c:v>0.94429708222811748</c:v>
                </c:pt>
                <c:pt idx="1074">
                  <c:v>0.9496021220159151</c:v>
                </c:pt>
                <c:pt idx="1075">
                  <c:v>0.95490716180371349</c:v>
                </c:pt>
                <c:pt idx="1076">
                  <c:v>0.95623342175066228</c:v>
                </c:pt>
                <c:pt idx="1077">
                  <c:v>0.95755968169761252</c:v>
                </c:pt>
                <c:pt idx="1078">
                  <c:v>0.96021220159151188</c:v>
                </c:pt>
                <c:pt idx="1079">
                  <c:v>0.95092838196286456</c:v>
                </c:pt>
                <c:pt idx="1080">
                  <c:v>0.94429708222811748</c:v>
                </c:pt>
                <c:pt idx="1081">
                  <c:v>0.93103448275862066</c:v>
                </c:pt>
                <c:pt idx="1082">
                  <c:v>0.92572944297082316</c:v>
                </c:pt>
                <c:pt idx="1083">
                  <c:v>0.91511936339522548</c:v>
                </c:pt>
                <c:pt idx="1084">
                  <c:v>0.92042440318302454</c:v>
                </c:pt>
                <c:pt idx="1085">
                  <c:v>0.92307692307692257</c:v>
                </c:pt>
                <c:pt idx="1086">
                  <c:v>0.92307692307692257</c:v>
                </c:pt>
                <c:pt idx="1087">
                  <c:v>0.92042440318302454</c:v>
                </c:pt>
                <c:pt idx="1088">
                  <c:v>0.92572944297082316</c:v>
                </c:pt>
                <c:pt idx="1089">
                  <c:v>0.91114058355437733</c:v>
                </c:pt>
                <c:pt idx="1090">
                  <c:v>0.92572944297082316</c:v>
                </c:pt>
                <c:pt idx="1091">
                  <c:v>0.92175066312997422</c:v>
                </c:pt>
                <c:pt idx="1092">
                  <c:v>0.92307692307692257</c:v>
                </c:pt>
                <c:pt idx="1093">
                  <c:v>0.92838196286472152</c:v>
                </c:pt>
                <c:pt idx="1094">
                  <c:v>0.92307692307692257</c:v>
                </c:pt>
                <c:pt idx="1095">
                  <c:v>0.92838196286472152</c:v>
                </c:pt>
                <c:pt idx="1096">
                  <c:v>0.91909814323607464</c:v>
                </c:pt>
                <c:pt idx="1097">
                  <c:v>0.91644562334217594</c:v>
                </c:pt>
                <c:pt idx="1098">
                  <c:v>0.90981432360742709</c:v>
                </c:pt>
                <c:pt idx="1099">
                  <c:v>0.90450928381962858</c:v>
                </c:pt>
                <c:pt idx="1100">
                  <c:v>0.90185676392572878</c:v>
                </c:pt>
                <c:pt idx="1101">
                  <c:v>0.90185676392572878</c:v>
                </c:pt>
                <c:pt idx="1102">
                  <c:v>0.89257294429708156</c:v>
                </c:pt>
                <c:pt idx="1103">
                  <c:v>0.89920424403183019</c:v>
                </c:pt>
                <c:pt idx="1104">
                  <c:v>0.89389920424403246</c:v>
                </c:pt>
                <c:pt idx="1105">
                  <c:v>0.90053050397877987</c:v>
                </c:pt>
                <c:pt idx="1106">
                  <c:v>0.90185676392572878</c:v>
                </c:pt>
                <c:pt idx="1107">
                  <c:v>0.90318302387267857</c:v>
                </c:pt>
                <c:pt idx="1108">
                  <c:v>0.90318302387267857</c:v>
                </c:pt>
                <c:pt idx="1109">
                  <c:v>0.90450928381962858</c:v>
                </c:pt>
                <c:pt idx="1110">
                  <c:v>0.89655172413793005</c:v>
                </c:pt>
                <c:pt idx="1111">
                  <c:v>0.89389920424403246</c:v>
                </c:pt>
                <c:pt idx="1112">
                  <c:v>0.88328912466843501</c:v>
                </c:pt>
                <c:pt idx="1113">
                  <c:v>0.87533156498673736</c:v>
                </c:pt>
                <c:pt idx="1114">
                  <c:v>0.87002652519893897</c:v>
                </c:pt>
                <c:pt idx="1115">
                  <c:v>0.86604774535809104</c:v>
                </c:pt>
                <c:pt idx="1116">
                  <c:v>0.87002652519893897</c:v>
                </c:pt>
                <c:pt idx="1117">
                  <c:v>0.87002652519893897</c:v>
                </c:pt>
                <c:pt idx="1118">
                  <c:v>0.872679045092839</c:v>
                </c:pt>
                <c:pt idx="1119">
                  <c:v>0.87002652519893897</c:v>
                </c:pt>
                <c:pt idx="1120">
                  <c:v>0.87798408488063651</c:v>
                </c:pt>
                <c:pt idx="1121">
                  <c:v>0.87931034482758619</c:v>
                </c:pt>
                <c:pt idx="1122">
                  <c:v>0.89257294429708156</c:v>
                </c:pt>
                <c:pt idx="1123">
                  <c:v>0.89655172413793005</c:v>
                </c:pt>
                <c:pt idx="1124">
                  <c:v>0.90716180371352784</c:v>
                </c:pt>
                <c:pt idx="1125">
                  <c:v>0.89787798408488062</c:v>
                </c:pt>
                <c:pt idx="1126">
                  <c:v>0.90185676392572878</c:v>
                </c:pt>
                <c:pt idx="1127">
                  <c:v>0.8872679045092835</c:v>
                </c:pt>
                <c:pt idx="1128">
                  <c:v>0.89124668435013266</c:v>
                </c:pt>
                <c:pt idx="1129">
                  <c:v>0.88328912466843501</c:v>
                </c:pt>
                <c:pt idx="1130">
                  <c:v>0.8872679045092835</c:v>
                </c:pt>
                <c:pt idx="1131">
                  <c:v>0.88063660477453576</c:v>
                </c:pt>
                <c:pt idx="1132">
                  <c:v>0.88063660477453576</c:v>
                </c:pt>
                <c:pt idx="1133">
                  <c:v>0.88063660477453576</c:v>
                </c:pt>
                <c:pt idx="1134">
                  <c:v>0.89124668435013266</c:v>
                </c:pt>
                <c:pt idx="1135">
                  <c:v>0.89655172413793005</c:v>
                </c:pt>
                <c:pt idx="1136">
                  <c:v>0.90185676392572878</c:v>
                </c:pt>
                <c:pt idx="1137">
                  <c:v>0.90185676392572878</c:v>
                </c:pt>
                <c:pt idx="1138">
                  <c:v>0.90716180371352784</c:v>
                </c:pt>
                <c:pt idx="1139">
                  <c:v>0.90185676392572878</c:v>
                </c:pt>
                <c:pt idx="1140">
                  <c:v>0.90981432360742709</c:v>
                </c:pt>
                <c:pt idx="1141">
                  <c:v>0.90318302387267857</c:v>
                </c:pt>
                <c:pt idx="1142">
                  <c:v>0.91246684350132556</c:v>
                </c:pt>
                <c:pt idx="1143">
                  <c:v>0.90981432360742709</c:v>
                </c:pt>
                <c:pt idx="1144">
                  <c:v>0.90716180371352784</c:v>
                </c:pt>
                <c:pt idx="1145">
                  <c:v>0.92705570291777184</c:v>
                </c:pt>
                <c:pt idx="1146">
                  <c:v>0.90716180371352784</c:v>
                </c:pt>
                <c:pt idx="1147">
                  <c:v>0.92838196286472152</c:v>
                </c:pt>
                <c:pt idx="1148">
                  <c:v>0.90981432360742709</c:v>
                </c:pt>
                <c:pt idx="1149">
                  <c:v>0.90716180371352784</c:v>
                </c:pt>
                <c:pt idx="1150">
                  <c:v>0.89787798408488062</c:v>
                </c:pt>
                <c:pt idx="1151">
                  <c:v>0.8952254641909817</c:v>
                </c:pt>
                <c:pt idx="1152">
                  <c:v>0.89257294429708156</c:v>
                </c:pt>
                <c:pt idx="1153">
                  <c:v>0.89655172413793005</c:v>
                </c:pt>
                <c:pt idx="1154">
                  <c:v>0.90450928381962858</c:v>
                </c:pt>
                <c:pt idx="1155">
                  <c:v>0.90981432360742709</c:v>
                </c:pt>
                <c:pt idx="1156">
                  <c:v>0.91777188328912562</c:v>
                </c:pt>
                <c:pt idx="1157">
                  <c:v>0.92705570291777184</c:v>
                </c:pt>
                <c:pt idx="1158">
                  <c:v>0.92042440318302454</c:v>
                </c:pt>
                <c:pt idx="1159">
                  <c:v>0.92175066312997422</c:v>
                </c:pt>
                <c:pt idx="1160">
                  <c:v>0.92042440318302454</c:v>
                </c:pt>
                <c:pt idx="1161">
                  <c:v>0.91777188328912562</c:v>
                </c:pt>
                <c:pt idx="1162">
                  <c:v>0.90716180371352784</c:v>
                </c:pt>
                <c:pt idx="1163">
                  <c:v>0.91511936339522548</c:v>
                </c:pt>
                <c:pt idx="1164">
                  <c:v>0.90185676392572878</c:v>
                </c:pt>
                <c:pt idx="1165">
                  <c:v>0.90450928381962858</c:v>
                </c:pt>
                <c:pt idx="1166">
                  <c:v>0.89920424403183019</c:v>
                </c:pt>
                <c:pt idx="1167">
                  <c:v>0.89787798408488062</c:v>
                </c:pt>
                <c:pt idx="1168">
                  <c:v>0.90848806366047763</c:v>
                </c:pt>
                <c:pt idx="1169">
                  <c:v>0.91644562334217594</c:v>
                </c:pt>
                <c:pt idx="1170">
                  <c:v>0.9496021220159151</c:v>
                </c:pt>
                <c:pt idx="1171">
                  <c:v>0.92970822281167165</c:v>
                </c:pt>
                <c:pt idx="1172">
                  <c:v>0.94429708222811748</c:v>
                </c:pt>
                <c:pt idx="1173">
                  <c:v>0.9137931034482768</c:v>
                </c:pt>
                <c:pt idx="1174">
                  <c:v>0.90981432360742709</c:v>
                </c:pt>
                <c:pt idx="1175">
                  <c:v>0.89257294429708156</c:v>
                </c:pt>
                <c:pt idx="1176">
                  <c:v>0.89124668435013266</c:v>
                </c:pt>
                <c:pt idx="1177">
                  <c:v>0.87533156498673736</c:v>
                </c:pt>
                <c:pt idx="1178">
                  <c:v>0.88328912466843501</c:v>
                </c:pt>
                <c:pt idx="1179">
                  <c:v>0.872679045092839</c:v>
                </c:pt>
                <c:pt idx="1180">
                  <c:v>0.89389920424403246</c:v>
                </c:pt>
                <c:pt idx="1181">
                  <c:v>0.88859416445623263</c:v>
                </c:pt>
                <c:pt idx="1182">
                  <c:v>0.90450928381962858</c:v>
                </c:pt>
                <c:pt idx="1183">
                  <c:v>0.90981432360742709</c:v>
                </c:pt>
                <c:pt idx="1184">
                  <c:v>0.91777188328912562</c:v>
                </c:pt>
                <c:pt idx="1185">
                  <c:v>0.9244031830238727</c:v>
                </c:pt>
                <c:pt idx="1186">
                  <c:v>0.92572944297082316</c:v>
                </c:pt>
                <c:pt idx="1187">
                  <c:v>0.92838196286472152</c:v>
                </c:pt>
                <c:pt idx="1188">
                  <c:v>0.92572944297082316</c:v>
                </c:pt>
                <c:pt idx="1189">
                  <c:v>0.91644562334217594</c:v>
                </c:pt>
                <c:pt idx="1190">
                  <c:v>0.92042440318302454</c:v>
                </c:pt>
                <c:pt idx="1191">
                  <c:v>0.90848806366047763</c:v>
                </c:pt>
                <c:pt idx="1192">
                  <c:v>0.91246684350132556</c:v>
                </c:pt>
                <c:pt idx="1193">
                  <c:v>0.91511936339522548</c:v>
                </c:pt>
                <c:pt idx="1194">
                  <c:v>0.9058355437665786</c:v>
                </c:pt>
                <c:pt idx="1195">
                  <c:v>0.91511936339522548</c:v>
                </c:pt>
                <c:pt idx="1196">
                  <c:v>0.91246684350132556</c:v>
                </c:pt>
                <c:pt idx="1197">
                  <c:v>0.91511936339522548</c:v>
                </c:pt>
                <c:pt idx="1198">
                  <c:v>0.90716180371352784</c:v>
                </c:pt>
                <c:pt idx="1199">
                  <c:v>0.90981432360742709</c:v>
                </c:pt>
                <c:pt idx="1200">
                  <c:v>0.90185676392572878</c:v>
                </c:pt>
                <c:pt idx="1201">
                  <c:v>0.89655172413793005</c:v>
                </c:pt>
                <c:pt idx="1202">
                  <c:v>0.90185676392572878</c:v>
                </c:pt>
                <c:pt idx="1203">
                  <c:v>0.88859416445623263</c:v>
                </c:pt>
                <c:pt idx="1204">
                  <c:v>0.89920424403183019</c:v>
                </c:pt>
                <c:pt idx="1205">
                  <c:v>0.8952254641909817</c:v>
                </c:pt>
                <c:pt idx="1206">
                  <c:v>0.90185676392572878</c:v>
                </c:pt>
                <c:pt idx="1207">
                  <c:v>0.90450928381962858</c:v>
                </c:pt>
                <c:pt idx="1208">
                  <c:v>0.90450928381962858</c:v>
                </c:pt>
                <c:pt idx="1209">
                  <c:v>0.90981432360742709</c:v>
                </c:pt>
                <c:pt idx="1210">
                  <c:v>0.90848806366047763</c:v>
                </c:pt>
                <c:pt idx="1211">
                  <c:v>0.9137931034482768</c:v>
                </c:pt>
                <c:pt idx="1212">
                  <c:v>0.90848806366047763</c:v>
                </c:pt>
                <c:pt idx="1213">
                  <c:v>0.90848806366047763</c:v>
                </c:pt>
                <c:pt idx="1214">
                  <c:v>0.90185676392572878</c:v>
                </c:pt>
                <c:pt idx="1215">
                  <c:v>0.89655172413793005</c:v>
                </c:pt>
                <c:pt idx="1216">
                  <c:v>0.88859416445623263</c:v>
                </c:pt>
                <c:pt idx="1217">
                  <c:v>0.8859416445623346</c:v>
                </c:pt>
                <c:pt idx="1218">
                  <c:v>0.88461538461538469</c:v>
                </c:pt>
                <c:pt idx="1219">
                  <c:v>0.88328912466843501</c:v>
                </c:pt>
                <c:pt idx="1220">
                  <c:v>0.89124668435013266</c:v>
                </c:pt>
                <c:pt idx="1221">
                  <c:v>0.8859416445623346</c:v>
                </c:pt>
                <c:pt idx="1222">
                  <c:v>0.89257294429708156</c:v>
                </c:pt>
                <c:pt idx="1223">
                  <c:v>0.89124668435013266</c:v>
                </c:pt>
                <c:pt idx="1224">
                  <c:v>0.89655172413793005</c:v>
                </c:pt>
                <c:pt idx="1225">
                  <c:v>0.89655172413793005</c:v>
                </c:pt>
                <c:pt idx="1226">
                  <c:v>0.90450928381962858</c:v>
                </c:pt>
                <c:pt idx="1227">
                  <c:v>0.88859416445623263</c:v>
                </c:pt>
                <c:pt idx="1228">
                  <c:v>0.90185676392572878</c:v>
                </c:pt>
                <c:pt idx="1229">
                  <c:v>0.89655172413793005</c:v>
                </c:pt>
                <c:pt idx="1230">
                  <c:v>0.89257294429708156</c:v>
                </c:pt>
                <c:pt idx="1231">
                  <c:v>0.89920424403183019</c:v>
                </c:pt>
                <c:pt idx="1232">
                  <c:v>0.88859416445623263</c:v>
                </c:pt>
                <c:pt idx="1233">
                  <c:v>0.89655172413793005</c:v>
                </c:pt>
                <c:pt idx="1234">
                  <c:v>0.89124668435013266</c:v>
                </c:pt>
                <c:pt idx="1235">
                  <c:v>0.90318302387267857</c:v>
                </c:pt>
                <c:pt idx="1236">
                  <c:v>0.90053050397877987</c:v>
                </c:pt>
                <c:pt idx="1237">
                  <c:v>0.90053050397877987</c:v>
                </c:pt>
                <c:pt idx="1238">
                  <c:v>0.9058355437665786</c:v>
                </c:pt>
                <c:pt idx="1239">
                  <c:v>0.90185676392572878</c:v>
                </c:pt>
                <c:pt idx="1240">
                  <c:v>0.90981432360742709</c:v>
                </c:pt>
                <c:pt idx="1241">
                  <c:v>0.90185676392572878</c:v>
                </c:pt>
                <c:pt idx="1242">
                  <c:v>0.90981432360742709</c:v>
                </c:pt>
                <c:pt idx="1243">
                  <c:v>0.89920424403183019</c:v>
                </c:pt>
                <c:pt idx="1244">
                  <c:v>0.90981432360742709</c:v>
                </c:pt>
                <c:pt idx="1245">
                  <c:v>0.90450928381962858</c:v>
                </c:pt>
                <c:pt idx="1246">
                  <c:v>0.9058355437665786</c:v>
                </c:pt>
                <c:pt idx="1247">
                  <c:v>0.90318302387267857</c:v>
                </c:pt>
                <c:pt idx="1248">
                  <c:v>0.90053050397877987</c:v>
                </c:pt>
                <c:pt idx="1249">
                  <c:v>0.89257294429708156</c:v>
                </c:pt>
                <c:pt idx="1250">
                  <c:v>0.89920424403183019</c:v>
                </c:pt>
                <c:pt idx="1251">
                  <c:v>0.88859416445623263</c:v>
                </c:pt>
                <c:pt idx="1252">
                  <c:v>0.89124668435013266</c:v>
                </c:pt>
                <c:pt idx="1253">
                  <c:v>0.89124668435013266</c:v>
                </c:pt>
                <c:pt idx="1254">
                  <c:v>0.87931034482758619</c:v>
                </c:pt>
                <c:pt idx="1255">
                  <c:v>0.87931034482758619</c:v>
                </c:pt>
                <c:pt idx="1256">
                  <c:v>0.87533156498673736</c:v>
                </c:pt>
                <c:pt idx="1257">
                  <c:v>0.87002652519893897</c:v>
                </c:pt>
                <c:pt idx="1258">
                  <c:v>0.87135278514588854</c:v>
                </c:pt>
                <c:pt idx="1259">
                  <c:v>0.87533156498673736</c:v>
                </c:pt>
                <c:pt idx="1260">
                  <c:v>0.87400530503978846</c:v>
                </c:pt>
                <c:pt idx="1261">
                  <c:v>0.88328912466843501</c:v>
                </c:pt>
                <c:pt idx="1262">
                  <c:v>0.8859416445623346</c:v>
                </c:pt>
                <c:pt idx="1263">
                  <c:v>0.89787798408488062</c:v>
                </c:pt>
                <c:pt idx="1264">
                  <c:v>0.89389920424403246</c:v>
                </c:pt>
                <c:pt idx="1265">
                  <c:v>0.89787798408488062</c:v>
                </c:pt>
                <c:pt idx="1266">
                  <c:v>0.8952254641909817</c:v>
                </c:pt>
                <c:pt idx="1267">
                  <c:v>0.88859416445623263</c:v>
                </c:pt>
                <c:pt idx="1268">
                  <c:v>0.88328912466843501</c:v>
                </c:pt>
                <c:pt idx="1269">
                  <c:v>0.88196286472148477</c:v>
                </c:pt>
                <c:pt idx="1270">
                  <c:v>0.87135278514588854</c:v>
                </c:pt>
                <c:pt idx="1271">
                  <c:v>0.85676392572944249</c:v>
                </c:pt>
                <c:pt idx="1272">
                  <c:v>0.84482758620689735</c:v>
                </c:pt>
                <c:pt idx="1273">
                  <c:v>0.82360742705570356</c:v>
                </c:pt>
                <c:pt idx="1274">
                  <c:v>0.81432360742705567</c:v>
                </c:pt>
                <c:pt idx="1275">
                  <c:v>0.80901856763925728</c:v>
                </c:pt>
                <c:pt idx="1276">
                  <c:v>0.81432360742705567</c:v>
                </c:pt>
                <c:pt idx="1277">
                  <c:v>0.82228116710875332</c:v>
                </c:pt>
                <c:pt idx="1278">
                  <c:v>0.83289124668435144</c:v>
                </c:pt>
                <c:pt idx="1279">
                  <c:v>0.8488063660477454</c:v>
                </c:pt>
                <c:pt idx="1280">
                  <c:v>0.86206896551724066</c:v>
                </c:pt>
                <c:pt idx="1281">
                  <c:v>0.86206896551724066</c:v>
                </c:pt>
                <c:pt idx="1282">
                  <c:v>0.87135278514588854</c:v>
                </c:pt>
                <c:pt idx="1283">
                  <c:v>0.872679045092839</c:v>
                </c:pt>
                <c:pt idx="1284">
                  <c:v>0.87400530503978846</c:v>
                </c:pt>
                <c:pt idx="1285">
                  <c:v>0.88328912466843501</c:v>
                </c:pt>
                <c:pt idx="1286">
                  <c:v>0.87798408488063651</c:v>
                </c:pt>
                <c:pt idx="1287">
                  <c:v>0.88328912466843501</c:v>
                </c:pt>
                <c:pt idx="1288">
                  <c:v>0.87931034482758619</c:v>
                </c:pt>
                <c:pt idx="1289">
                  <c:v>0.88328912466843501</c:v>
                </c:pt>
                <c:pt idx="1290">
                  <c:v>0.87533156498673736</c:v>
                </c:pt>
                <c:pt idx="1291">
                  <c:v>0.88328912466843501</c:v>
                </c:pt>
                <c:pt idx="1292">
                  <c:v>0.87533156498673736</c:v>
                </c:pt>
                <c:pt idx="1293">
                  <c:v>0.87665782493368793</c:v>
                </c:pt>
                <c:pt idx="1294">
                  <c:v>0.86604774535809104</c:v>
                </c:pt>
                <c:pt idx="1295">
                  <c:v>0.86737400530503983</c:v>
                </c:pt>
                <c:pt idx="1296">
                  <c:v>0.86737400530503983</c:v>
                </c:pt>
                <c:pt idx="1297">
                  <c:v>0.86737400530503983</c:v>
                </c:pt>
                <c:pt idx="1298">
                  <c:v>0.88196286472148477</c:v>
                </c:pt>
                <c:pt idx="1299">
                  <c:v>0.87533156498673736</c:v>
                </c:pt>
                <c:pt idx="1300">
                  <c:v>0.87400530503978846</c:v>
                </c:pt>
                <c:pt idx="1301">
                  <c:v>0.87533156498673736</c:v>
                </c:pt>
                <c:pt idx="1302">
                  <c:v>0.87400530503978846</c:v>
                </c:pt>
                <c:pt idx="1303">
                  <c:v>0.87533156498673736</c:v>
                </c:pt>
                <c:pt idx="1304">
                  <c:v>0.87798408488063651</c:v>
                </c:pt>
                <c:pt idx="1305">
                  <c:v>0.86737400530503983</c:v>
                </c:pt>
                <c:pt idx="1306">
                  <c:v>0.872679045092839</c:v>
                </c:pt>
                <c:pt idx="1307">
                  <c:v>0.86206896551724066</c:v>
                </c:pt>
                <c:pt idx="1308">
                  <c:v>0.87002652519893897</c:v>
                </c:pt>
                <c:pt idx="1309">
                  <c:v>0.87135278514588854</c:v>
                </c:pt>
                <c:pt idx="1310">
                  <c:v>0.87400530503978846</c:v>
                </c:pt>
                <c:pt idx="1311">
                  <c:v>0.87135278514588854</c:v>
                </c:pt>
                <c:pt idx="1312">
                  <c:v>0.872679045092839</c:v>
                </c:pt>
                <c:pt idx="1313">
                  <c:v>0.87002652519893897</c:v>
                </c:pt>
                <c:pt idx="1314">
                  <c:v>0.87665782493368793</c:v>
                </c:pt>
                <c:pt idx="1315">
                  <c:v>0.86870026525198962</c:v>
                </c:pt>
                <c:pt idx="1316">
                  <c:v>0.8872679045092835</c:v>
                </c:pt>
                <c:pt idx="1317">
                  <c:v>0.86737400530503983</c:v>
                </c:pt>
                <c:pt idx="1318">
                  <c:v>0.88328912466843501</c:v>
                </c:pt>
                <c:pt idx="1319">
                  <c:v>0.86737400530503983</c:v>
                </c:pt>
                <c:pt idx="1320">
                  <c:v>0.87135278514588854</c:v>
                </c:pt>
                <c:pt idx="1321">
                  <c:v>0.85941644562334218</c:v>
                </c:pt>
                <c:pt idx="1322">
                  <c:v>0.85941644562334218</c:v>
                </c:pt>
                <c:pt idx="1323">
                  <c:v>0.85145888594164387</c:v>
                </c:pt>
                <c:pt idx="1324">
                  <c:v>0.85676392572944249</c:v>
                </c:pt>
                <c:pt idx="1325">
                  <c:v>0.85411140583554379</c:v>
                </c:pt>
                <c:pt idx="1326">
                  <c:v>0.86472148541114136</c:v>
                </c:pt>
                <c:pt idx="1327">
                  <c:v>0.85941644562334218</c:v>
                </c:pt>
                <c:pt idx="1328">
                  <c:v>0.86472148541114136</c:v>
                </c:pt>
                <c:pt idx="1329">
                  <c:v>0.85411140583554379</c:v>
                </c:pt>
                <c:pt idx="1330">
                  <c:v>0.85941644562334218</c:v>
                </c:pt>
                <c:pt idx="1331">
                  <c:v>0.85013262599469497</c:v>
                </c:pt>
                <c:pt idx="1332">
                  <c:v>0.85941644562334218</c:v>
                </c:pt>
                <c:pt idx="1333">
                  <c:v>0.84748010610079572</c:v>
                </c:pt>
                <c:pt idx="1334">
                  <c:v>0.86206896551724066</c:v>
                </c:pt>
                <c:pt idx="1335">
                  <c:v>0.843501326259947</c:v>
                </c:pt>
                <c:pt idx="1336">
                  <c:v>0.85411140583554379</c:v>
                </c:pt>
                <c:pt idx="1337">
                  <c:v>0.85145888594164387</c:v>
                </c:pt>
                <c:pt idx="1338">
                  <c:v>0.84615384615384703</c:v>
                </c:pt>
                <c:pt idx="1339">
                  <c:v>0.8488063660477454</c:v>
                </c:pt>
                <c:pt idx="1340">
                  <c:v>0.84084880636604886</c:v>
                </c:pt>
                <c:pt idx="1341">
                  <c:v>0.83952254641909863</c:v>
                </c:pt>
                <c:pt idx="1342">
                  <c:v>0.84084880636604886</c:v>
                </c:pt>
                <c:pt idx="1343">
                  <c:v>0.85013262599469497</c:v>
                </c:pt>
                <c:pt idx="1344">
                  <c:v>0.84615384615384703</c:v>
                </c:pt>
                <c:pt idx="1345">
                  <c:v>0.8488063660477454</c:v>
                </c:pt>
                <c:pt idx="1346">
                  <c:v>0.85411140583554379</c:v>
                </c:pt>
                <c:pt idx="1347">
                  <c:v>0.84615384615384703</c:v>
                </c:pt>
                <c:pt idx="1348">
                  <c:v>0.85676392572944249</c:v>
                </c:pt>
                <c:pt idx="1349">
                  <c:v>0.85278514588859478</c:v>
                </c:pt>
                <c:pt idx="1350">
                  <c:v>0.85145888594164387</c:v>
                </c:pt>
                <c:pt idx="1351">
                  <c:v>0.85941644562334218</c:v>
                </c:pt>
                <c:pt idx="1352">
                  <c:v>0.85676392572944249</c:v>
                </c:pt>
                <c:pt idx="1353">
                  <c:v>0.85941644562334218</c:v>
                </c:pt>
                <c:pt idx="1354">
                  <c:v>0.86206896551724066</c:v>
                </c:pt>
                <c:pt idx="1355">
                  <c:v>0.85676392572944249</c:v>
                </c:pt>
                <c:pt idx="1356">
                  <c:v>0.85941644562334218</c:v>
                </c:pt>
                <c:pt idx="1357">
                  <c:v>0.85411140583554379</c:v>
                </c:pt>
                <c:pt idx="1358">
                  <c:v>0.85411140583554379</c:v>
                </c:pt>
                <c:pt idx="1359">
                  <c:v>0.85941644562334218</c:v>
                </c:pt>
                <c:pt idx="1360">
                  <c:v>0.85411140583554379</c:v>
                </c:pt>
                <c:pt idx="1361">
                  <c:v>0.86206896551724066</c:v>
                </c:pt>
                <c:pt idx="1362">
                  <c:v>0.85145888594164387</c:v>
                </c:pt>
                <c:pt idx="1363">
                  <c:v>0.85411140583554379</c:v>
                </c:pt>
                <c:pt idx="1364">
                  <c:v>0.84615384615384703</c:v>
                </c:pt>
                <c:pt idx="1365">
                  <c:v>0.85013262599469497</c:v>
                </c:pt>
                <c:pt idx="1366">
                  <c:v>0.8488063660477454</c:v>
                </c:pt>
                <c:pt idx="1367">
                  <c:v>0.85013262599469497</c:v>
                </c:pt>
                <c:pt idx="1368">
                  <c:v>0.84084880636604886</c:v>
                </c:pt>
                <c:pt idx="1369">
                  <c:v>0.85278514588859478</c:v>
                </c:pt>
                <c:pt idx="1370">
                  <c:v>0.83952254641909863</c:v>
                </c:pt>
                <c:pt idx="1371">
                  <c:v>0.8488063660477454</c:v>
                </c:pt>
                <c:pt idx="1372">
                  <c:v>0.843501326259947</c:v>
                </c:pt>
                <c:pt idx="1373">
                  <c:v>0.83952254641909863</c:v>
                </c:pt>
                <c:pt idx="1374">
                  <c:v>0.84217506631299799</c:v>
                </c:pt>
                <c:pt idx="1375">
                  <c:v>0.83289124668435144</c:v>
                </c:pt>
                <c:pt idx="1376">
                  <c:v>0.84084880636604886</c:v>
                </c:pt>
                <c:pt idx="1377">
                  <c:v>0.83554376657824969</c:v>
                </c:pt>
                <c:pt idx="1378">
                  <c:v>0.83421750663129979</c:v>
                </c:pt>
                <c:pt idx="1379">
                  <c:v>0.83952254641909863</c:v>
                </c:pt>
                <c:pt idx="1380">
                  <c:v>0.83023872679045096</c:v>
                </c:pt>
                <c:pt idx="1381">
                  <c:v>0.84084880636604886</c:v>
                </c:pt>
                <c:pt idx="1382">
                  <c:v>0.84217506631299799</c:v>
                </c:pt>
                <c:pt idx="1383">
                  <c:v>0.84084880636604886</c:v>
                </c:pt>
                <c:pt idx="1384">
                  <c:v>0.84084880636604886</c:v>
                </c:pt>
                <c:pt idx="1385">
                  <c:v>0.83819628647214861</c:v>
                </c:pt>
                <c:pt idx="1386">
                  <c:v>0.82758620689655149</c:v>
                </c:pt>
                <c:pt idx="1387">
                  <c:v>0.82758620689655149</c:v>
                </c:pt>
                <c:pt idx="1388">
                  <c:v>0.83289124668435144</c:v>
                </c:pt>
                <c:pt idx="1389">
                  <c:v>0.82758620689655149</c:v>
                </c:pt>
                <c:pt idx="1390">
                  <c:v>0.84084880636604886</c:v>
                </c:pt>
                <c:pt idx="1391">
                  <c:v>0.83687002652520026</c:v>
                </c:pt>
                <c:pt idx="1392">
                  <c:v>0.83554376657824969</c:v>
                </c:pt>
                <c:pt idx="1393">
                  <c:v>0.83819628647214861</c:v>
                </c:pt>
                <c:pt idx="1394">
                  <c:v>0.82758620689655149</c:v>
                </c:pt>
                <c:pt idx="1395">
                  <c:v>0.83023872679045096</c:v>
                </c:pt>
                <c:pt idx="1396">
                  <c:v>0.82493368700265257</c:v>
                </c:pt>
                <c:pt idx="1397">
                  <c:v>0.82095490716180375</c:v>
                </c:pt>
                <c:pt idx="1398">
                  <c:v>0.82228116710875332</c:v>
                </c:pt>
                <c:pt idx="1399">
                  <c:v>0.81962864721485518</c:v>
                </c:pt>
                <c:pt idx="1400">
                  <c:v>0.82095490716180375</c:v>
                </c:pt>
                <c:pt idx="1401">
                  <c:v>0.81962864721485518</c:v>
                </c:pt>
                <c:pt idx="1402">
                  <c:v>0.81167108753315775</c:v>
                </c:pt>
                <c:pt idx="1403">
                  <c:v>0.81432360742705567</c:v>
                </c:pt>
                <c:pt idx="1404">
                  <c:v>0.80636604774535703</c:v>
                </c:pt>
                <c:pt idx="1405">
                  <c:v>0.80371352785145822</c:v>
                </c:pt>
                <c:pt idx="1406">
                  <c:v>0.80503978779840868</c:v>
                </c:pt>
                <c:pt idx="1407">
                  <c:v>0.80371352785145822</c:v>
                </c:pt>
                <c:pt idx="1408">
                  <c:v>0.80371352785145822</c:v>
                </c:pt>
                <c:pt idx="1409">
                  <c:v>0.81167108753315775</c:v>
                </c:pt>
                <c:pt idx="1410">
                  <c:v>0.81432360742705567</c:v>
                </c:pt>
                <c:pt idx="1411">
                  <c:v>0.82228116710875332</c:v>
                </c:pt>
                <c:pt idx="1412">
                  <c:v>0.81962864721485518</c:v>
                </c:pt>
                <c:pt idx="1413">
                  <c:v>0.82625994694960214</c:v>
                </c:pt>
                <c:pt idx="1414">
                  <c:v>0.80901856763925728</c:v>
                </c:pt>
                <c:pt idx="1415">
                  <c:v>0.80238726790450932</c:v>
                </c:pt>
                <c:pt idx="1416">
                  <c:v>0.78647214854111358</c:v>
                </c:pt>
                <c:pt idx="1417">
                  <c:v>0.78779840848806448</c:v>
                </c:pt>
                <c:pt idx="1418">
                  <c:v>0.77586206896551724</c:v>
                </c:pt>
                <c:pt idx="1419">
                  <c:v>0.78381962864721488</c:v>
                </c:pt>
                <c:pt idx="1420">
                  <c:v>0.78116710875331485</c:v>
                </c:pt>
                <c:pt idx="1421">
                  <c:v>0.79045092838196196</c:v>
                </c:pt>
                <c:pt idx="1422">
                  <c:v>0.78779840848806448</c:v>
                </c:pt>
                <c:pt idx="1423">
                  <c:v>0.79575596816976124</c:v>
                </c:pt>
                <c:pt idx="1424">
                  <c:v>0.79840848806366049</c:v>
                </c:pt>
                <c:pt idx="1425">
                  <c:v>0.7931034482758621</c:v>
                </c:pt>
                <c:pt idx="1426">
                  <c:v>0.80901856763925728</c:v>
                </c:pt>
                <c:pt idx="1427">
                  <c:v>0.79840848806366049</c:v>
                </c:pt>
                <c:pt idx="1428">
                  <c:v>0.80901856763925728</c:v>
                </c:pt>
                <c:pt idx="1429">
                  <c:v>0.79973474801061006</c:v>
                </c:pt>
                <c:pt idx="1430">
                  <c:v>0.80106100795755952</c:v>
                </c:pt>
                <c:pt idx="1431">
                  <c:v>0.7931034482758621</c:v>
                </c:pt>
                <c:pt idx="1432">
                  <c:v>0.7931034482758621</c:v>
                </c:pt>
                <c:pt idx="1433">
                  <c:v>0.79575596816976124</c:v>
                </c:pt>
                <c:pt idx="1434">
                  <c:v>0.79840848806366049</c:v>
                </c:pt>
                <c:pt idx="1435">
                  <c:v>0.80636604774535703</c:v>
                </c:pt>
                <c:pt idx="1436">
                  <c:v>0.81034482758620685</c:v>
                </c:pt>
                <c:pt idx="1437">
                  <c:v>0.80238726790450932</c:v>
                </c:pt>
                <c:pt idx="1438">
                  <c:v>0.81034482758620685</c:v>
                </c:pt>
                <c:pt idx="1439">
                  <c:v>0.80901856763925728</c:v>
                </c:pt>
                <c:pt idx="1440">
                  <c:v>0.81299734748010677</c:v>
                </c:pt>
                <c:pt idx="1441">
                  <c:v>0.81167108753315775</c:v>
                </c:pt>
                <c:pt idx="1442">
                  <c:v>0.81167108753315775</c:v>
                </c:pt>
                <c:pt idx="1443">
                  <c:v>0.79840848806366049</c:v>
                </c:pt>
                <c:pt idx="1444">
                  <c:v>0.79840848806366049</c:v>
                </c:pt>
                <c:pt idx="1445">
                  <c:v>0.79442970822281167</c:v>
                </c:pt>
                <c:pt idx="1446">
                  <c:v>0.79177718832891242</c:v>
                </c:pt>
                <c:pt idx="1447">
                  <c:v>0.79575596816976124</c:v>
                </c:pt>
                <c:pt idx="1448">
                  <c:v>0.78779840848806448</c:v>
                </c:pt>
                <c:pt idx="1449">
                  <c:v>0.7931034482758621</c:v>
                </c:pt>
                <c:pt idx="1450">
                  <c:v>0.78249336870026387</c:v>
                </c:pt>
                <c:pt idx="1451">
                  <c:v>0.79045092838196196</c:v>
                </c:pt>
                <c:pt idx="1452">
                  <c:v>0.78116710875331485</c:v>
                </c:pt>
                <c:pt idx="1453">
                  <c:v>0.77718832891246659</c:v>
                </c:pt>
                <c:pt idx="1454">
                  <c:v>0.78381962864721488</c:v>
                </c:pt>
                <c:pt idx="1455">
                  <c:v>0.77188328912466841</c:v>
                </c:pt>
                <c:pt idx="1456">
                  <c:v>0.78514588859416523</c:v>
                </c:pt>
                <c:pt idx="1457">
                  <c:v>0.77984084880636662</c:v>
                </c:pt>
                <c:pt idx="1458">
                  <c:v>0.78116710875331485</c:v>
                </c:pt>
                <c:pt idx="1459">
                  <c:v>0.76923076923076927</c:v>
                </c:pt>
                <c:pt idx="1460">
                  <c:v>0.77188328912466841</c:v>
                </c:pt>
                <c:pt idx="1461">
                  <c:v>0.75994694960212261</c:v>
                </c:pt>
                <c:pt idx="1462">
                  <c:v>0.76259946949602164</c:v>
                </c:pt>
                <c:pt idx="1463">
                  <c:v>0.77453580901856833</c:v>
                </c:pt>
                <c:pt idx="1464">
                  <c:v>0.76392572944297144</c:v>
                </c:pt>
                <c:pt idx="1465">
                  <c:v>0.77188328912466841</c:v>
                </c:pt>
                <c:pt idx="1466">
                  <c:v>0.7665782493368708</c:v>
                </c:pt>
                <c:pt idx="1467">
                  <c:v>0.7665782493368708</c:v>
                </c:pt>
                <c:pt idx="1468">
                  <c:v>0.76127320954907263</c:v>
                </c:pt>
                <c:pt idx="1469">
                  <c:v>0.77984084880636662</c:v>
                </c:pt>
                <c:pt idx="1470">
                  <c:v>0.77453580901856833</c:v>
                </c:pt>
                <c:pt idx="1471">
                  <c:v>0.78116710875331485</c:v>
                </c:pt>
                <c:pt idx="1472">
                  <c:v>0.78514588859416523</c:v>
                </c:pt>
                <c:pt idx="1473">
                  <c:v>0.77984084880636662</c:v>
                </c:pt>
                <c:pt idx="1474">
                  <c:v>0.78514588859416523</c:v>
                </c:pt>
                <c:pt idx="1475">
                  <c:v>0.78514588859416523</c:v>
                </c:pt>
                <c:pt idx="1476">
                  <c:v>0.78647214854111358</c:v>
                </c:pt>
                <c:pt idx="1477">
                  <c:v>0.78514588859416523</c:v>
                </c:pt>
                <c:pt idx="1478">
                  <c:v>0.78381962864721488</c:v>
                </c:pt>
                <c:pt idx="1479">
                  <c:v>0.77851458885941649</c:v>
                </c:pt>
                <c:pt idx="1480">
                  <c:v>0.77718832891246659</c:v>
                </c:pt>
                <c:pt idx="1481">
                  <c:v>0.78249336870026387</c:v>
                </c:pt>
                <c:pt idx="1482">
                  <c:v>0.77718832891246659</c:v>
                </c:pt>
                <c:pt idx="1483">
                  <c:v>0.78514588859416523</c:v>
                </c:pt>
                <c:pt idx="1484">
                  <c:v>0.78249336870026387</c:v>
                </c:pt>
                <c:pt idx="1485">
                  <c:v>0.77718832891246659</c:v>
                </c:pt>
                <c:pt idx="1486">
                  <c:v>0.77851458885941649</c:v>
                </c:pt>
                <c:pt idx="1487">
                  <c:v>0.77188328912466841</c:v>
                </c:pt>
                <c:pt idx="1488">
                  <c:v>0.77586206896551724</c:v>
                </c:pt>
                <c:pt idx="1489">
                  <c:v>0.76392572944297144</c:v>
                </c:pt>
                <c:pt idx="1490">
                  <c:v>0.77188328912466841</c:v>
                </c:pt>
                <c:pt idx="1491">
                  <c:v>0.76127320954907263</c:v>
                </c:pt>
                <c:pt idx="1492">
                  <c:v>0.7665782493368708</c:v>
                </c:pt>
                <c:pt idx="1493">
                  <c:v>0.77453580901856833</c:v>
                </c:pt>
                <c:pt idx="1494">
                  <c:v>0.77718832891246659</c:v>
                </c:pt>
                <c:pt idx="1495">
                  <c:v>0.78116710875331485</c:v>
                </c:pt>
                <c:pt idx="1496">
                  <c:v>0.77453580901856833</c:v>
                </c:pt>
                <c:pt idx="1497">
                  <c:v>0.77188328912466841</c:v>
                </c:pt>
                <c:pt idx="1498">
                  <c:v>0.75066312997347484</c:v>
                </c:pt>
                <c:pt idx="1499">
                  <c:v>0.75862068965517393</c:v>
                </c:pt>
                <c:pt idx="1500">
                  <c:v>0.74801061007957714</c:v>
                </c:pt>
                <c:pt idx="1501">
                  <c:v>0.75596816976127257</c:v>
                </c:pt>
                <c:pt idx="1502">
                  <c:v>0.7665782493368708</c:v>
                </c:pt>
                <c:pt idx="1503">
                  <c:v>0.76392572944297144</c:v>
                </c:pt>
                <c:pt idx="1504">
                  <c:v>0.76923076923076927</c:v>
                </c:pt>
                <c:pt idx="1505">
                  <c:v>0.77188328912466841</c:v>
                </c:pt>
                <c:pt idx="1506">
                  <c:v>0.76392572944297144</c:v>
                </c:pt>
                <c:pt idx="1507">
                  <c:v>0.7665782493368708</c:v>
                </c:pt>
                <c:pt idx="1508">
                  <c:v>0.7665782493368708</c:v>
                </c:pt>
                <c:pt idx="1509">
                  <c:v>0.75596816976127257</c:v>
                </c:pt>
                <c:pt idx="1510">
                  <c:v>0.76525198938992045</c:v>
                </c:pt>
                <c:pt idx="1511">
                  <c:v>0.7572944297082228</c:v>
                </c:pt>
                <c:pt idx="1512">
                  <c:v>0.76127320954907263</c:v>
                </c:pt>
                <c:pt idx="1513">
                  <c:v>0.76127320954907263</c:v>
                </c:pt>
                <c:pt idx="1514">
                  <c:v>0.75862068965517393</c:v>
                </c:pt>
                <c:pt idx="1515">
                  <c:v>0.7665782493368708</c:v>
                </c:pt>
                <c:pt idx="1516">
                  <c:v>0.76525198938992045</c:v>
                </c:pt>
                <c:pt idx="1517">
                  <c:v>0.76392572944297144</c:v>
                </c:pt>
                <c:pt idx="1518">
                  <c:v>0.7665782493368708</c:v>
                </c:pt>
                <c:pt idx="1519">
                  <c:v>0.75331564986737398</c:v>
                </c:pt>
                <c:pt idx="1520">
                  <c:v>0.75862068965517393</c:v>
                </c:pt>
                <c:pt idx="1521">
                  <c:v>0.74535809018567722</c:v>
                </c:pt>
                <c:pt idx="1522">
                  <c:v>0.75198938992042441</c:v>
                </c:pt>
                <c:pt idx="1523">
                  <c:v>0.75331564986737398</c:v>
                </c:pt>
                <c:pt idx="1524">
                  <c:v>0.74535809018567722</c:v>
                </c:pt>
                <c:pt idx="1525">
                  <c:v>0.74801061007957714</c:v>
                </c:pt>
                <c:pt idx="1526">
                  <c:v>0.75198938992042441</c:v>
                </c:pt>
                <c:pt idx="1527">
                  <c:v>0.75066312997347484</c:v>
                </c:pt>
                <c:pt idx="1528">
                  <c:v>0.76127320954907263</c:v>
                </c:pt>
                <c:pt idx="1529">
                  <c:v>0.76392572944297144</c:v>
                </c:pt>
                <c:pt idx="1530">
                  <c:v>0.76259946949602164</c:v>
                </c:pt>
                <c:pt idx="1531">
                  <c:v>0.75862068965517393</c:v>
                </c:pt>
                <c:pt idx="1532">
                  <c:v>0.76259946949602164</c:v>
                </c:pt>
                <c:pt idx="1533">
                  <c:v>0.75331564986737398</c:v>
                </c:pt>
                <c:pt idx="1534">
                  <c:v>0.7493368700265256</c:v>
                </c:pt>
                <c:pt idx="1535">
                  <c:v>0.75198938992042441</c:v>
                </c:pt>
                <c:pt idx="1536">
                  <c:v>0.74801061007957714</c:v>
                </c:pt>
                <c:pt idx="1537">
                  <c:v>0.75066312997347484</c:v>
                </c:pt>
                <c:pt idx="1538">
                  <c:v>0.76127320954907263</c:v>
                </c:pt>
                <c:pt idx="1539">
                  <c:v>0.75596816976127257</c:v>
                </c:pt>
                <c:pt idx="1540">
                  <c:v>0.75331564986737398</c:v>
                </c:pt>
                <c:pt idx="1541">
                  <c:v>0.75066312997347484</c:v>
                </c:pt>
                <c:pt idx="1542">
                  <c:v>0.74801061007957714</c:v>
                </c:pt>
                <c:pt idx="1543">
                  <c:v>0.74005305039787883</c:v>
                </c:pt>
                <c:pt idx="1544">
                  <c:v>0.7493368700265256</c:v>
                </c:pt>
                <c:pt idx="1545">
                  <c:v>0.74005305039787883</c:v>
                </c:pt>
                <c:pt idx="1546">
                  <c:v>0.74005305039787883</c:v>
                </c:pt>
                <c:pt idx="1547">
                  <c:v>0.74270557029177831</c:v>
                </c:pt>
                <c:pt idx="1548">
                  <c:v>0.73872679045092871</c:v>
                </c:pt>
                <c:pt idx="1549">
                  <c:v>0.74270557029177831</c:v>
                </c:pt>
                <c:pt idx="1550">
                  <c:v>0.74270557029177831</c:v>
                </c:pt>
                <c:pt idx="1551">
                  <c:v>0.73740053050397958</c:v>
                </c:pt>
                <c:pt idx="1552">
                  <c:v>0.73209549071618141</c:v>
                </c:pt>
                <c:pt idx="1553">
                  <c:v>0.73872679045092871</c:v>
                </c:pt>
                <c:pt idx="1554">
                  <c:v>0.73474801061008155</c:v>
                </c:pt>
                <c:pt idx="1555">
                  <c:v>0.74270557029177831</c:v>
                </c:pt>
                <c:pt idx="1556">
                  <c:v>0.75331564986737398</c:v>
                </c:pt>
                <c:pt idx="1557">
                  <c:v>0.74801061007957714</c:v>
                </c:pt>
                <c:pt idx="1558">
                  <c:v>0.74668435013262602</c:v>
                </c:pt>
                <c:pt idx="1559">
                  <c:v>0.74801061007957714</c:v>
                </c:pt>
                <c:pt idx="1560">
                  <c:v>0.73209549071618141</c:v>
                </c:pt>
                <c:pt idx="1561">
                  <c:v>0.73474801061008155</c:v>
                </c:pt>
                <c:pt idx="1562">
                  <c:v>0.72944297082228116</c:v>
                </c:pt>
                <c:pt idx="1563">
                  <c:v>0.72679045092838346</c:v>
                </c:pt>
                <c:pt idx="1564">
                  <c:v>0.72944297082228116</c:v>
                </c:pt>
                <c:pt idx="1565">
                  <c:v>0.73740053050397958</c:v>
                </c:pt>
                <c:pt idx="1566">
                  <c:v>0.74005305039787883</c:v>
                </c:pt>
                <c:pt idx="1567">
                  <c:v>0.74005305039787883</c:v>
                </c:pt>
                <c:pt idx="1568">
                  <c:v>0.74270557029177831</c:v>
                </c:pt>
                <c:pt idx="1569">
                  <c:v>0.73209549071618141</c:v>
                </c:pt>
                <c:pt idx="1570">
                  <c:v>0.72679045092838346</c:v>
                </c:pt>
                <c:pt idx="1571">
                  <c:v>0.72679045092838346</c:v>
                </c:pt>
                <c:pt idx="1572">
                  <c:v>0.72944297082228116</c:v>
                </c:pt>
                <c:pt idx="1573">
                  <c:v>0.72413793103448343</c:v>
                </c:pt>
                <c:pt idx="1574">
                  <c:v>0.73209549071618141</c:v>
                </c:pt>
                <c:pt idx="1575">
                  <c:v>0.72944297082228116</c:v>
                </c:pt>
                <c:pt idx="1576">
                  <c:v>0.72148541114058451</c:v>
                </c:pt>
                <c:pt idx="1577">
                  <c:v>0.72679045092838346</c:v>
                </c:pt>
                <c:pt idx="1578">
                  <c:v>0.72413793103448343</c:v>
                </c:pt>
                <c:pt idx="1579">
                  <c:v>0.72679045092838346</c:v>
                </c:pt>
                <c:pt idx="1580">
                  <c:v>0.72944297082228116</c:v>
                </c:pt>
                <c:pt idx="1581">
                  <c:v>0.73209549071618141</c:v>
                </c:pt>
                <c:pt idx="1582">
                  <c:v>0.73209549071618141</c:v>
                </c:pt>
                <c:pt idx="1583">
                  <c:v>0.73474801061008155</c:v>
                </c:pt>
                <c:pt idx="1584">
                  <c:v>0.73474801061008155</c:v>
                </c:pt>
                <c:pt idx="1585">
                  <c:v>0.73209549071618141</c:v>
                </c:pt>
                <c:pt idx="1586">
                  <c:v>0.74137931034482862</c:v>
                </c:pt>
                <c:pt idx="1587">
                  <c:v>0.72679045092838346</c:v>
                </c:pt>
                <c:pt idx="1588">
                  <c:v>0.73607427055703001</c:v>
                </c:pt>
                <c:pt idx="1589">
                  <c:v>0.73740053050397958</c:v>
                </c:pt>
                <c:pt idx="1590">
                  <c:v>0.72679045092838346</c:v>
                </c:pt>
                <c:pt idx="1591">
                  <c:v>0.73209549071618141</c:v>
                </c:pt>
                <c:pt idx="1592">
                  <c:v>0.71352785145888709</c:v>
                </c:pt>
                <c:pt idx="1593">
                  <c:v>0.70822281167108836</c:v>
                </c:pt>
                <c:pt idx="1594">
                  <c:v>0.70557029177718833</c:v>
                </c:pt>
                <c:pt idx="1595">
                  <c:v>0.70557029177718833</c:v>
                </c:pt>
                <c:pt idx="1596">
                  <c:v>0.71618037135278512</c:v>
                </c:pt>
                <c:pt idx="1597">
                  <c:v>0.71352785145888709</c:v>
                </c:pt>
                <c:pt idx="1598">
                  <c:v>0.72944297082228116</c:v>
                </c:pt>
                <c:pt idx="1599">
                  <c:v>0.72148541114058451</c:v>
                </c:pt>
                <c:pt idx="1600">
                  <c:v>0.73209549071618141</c:v>
                </c:pt>
                <c:pt idx="1601">
                  <c:v>0.73474801061008155</c:v>
                </c:pt>
                <c:pt idx="1602">
                  <c:v>0.72811671087533159</c:v>
                </c:pt>
                <c:pt idx="1603">
                  <c:v>0.73076923076923073</c:v>
                </c:pt>
                <c:pt idx="1604">
                  <c:v>0.72148541114058451</c:v>
                </c:pt>
                <c:pt idx="1605">
                  <c:v>0.72148541114058451</c:v>
                </c:pt>
                <c:pt idx="1606">
                  <c:v>0.72015915119363394</c:v>
                </c:pt>
                <c:pt idx="1607">
                  <c:v>0.72148541114058451</c:v>
                </c:pt>
                <c:pt idx="1608">
                  <c:v>0.7188328912466847</c:v>
                </c:pt>
                <c:pt idx="1609">
                  <c:v>0.71352785145888709</c:v>
                </c:pt>
                <c:pt idx="1610">
                  <c:v>0.72148541114058451</c:v>
                </c:pt>
                <c:pt idx="1611">
                  <c:v>0.70822281167108836</c:v>
                </c:pt>
                <c:pt idx="1612">
                  <c:v>0.7188328912466847</c:v>
                </c:pt>
                <c:pt idx="1613">
                  <c:v>0.70822281167108836</c:v>
                </c:pt>
                <c:pt idx="1614">
                  <c:v>0.71618037135278512</c:v>
                </c:pt>
                <c:pt idx="1615">
                  <c:v>0.71220159151193629</c:v>
                </c:pt>
                <c:pt idx="1616">
                  <c:v>0.71352785145888709</c:v>
                </c:pt>
                <c:pt idx="1617">
                  <c:v>0.7175066312997348</c:v>
                </c:pt>
                <c:pt idx="1618">
                  <c:v>0.70557029177718833</c:v>
                </c:pt>
                <c:pt idx="1619">
                  <c:v>0.71485411140583621</c:v>
                </c:pt>
                <c:pt idx="1620">
                  <c:v>0.70557029177718833</c:v>
                </c:pt>
                <c:pt idx="1621">
                  <c:v>0.71087533156498772</c:v>
                </c:pt>
                <c:pt idx="1622">
                  <c:v>0.70822281167108836</c:v>
                </c:pt>
                <c:pt idx="1623">
                  <c:v>0.70424403183023876</c:v>
                </c:pt>
                <c:pt idx="1624">
                  <c:v>0.70026525198938994</c:v>
                </c:pt>
                <c:pt idx="1625">
                  <c:v>0.68700265251989534</c:v>
                </c:pt>
                <c:pt idx="1626">
                  <c:v>0.66578249336870154</c:v>
                </c:pt>
                <c:pt idx="1627">
                  <c:v>0.63925729442970913</c:v>
                </c:pt>
                <c:pt idx="1628">
                  <c:v>0.61936339522546358</c:v>
                </c:pt>
                <c:pt idx="1629">
                  <c:v>0.61273209549071661</c:v>
                </c:pt>
                <c:pt idx="1630">
                  <c:v>0.61405835543766552</c:v>
                </c:pt>
                <c:pt idx="1631">
                  <c:v>0.63395225464190985</c:v>
                </c:pt>
                <c:pt idx="1632">
                  <c:v>0.64986737400530503</c:v>
                </c:pt>
                <c:pt idx="1633">
                  <c:v>0.6618037135278525</c:v>
                </c:pt>
                <c:pt idx="1634">
                  <c:v>0.67639257294429778</c:v>
                </c:pt>
                <c:pt idx="1635">
                  <c:v>0.67904509283819847</c:v>
                </c:pt>
                <c:pt idx="1636">
                  <c:v>0.69230769230769262</c:v>
                </c:pt>
                <c:pt idx="1637">
                  <c:v>0.69230769230769262</c:v>
                </c:pt>
                <c:pt idx="1638">
                  <c:v>0.70291777188328908</c:v>
                </c:pt>
                <c:pt idx="1639">
                  <c:v>0.69761273209549135</c:v>
                </c:pt>
                <c:pt idx="1640">
                  <c:v>0.7068965517241379</c:v>
                </c:pt>
                <c:pt idx="1641">
                  <c:v>0.6989389920424407</c:v>
                </c:pt>
                <c:pt idx="1642">
                  <c:v>0.70026525198938994</c:v>
                </c:pt>
                <c:pt idx="1643">
                  <c:v>0.70159151193633951</c:v>
                </c:pt>
                <c:pt idx="1644">
                  <c:v>0.69628647214854189</c:v>
                </c:pt>
                <c:pt idx="1645">
                  <c:v>0.69496021220159276</c:v>
                </c:pt>
                <c:pt idx="1646">
                  <c:v>0.69230769230769262</c:v>
                </c:pt>
                <c:pt idx="1647">
                  <c:v>0.69496021220159276</c:v>
                </c:pt>
                <c:pt idx="1648">
                  <c:v>0.68832891246684424</c:v>
                </c:pt>
                <c:pt idx="1649">
                  <c:v>0.69496021220159276</c:v>
                </c:pt>
                <c:pt idx="1650">
                  <c:v>0.69628647214854189</c:v>
                </c:pt>
                <c:pt idx="1651">
                  <c:v>0.69496021220159276</c:v>
                </c:pt>
                <c:pt idx="1652">
                  <c:v>0.69761273209549135</c:v>
                </c:pt>
                <c:pt idx="1653">
                  <c:v>0.6989389920424407</c:v>
                </c:pt>
                <c:pt idx="1654">
                  <c:v>0.69230769230769262</c:v>
                </c:pt>
                <c:pt idx="1655">
                  <c:v>0.6989389920424407</c:v>
                </c:pt>
                <c:pt idx="1656">
                  <c:v>0.69230769230769262</c:v>
                </c:pt>
                <c:pt idx="1657">
                  <c:v>0.69761273209549135</c:v>
                </c:pt>
                <c:pt idx="1658">
                  <c:v>0.70026525198938994</c:v>
                </c:pt>
                <c:pt idx="1659">
                  <c:v>0.6989389920424407</c:v>
                </c:pt>
                <c:pt idx="1660">
                  <c:v>0.70291777188328908</c:v>
                </c:pt>
                <c:pt idx="1661">
                  <c:v>0.70557029177718833</c:v>
                </c:pt>
                <c:pt idx="1662">
                  <c:v>0.70026525198938994</c:v>
                </c:pt>
                <c:pt idx="1663">
                  <c:v>0.70291777188328908</c:v>
                </c:pt>
                <c:pt idx="1664">
                  <c:v>0.69761273209549135</c:v>
                </c:pt>
                <c:pt idx="1665">
                  <c:v>0.69496021220159276</c:v>
                </c:pt>
                <c:pt idx="1666">
                  <c:v>0.69230769230769262</c:v>
                </c:pt>
                <c:pt idx="1667">
                  <c:v>0.69230769230769262</c:v>
                </c:pt>
                <c:pt idx="1668">
                  <c:v>0.69230769230769262</c:v>
                </c:pt>
                <c:pt idx="1669">
                  <c:v>0.6896551724137947</c:v>
                </c:pt>
                <c:pt idx="1670">
                  <c:v>0.69496021220159276</c:v>
                </c:pt>
                <c:pt idx="1671">
                  <c:v>0.69363395225464253</c:v>
                </c:pt>
                <c:pt idx="1672">
                  <c:v>0.69761273209549135</c:v>
                </c:pt>
                <c:pt idx="1673">
                  <c:v>0.69496021220159276</c:v>
                </c:pt>
                <c:pt idx="1674">
                  <c:v>0.6989389920424407</c:v>
                </c:pt>
                <c:pt idx="1675">
                  <c:v>0.69628647214854189</c:v>
                </c:pt>
                <c:pt idx="1676">
                  <c:v>0.69496021220159276</c:v>
                </c:pt>
                <c:pt idx="1677">
                  <c:v>0.70026525198938994</c:v>
                </c:pt>
                <c:pt idx="1678">
                  <c:v>0.69496021220159276</c:v>
                </c:pt>
                <c:pt idx="1679">
                  <c:v>0.70026525198938994</c:v>
                </c:pt>
                <c:pt idx="1680">
                  <c:v>0.69098143236074361</c:v>
                </c:pt>
                <c:pt idx="1681">
                  <c:v>0.69761273209549135</c:v>
                </c:pt>
                <c:pt idx="1682">
                  <c:v>0.69230769230769262</c:v>
                </c:pt>
                <c:pt idx="1683">
                  <c:v>0.69230769230769262</c:v>
                </c:pt>
                <c:pt idx="1684">
                  <c:v>0.69230769230769262</c:v>
                </c:pt>
                <c:pt idx="1685">
                  <c:v>0.69496021220159276</c:v>
                </c:pt>
                <c:pt idx="1686">
                  <c:v>0.69230769230769262</c:v>
                </c:pt>
                <c:pt idx="1687">
                  <c:v>0.6896551724137947</c:v>
                </c:pt>
                <c:pt idx="1688">
                  <c:v>0.68832891246684424</c:v>
                </c:pt>
                <c:pt idx="1689">
                  <c:v>0.68435013262599464</c:v>
                </c:pt>
                <c:pt idx="1690">
                  <c:v>0.67904509283819847</c:v>
                </c:pt>
                <c:pt idx="1691">
                  <c:v>0.68435013262599464</c:v>
                </c:pt>
                <c:pt idx="1692">
                  <c:v>0.67904509283819847</c:v>
                </c:pt>
                <c:pt idx="1693">
                  <c:v>0.68700265251989534</c:v>
                </c:pt>
                <c:pt idx="1694">
                  <c:v>0.68700265251989534</c:v>
                </c:pt>
                <c:pt idx="1695">
                  <c:v>0.6896551724137947</c:v>
                </c:pt>
                <c:pt idx="1696">
                  <c:v>0.69363395225464253</c:v>
                </c:pt>
                <c:pt idx="1697">
                  <c:v>0.68700265251989534</c:v>
                </c:pt>
                <c:pt idx="1698">
                  <c:v>0.68435013262599464</c:v>
                </c:pt>
                <c:pt idx="1699">
                  <c:v>0.67904509283819847</c:v>
                </c:pt>
                <c:pt idx="1700">
                  <c:v>0.6816976127320965</c:v>
                </c:pt>
                <c:pt idx="1701">
                  <c:v>0.68700265251989534</c:v>
                </c:pt>
                <c:pt idx="1702">
                  <c:v>0.68037135278514593</c:v>
                </c:pt>
                <c:pt idx="1703">
                  <c:v>0.68700265251989534</c:v>
                </c:pt>
                <c:pt idx="1704">
                  <c:v>0.6710875331564996</c:v>
                </c:pt>
                <c:pt idx="1705">
                  <c:v>0.67904509283819847</c:v>
                </c:pt>
                <c:pt idx="1706">
                  <c:v>0.68037135278514593</c:v>
                </c:pt>
                <c:pt idx="1707">
                  <c:v>0.67771883289124735</c:v>
                </c:pt>
                <c:pt idx="1708">
                  <c:v>0.67904509283819847</c:v>
                </c:pt>
                <c:pt idx="1709">
                  <c:v>0.67374005305039986</c:v>
                </c:pt>
                <c:pt idx="1710">
                  <c:v>0.66445623342175064</c:v>
                </c:pt>
                <c:pt idx="1711">
                  <c:v>0.66710875331565056</c:v>
                </c:pt>
                <c:pt idx="1712">
                  <c:v>0.67374005305039986</c:v>
                </c:pt>
                <c:pt idx="1713">
                  <c:v>0.66710875331565056</c:v>
                </c:pt>
                <c:pt idx="1714">
                  <c:v>0.67904509283819847</c:v>
                </c:pt>
                <c:pt idx="1715">
                  <c:v>0.67904509283819847</c:v>
                </c:pt>
                <c:pt idx="1716">
                  <c:v>0.6710875331564996</c:v>
                </c:pt>
                <c:pt idx="1717">
                  <c:v>0.67904509283819847</c:v>
                </c:pt>
                <c:pt idx="1718">
                  <c:v>0.67506631299734743</c:v>
                </c:pt>
                <c:pt idx="1719">
                  <c:v>0.67374005305039986</c:v>
                </c:pt>
                <c:pt idx="1720">
                  <c:v>0.67241379310344862</c:v>
                </c:pt>
                <c:pt idx="1721">
                  <c:v>0.67639257294429778</c:v>
                </c:pt>
                <c:pt idx="1722">
                  <c:v>0.67241379310344862</c:v>
                </c:pt>
                <c:pt idx="1723">
                  <c:v>0.67374005305039986</c:v>
                </c:pt>
                <c:pt idx="1724">
                  <c:v>0.6816976127320965</c:v>
                </c:pt>
                <c:pt idx="1725">
                  <c:v>0.66843501326260046</c:v>
                </c:pt>
                <c:pt idx="1726">
                  <c:v>0.67639257294429778</c:v>
                </c:pt>
                <c:pt idx="1727">
                  <c:v>0.66578249336870154</c:v>
                </c:pt>
                <c:pt idx="1728">
                  <c:v>0.6618037135278525</c:v>
                </c:pt>
                <c:pt idx="1729">
                  <c:v>0.66843501326260046</c:v>
                </c:pt>
                <c:pt idx="1730">
                  <c:v>0.66710875331565056</c:v>
                </c:pt>
                <c:pt idx="1731">
                  <c:v>0.67374005305039986</c:v>
                </c:pt>
                <c:pt idx="1732">
                  <c:v>0.66843501326260046</c:v>
                </c:pt>
                <c:pt idx="1733">
                  <c:v>0.67241379310344862</c:v>
                </c:pt>
                <c:pt idx="1734">
                  <c:v>0.66843501326260046</c:v>
                </c:pt>
                <c:pt idx="1735">
                  <c:v>0.6697612732095507</c:v>
                </c:pt>
                <c:pt idx="1736">
                  <c:v>0.66578249336870154</c:v>
                </c:pt>
                <c:pt idx="1737">
                  <c:v>0.66312997347480285</c:v>
                </c:pt>
                <c:pt idx="1738">
                  <c:v>0.65517241379310465</c:v>
                </c:pt>
                <c:pt idx="1739">
                  <c:v>0.66843501326260046</c:v>
                </c:pt>
                <c:pt idx="1740">
                  <c:v>0.66710875331565056</c:v>
                </c:pt>
                <c:pt idx="1741">
                  <c:v>0.67374005305039986</c:v>
                </c:pt>
                <c:pt idx="1742">
                  <c:v>0.67639257294429778</c:v>
                </c:pt>
                <c:pt idx="1743">
                  <c:v>0.66578249336870154</c:v>
                </c:pt>
                <c:pt idx="1744">
                  <c:v>0.66312997347480285</c:v>
                </c:pt>
                <c:pt idx="1745">
                  <c:v>0.66710875331565056</c:v>
                </c:pt>
                <c:pt idx="1746">
                  <c:v>0.65251989389920462</c:v>
                </c:pt>
                <c:pt idx="1747">
                  <c:v>0.66312997347480285</c:v>
                </c:pt>
                <c:pt idx="1748">
                  <c:v>0.65384615384615385</c:v>
                </c:pt>
                <c:pt idx="1749">
                  <c:v>0.66312997347480285</c:v>
                </c:pt>
                <c:pt idx="1750">
                  <c:v>0.65251989389920462</c:v>
                </c:pt>
                <c:pt idx="1751">
                  <c:v>0.66312997347480285</c:v>
                </c:pt>
                <c:pt idx="1752">
                  <c:v>0.65517241379310465</c:v>
                </c:pt>
                <c:pt idx="1753">
                  <c:v>0.65782493368700412</c:v>
                </c:pt>
                <c:pt idx="1754">
                  <c:v>0.66312997347480285</c:v>
                </c:pt>
                <c:pt idx="1755">
                  <c:v>0.65649867374005366</c:v>
                </c:pt>
                <c:pt idx="1756">
                  <c:v>0.66445623342175064</c:v>
                </c:pt>
                <c:pt idx="1757">
                  <c:v>0.66047745358090271</c:v>
                </c:pt>
                <c:pt idx="1758">
                  <c:v>0.65517241379310465</c:v>
                </c:pt>
                <c:pt idx="1759">
                  <c:v>0.65782493368700412</c:v>
                </c:pt>
                <c:pt idx="1760">
                  <c:v>0.65782493368700412</c:v>
                </c:pt>
                <c:pt idx="1761">
                  <c:v>0.65384615384615385</c:v>
                </c:pt>
                <c:pt idx="1762">
                  <c:v>0.65517241379310465</c:v>
                </c:pt>
                <c:pt idx="1763">
                  <c:v>0.65649867374005366</c:v>
                </c:pt>
                <c:pt idx="1764">
                  <c:v>0.6511936339522546</c:v>
                </c:pt>
                <c:pt idx="1765">
                  <c:v>0.65517241379310465</c:v>
                </c:pt>
                <c:pt idx="1766">
                  <c:v>0.65384615384615385</c:v>
                </c:pt>
                <c:pt idx="1767">
                  <c:v>0.64986737400530503</c:v>
                </c:pt>
                <c:pt idx="1768">
                  <c:v>0.64986737400530503</c:v>
                </c:pt>
                <c:pt idx="1769">
                  <c:v>0.65251989389920462</c:v>
                </c:pt>
                <c:pt idx="1770">
                  <c:v>0.65251989389920462</c:v>
                </c:pt>
                <c:pt idx="1771">
                  <c:v>0.64986737400530503</c:v>
                </c:pt>
                <c:pt idx="1772">
                  <c:v>0.65384615384615385</c:v>
                </c:pt>
                <c:pt idx="1773">
                  <c:v>0.63925729442970913</c:v>
                </c:pt>
                <c:pt idx="1774">
                  <c:v>0.64190981432360905</c:v>
                </c:pt>
                <c:pt idx="1775">
                  <c:v>0.63660477453581032</c:v>
                </c:pt>
                <c:pt idx="1776">
                  <c:v>0.63527851458886064</c:v>
                </c:pt>
                <c:pt idx="1777">
                  <c:v>0.63395225464190985</c:v>
                </c:pt>
                <c:pt idx="1778">
                  <c:v>0.63660477453581032</c:v>
                </c:pt>
                <c:pt idx="1779">
                  <c:v>0.63660477453581032</c:v>
                </c:pt>
                <c:pt idx="1780">
                  <c:v>0.63925729442970913</c:v>
                </c:pt>
                <c:pt idx="1781">
                  <c:v>0.63925729442970913</c:v>
                </c:pt>
                <c:pt idx="1782">
                  <c:v>0.64190981432360905</c:v>
                </c:pt>
                <c:pt idx="1783">
                  <c:v>0.63793103448275934</c:v>
                </c:pt>
                <c:pt idx="1784">
                  <c:v>0.64190981432360905</c:v>
                </c:pt>
                <c:pt idx="1785">
                  <c:v>0.63925729442970913</c:v>
                </c:pt>
                <c:pt idx="1786">
                  <c:v>0.63925729442970913</c:v>
                </c:pt>
                <c:pt idx="1787">
                  <c:v>0.63660477453581032</c:v>
                </c:pt>
                <c:pt idx="1788">
                  <c:v>0.63395225464190985</c:v>
                </c:pt>
                <c:pt idx="1789">
                  <c:v>0.63395225464190985</c:v>
                </c:pt>
                <c:pt idx="1790">
                  <c:v>0.63129973474801127</c:v>
                </c:pt>
                <c:pt idx="1791">
                  <c:v>0.63129973474801127</c:v>
                </c:pt>
                <c:pt idx="1792">
                  <c:v>0.62864721485411301</c:v>
                </c:pt>
                <c:pt idx="1793">
                  <c:v>0.62732095490716178</c:v>
                </c:pt>
                <c:pt idx="1794">
                  <c:v>0.62466843501326264</c:v>
                </c:pt>
                <c:pt idx="1795">
                  <c:v>0.63129973474801127</c:v>
                </c:pt>
                <c:pt idx="1796">
                  <c:v>0.62864721485411301</c:v>
                </c:pt>
                <c:pt idx="1797">
                  <c:v>0.62997347480106103</c:v>
                </c:pt>
                <c:pt idx="1798">
                  <c:v>0.62599469496021265</c:v>
                </c:pt>
                <c:pt idx="1799">
                  <c:v>0.62997347480106103</c:v>
                </c:pt>
                <c:pt idx="1800">
                  <c:v>0.61936339522546358</c:v>
                </c:pt>
                <c:pt idx="1801">
                  <c:v>0.62997347480106103</c:v>
                </c:pt>
                <c:pt idx="1802">
                  <c:v>0.62334217506631251</c:v>
                </c:pt>
                <c:pt idx="1803">
                  <c:v>0.61936339522546358</c:v>
                </c:pt>
                <c:pt idx="1804">
                  <c:v>0.62732095490716178</c:v>
                </c:pt>
                <c:pt idx="1805">
                  <c:v>0.6206896551724147</c:v>
                </c:pt>
                <c:pt idx="1806">
                  <c:v>0.62599469496021265</c:v>
                </c:pt>
                <c:pt idx="1807">
                  <c:v>0.62599469496021265</c:v>
                </c:pt>
                <c:pt idx="1808">
                  <c:v>0.62599469496021265</c:v>
                </c:pt>
                <c:pt idx="1809">
                  <c:v>0.6206896551724147</c:v>
                </c:pt>
                <c:pt idx="1810">
                  <c:v>0.62334217506631251</c:v>
                </c:pt>
                <c:pt idx="1811">
                  <c:v>0.62334217506631251</c:v>
                </c:pt>
                <c:pt idx="1812">
                  <c:v>0.62334217506631251</c:v>
                </c:pt>
                <c:pt idx="1813">
                  <c:v>0.6206896551724147</c:v>
                </c:pt>
                <c:pt idx="1814">
                  <c:v>0.62599469496021265</c:v>
                </c:pt>
                <c:pt idx="1815">
                  <c:v>0.61538461538461564</c:v>
                </c:pt>
                <c:pt idx="1816">
                  <c:v>0.63129973474801127</c:v>
                </c:pt>
                <c:pt idx="1817">
                  <c:v>0.62599469496021265</c:v>
                </c:pt>
                <c:pt idx="1818">
                  <c:v>0.62997347480106103</c:v>
                </c:pt>
                <c:pt idx="1819">
                  <c:v>0.63129973474801127</c:v>
                </c:pt>
                <c:pt idx="1820">
                  <c:v>0.62466843501326264</c:v>
                </c:pt>
                <c:pt idx="1821">
                  <c:v>0.62334217506631251</c:v>
                </c:pt>
                <c:pt idx="1822">
                  <c:v>0.62599469496021265</c:v>
                </c:pt>
                <c:pt idx="1823">
                  <c:v>0.61538461538461564</c:v>
                </c:pt>
                <c:pt idx="1824">
                  <c:v>0.62334217506631251</c:v>
                </c:pt>
                <c:pt idx="1825">
                  <c:v>0.61273209549071661</c:v>
                </c:pt>
                <c:pt idx="1826">
                  <c:v>0.62864721485411301</c:v>
                </c:pt>
                <c:pt idx="1827">
                  <c:v>0.61538461538461564</c:v>
                </c:pt>
                <c:pt idx="1828">
                  <c:v>0.62334217506631251</c:v>
                </c:pt>
                <c:pt idx="1829">
                  <c:v>0.6206896551724147</c:v>
                </c:pt>
                <c:pt idx="1830">
                  <c:v>0.61538461538461564</c:v>
                </c:pt>
                <c:pt idx="1831">
                  <c:v>0.6206896551724147</c:v>
                </c:pt>
                <c:pt idx="1832">
                  <c:v>0.61538461538461564</c:v>
                </c:pt>
                <c:pt idx="1833">
                  <c:v>0.61405835543766552</c:v>
                </c:pt>
                <c:pt idx="1834">
                  <c:v>0.61007957559681791</c:v>
                </c:pt>
                <c:pt idx="1835">
                  <c:v>0.61140583554376726</c:v>
                </c:pt>
                <c:pt idx="1836">
                  <c:v>0.61273209549071661</c:v>
                </c:pt>
                <c:pt idx="1837">
                  <c:v>0.61007957559681791</c:v>
                </c:pt>
                <c:pt idx="1838">
                  <c:v>0.61273209549071661</c:v>
                </c:pt>
                <c:pt idx="1839">
                  <c:v>0.60742705570291711</c:v>
                </c:pt>
                <c:pt idx="1840">
                  <c:v>0.60742705570291711</c:v>
                </c:pt>
                <c:pt idx="1841">
                  <c:v>0.61273209549071661</c:v>
                </c:pt>
                <c:pt idx="1842">
                  <c:v>0.60477453580901863</c:v>
                </c:pt>
                <c:pt idx="1843">
                  <c:v>0.61273209549071661</c:v>
                </c:pt>
                <c:pt idx="1844">
                  <c:v>0.61007957559681791</c:v>
                </c:pt>
                <c:pt idx="1845">
                  <c:v>0.61007957559681791</c:v>
                </c:pt>
                <c:pt idx="1846">
                  <c:v>0.60610079575596743</c:v>
                </c:pt>
                <c:pt idx="1847">
                  <c:v>0.61007957559681791</c:v>
                </c:pt>
                <c:pt idx="1848">
                  <c:v>0.6021220159151196</c:v>
                </c:pt>
                <c:pt idx="1849">
                  <c:v>0.61007957559681791</c:v>
                </c:pt>
                <c:pt idx="1850">
                  <c:v>0.60610079575596743</c:v>
                </c:pt>
                <c:pt idx="1851">
                  <c:v>0.60742705570291711</c:v>
                </c:pt>
                <c:pt idx="1852">
                  <c:v>0.59946949602121957</c:v>
                </c:pt>
                <c:pt idx="1853">
                  <c:v>0.61007957559681791</c:v>
                </c:pt>
                <c:pt idx="1854">
                  <c:v>0.60742705570291711</c:v>
                </c:pt>
                <c:pt idx="1855">
                  <c:v>0.61538461538461564</c:v>
                </c:pt>
                <c:pt idx="1856">
                  <c:v>0.61273209549071661</c:v>
                </c:pt>
                <c:pt idx="1857">
                  <c:v>0.61273209549071661</c:v>
                </c:pt>
                <c:pt idx="1858">
                  <c:v>0.60477453580901863</c:v>
                </c:pt>
                <c:pt idx="1859">
                  <c:v>0.6021220159151196</c:v>
                </c:pt>
                <c:pt idx="1860">
                  <c:v>0.60079575596817103</c:v>
                </c:pt>
                <c:pt idx="1861">
                  <c:v>0.59946949602121957</c:v>
                </c:pt>
                <c:pt idx="1862">
                  <c:v>0.59549071618037164</c:v>
                </c:pt>
                <c:pt idx="1863">
                  <c:v>0.6021220159151196</c:v>
                </c:pt>
                <c:pt idx="1864">
                  <c:v>0.59416445623342173</c:v>
                </c:pt>
                <c:pt idx="1865">
                  <c:v>0.59946949602121957</c:v>
                </c:pt>
                <c:pt idx="1866">
                  <c:v>0.58885941644562412</c:v>
                </c:pt>
                <c:pt idx="1867">
                  <c:v>0.59283819628647261</c:v>
                </c:pt>
                <c:pt idx="1868">
                  <c:v>0.5835543766578245</c:v>
                </c:pt>
                <c:pt idx="1869">
                  <c:v>0.5835543766578245</c:v>
                </c:pt>
                <c:pt idx="1870">
                  <c:v>0.58090185676392569</c:v>
                </c:pt>
                <c:pt idx="1871">
                  <c:v>0.58620689655172409</c:v>
                </c:pt>
                <c:pt idx="1872">
                  <c:v>0.5835543766578245</c:v>
                </c:pt>
                <c:pt idx="1873">
                  <c:v>0.59549071618037164</c:v>
                </c:pt>
                <c:pt idx="1874">
                  <c:v>0.59549071618037164</c:v>
                </c:pt>
                <c:pt idx="1875">
                  <c:v>0.59814323607427133</c:v>
                </c:pt>
                <c:pt idx="1876">
                  <c:v>0.5915119363395227</c:v>
                </c:pt>
                <c:pt idx="1877">
                  <c:v>0.5915119363395227</c:v>
                </c:pt>
                <c:pt idx="1878">
                  <c:v>0.58488063660477563</c:v>
                </c:pt>
                <c:pt idx="1879">
                  <c:v>0.5835543766578245</c:v>
                </c:pt>
                <c:pt idx="1880">
                  <c:v>0.5915119363395227</c:v>
                </c:pt>
                <c:pt idx="1881">
                  <c:v>0.58885941644562412</c:v>
                </c:pt>
                <c:pt idx="1882">
                  <c:v>0.5901856763925738</c:v>
                </c:pt>
                <c:pt idx="1883">
                  <c:v>0.59681697612732021</c:v>
                </c:pt>
                <c:pt idx="1884">
                  <c:v>0.5901856763925738</c:v>
                </c:pt>
                <c:pt idx="1885">
                  <c:v>0.59283819628647261</c:v>
                </c:pt>
                <c:pt idx="1886">
                  <c:v>0.59416445623342173</c:v>
                </c:pt>
                <c:pt idx="1887">
                  <c:v>0.5835543766578245</c:v>
                </c:pt>
                <c:pt idx="1888">
                  <c:v>0.58885941644562412</c:v>
                </c:pt>
                <c:pt idx="1889">
                  <c:v>0.58753315649867377</c:v>
                </c:pt>
                <c:pt idx="1890">
                  <c:v>0.58620689655172409</c:v>
                </c:pt>
                <c:pt idx="1891">
                  <c:v>0.5835543766578245</c:v>
                </c:pt>
                <c:pt idx="1892">
                  <c:v>0.5915119363395227</c:v>
                </c:pt>
                <c:pt idx="1893">
                  <c:v>0.57559681697612763</c:v>
                </c:pt>
                <c:pt idx="1894">
                  <c:v>0.58620689655172409</c:v>
                </c:pt>
                <c:pt idx="1895">
                  <c:v>0.57824933687002722</c:v>
                </c:pt>
                <c:pt idx="1896">
                  <c:v>0.58090185676392569</c:v>
                </c:pt>
                <c:pt idx="1897">
                  <c:v>0.5822281167108756</c:v>
                </c:pt>
                <c:pt idx="1898">
                  <c:v>0.5835543766578245</c:v>
                </c:pt>
                <c:pt idx="1899">
                  <c:v>0.5835543766578245</c:v>
                </c:pt>
                <c:pt idx="1900">
                  <c:v>0.58090185676392569</c:v>
                </c:pt>
                <c:pt idx="1901">
                  <c:v>0.57957559681697612</c:v>
                </c:pt>
                <c:pt idx="1902">
                  <c:v>0.5835543766578245</c:v>
                </c:pt>
                <c:pt idx="1903">
                  <c:v>0.57824933687002722</c:v>
                </c:pt>
                <c:pt idx="1904">
                  <c:v>0.58090185676392569</c:v>
                </c:pt>
                <c:pt idx="1905">
                  <c:v>0.5729442970822286</c:v>
                </c:pt>
                <c:pt idx="1906">
                  <c:v>0.57161803713527926</c:v>
                </c:pt>
                <c:pt idx="1907">
                  <c:v>0.57029177718832968</c:v>
                </c:pt>
                <c:pt idx="1908">
                  <c:v>0.57029177718832968</c:v>
                </c:pt>
                <c:pt idx="1909">
                  <c:v>0.5729442970822286</c:v>
                </c:pt>
                <c:pt idx="1910">
                  <c:v>0.58090185676392569</c:v>
                </c:pt>
                <c:pt idx="1911">
                  <c:v>0.57559681697612763</c:v>
                </c:pt>
                <c:pt idx="1912">
                  <c:v>0.58090185676392569</c:v>
                </c:pt>
                <c:pt idx="1913">
                  <c:v>0.5769230769230782</c:v>
                </c:pt>
                <c:pt idx="1914">
                  <c:v>0.57559681697612763</c:v>
                </c:pt>
                <c:pt idx="1915">
                  <c:v>0.57161803713527926</c:v>
                </c:pt>
                <c:pt idx="1916">
                  <c:v>0.57559681697612763</c:v>
                </c:pt>
                <c:pt idx="1917">
                  <c:v>0.57559681697612763</c:v>
                </c:pt>
                <c:pt idx="1918">
                  <c:v>0.56498673740053063</c:v>
                </c:pt>
                <c:pt idx="1919">
                  <c:v>0.57957559681697612</c:v>
                </c:pt>
                <c:pt idx="1920">
                  <c:v>0.56763925729443099</c:v>
                </c:pt>
                <c:pt idx="1921">
                  <c:v>0.5729442970822286</c:v>
                </c:pt>
                <c:pt idx="1922">
                  <c:v>0.57029177718832968</c:v>
                </c:pt>
                <c:pt idx="1923">
                  <c:v>0.56498673740053063</c:v>
                </c:pt>
                <c:pt idx="1924">
                  <c:v>0.56366047745358261</c:v>
                </c:pt>
                <c:pt idx="1925">
                  <c:v>0.56366047745358261</c:v>
                </c:pt>
                <c:pt idx="1926">
                  <c:v>0.56763925729443099</c:v>
                </c:pt>
                <c:pt idx="1927">
                  <c:v>0.56100795755968236</c:v>
                </c:pt>
                <c:pt idx="1928">
                  <c:v>0.56631299734748008</c:v>
                </c:pt>
                <c:pt idx="1929">
                  <c:v>0.55835543766578377</c:v>
                </c:pt>
                <c:pt idx="1930">
                  <c:v>0.5623342175066316</c:v>
                </c:pt>
                <c:pt idx="1931">
                  <c:v>0.56498673740053063</c:v>
                </c:pt>
                <c:pt idx="1932">
                  <c:v>0.5623342175066316</c:v>
                </c:pt>
                <c:pt idx="1933">
                  <c:v>0.56498673740053063</c:v>
                </c:pt>
                <c:pt idx="1934">
                  <c:v>0.56498673740053063</c:v>
                </c:pt>
                <c:pt idx="1935">
                  <c:v>0.55835543766578377</c:v>
                </c:pt>
                <c:pt idx="1936">
                  <c:v>0.55702917771883353</c:v>
                </c:pt>
                <c:pt idx="1937">
                  <c:v>0.55702917771883353</c:v>
                </c:pt>
                <c:pt idx="1938">
                  <c:v>0.55702917771883353</c:v>
                </c:pt>
                <c:pt idx="1939">
                  <c:v>0.55437665782493351</c:v>
                </c:pt>
                <c:pt idx="1940">
                  <c:v>0.56763925729443099</c:v>
                </c:pt>
                <c:pt idx="1941">
                  <c:v>0.5517241379310347</c:v>
                </c:pt>
                <c:pt idx="1942">
                  <c:v>0.56366047745358261</c:v>
                </c:pt>
                <c:pt idx="1943">
                  <c:v>0.55702917771883353</c:v>
                </c:pt>
                <c:pt idx="1944">
                  <c:v>0.55437665782493351</c:v>
                </c:pt>
                <c:pt idx="1945">
                  <c:v>0.5517241379310347</c:v>
                </c:pt>
                <c:pt idx="1946">
                  <c:v>0.55039787798408568</c:v>
                </c:pt>
                <c:pt idx="1947">
                  <c:v>0.54641909814323608</c:v>
                </c:pt>
                <c:pt idx="1948">
                  <c:v>0.54907161803713611</c:v>
                </c:pt>
                <c:pt idx="1949">
                  <c:v>0.55039787798408568</c:v>
                </c:pt>
                <c:pt idx="1950">
                  <c:v>0.5517241379310347</c:v>
                </c:pt>
                <c:pt idx="1951">
                  <c:v>0.55437665782493351</c:v>
                </c:pt>
                <c:pt idx="1952">
                  <c:v>0.55570291777188363</c:v>
                </c:pt>
                <c:pt idx="1953">
                  <c:v>0.5517241379310347</c:v>
                </c:pt>
                <c:pt idx="1954">
                  <c:v>0.55039787798408568</c:v>
                </c:pt>
                <c:pt idx="1955">
                  <c:v>0.5437665782493365</c:v>
                </c:pt>
                <c:pt idx="1956">
                  <c:v>0.54641909814323608</c:v>
                </c:pt>
                <c:pt idx="1957">
                  <c:v>0.53580901856763963</c:v>
                </c:pt>
                <c:pt idx="1958">
                  <c:v>0.5437665782493365</c:v>
                </c:pt>
                <c:pt idx="1959">
                  <c:v>0.5344827586206895</c:v>
                </c:pt>
                <c:pt idx="1960">
                  <c:v>0.53846153846153844</c:v>
                </c:pt>
                <c:pt idx="1961">
                  <c:v>0.53846153846153844</c:v>
                </c:pt>
                <c:pt idx="1962">
                  <c:v>0.5424403183023877</c:v>
                </c:pt>
                <c:pt idx="1963">
                  <c:v>0.53580901856763963</c:v>
                </c:pt>
                <c:pt idx="1964">
                  <c:v>0.53978779840848889</c:v>
                </c:pt>
                <c:pt idx="1965">
                  <c:v>0.53580901856763963</c:v>
                </c:pt>
                <c:pt idx="1966">
                  <c:v>0.53580901856763963</c:v>
                </c:pt>
                <c:pt idx="1967">
                  <c:v>0.53846153846153844</c:v>
                </c:pt>
                <c:pt idx="1968">
                  <c:v>0.53978779840848889</c:v>
                </c:pt>
                <c:pt idx="1969">
                  <c:v>0.54111405835543769</c:v>
                </c:pt>
                <c:pt idx="1970">
                  <c:v>0.54111405835543769</c:v>
                </c:pt>
                <c:pt idx="1971">
                  <c:v>0.5437665782493365</c:v>
                </c:pt>
                <c:pt idx="1972">
                  <c:v>0.53846153846153844</c:v>
                </c:pt>
                <c:pt idx="1973">
                  <c:v>0.5437665782493365</c:v>
                </c:pt>
                <c:pt idx="1974">
                  <c:v>0.53713527851459009</c:v>
                </c:pt>
                <c:pt idx="1975">
                  <c:v>0.53846153846153844</c:v>
                </c:pt>
                <c:pt idx="1976">
                  <c:v>0.5437665782493365</c:v>
                </c:pt>
                <c:pt idx="1977">
                  <c:v>0.53846153846153844</c:v>
                </c:pt>
                <c:pt idx="1978">
                  <c:v>0.54111405835543769</c:v>
                </c:pt>
                <c:pt idx="1979">
                  <c:v>0.5437665782493365</c:v>
                </c:pt>
                <c:pt idx="1980">
                  <c:v>0.53846153846153844</c:v>
                </c:pt>
                <c:pt idx="1981">
                  <c:v>0.54111405835543769</c:v>
                </c:pt>
                <c:pt idx="1982">
                  <c:v>0.5424403183023877</c:v>
                </c:pt>
                <c:pt idx="1983">
                  <c:v>0.5344827586206895</c:v>
                </c:pt>
                <c:pt idx="1984">
                  <c:v>0.53846153846153844</c:v>
                </c:pt>
                <c:pt idx="1985">
                  <c:v>0.53315649867374004</c:v>
                </c:pt>
                <c:pt idx="1986">
                  <c:v>0.53315649867374004</c:v>
                </c:pt>
                <c:pt idx="1987">
                  <c:v>0.53050397877984057</c:v>
                </c:pt>
                <c:pt idx="1988">
                  <c:v>0.53315649867374004</c:v>
                </c:pt>
                <c:pt idx="1989">
                  <c:v>0.52785145888594154</c:v>
                </c:pt>
                <c:pt idx="1990">
                  <c:v>0.53050397877984057</c:v>
                </c:pt>
                <c:pt idx="1991">
                  <c:v>0.53050397877984057</c:v>
                </c:pt>
                <c:pt idx="1992">
                  <c:v>0.52652519893899208</c:v>
                </c:pt>
                <c:pt idx="1993">
                  <c:v>0.53050397877984057</c:v>
                </c:pt>
                <c:pt idx="1994">
                  <c:v>0.53050397877984057</c:v>
                </c:pt>
                <c:pt idx="1995">
                  <c:v>0.52785145888594154</c:v>
                </c:pt>
                <c:pt idx="1996">
                  <c:v>0.53050397877984057</c:v>
                </c:pt>
                <c:pt idx="1997">
                  <c:v>0.53315649867374004</c:v>
                </c:pt>
                <c:pt idx="1998">
                  <c:v>0.52652519893899208</c:v>
                </c:pt>
                <c:pt idx="1999">
                  <c:v>0.52785145888594154</c:v>
                </c:pt>
                <c:pt idx="2000">
                  <c:v>0.53050397877984057</c:v>
                </c:pt>
                <c:pt idx="2001">
                  <c:v>0.52122015915119368</c:v>
                </c:pt>
                <c:pt idx="2002">
                  <c:v>0.5251989389920424</c:v>
                </c:pt>
                <c:pt idx="2003">
                  <c:v>0.5251989389920424</c:v>
                </c:pt>
                <c:pt idx="2004">
                  <c:v>0.519893899204244</c:v>
                </c:pt>
                <c:pt idx="2005">
                  <c:v>0.5225464190981437</c:v>
                </c:pt>
                <c:pt idx="2006">
                  <c:v>0.5225464190981437</c:v>
                </c:pt>
                <c:pt idx="2007">
                  <c:v>0.51724137931034486</c:v>
                </c:pt>
                <c:pt idx="2008">
                  <c:v>0.519893899204244</c:v>
                </c:pt>
                <c:pt idx="2009">
                  <c:v>0.51724137931034486</c:v>
                </c:pt>
                <c:pt idx="2010">
                  <c:v>0.51193633952254647</c:v>
                </c:pt>
                <c:pt idx="2011">
                  <c:v>0.51193633952254647</c:v>
                </c:pt>
                <c:pt idx="2012">
                  <c:v>0.51724137931034486</c:v>
                </c:pt>
                <c:pt idx="2013">
                  <c:v>0.50795755968169753</c:v>
                </c:pt>
                <c:pt idx="2014">
                  <c:v>0.51591511936339562</c:v>
                </c:pt>
                <c:pt idx="2015">
                  <c:v>0.51326259946949548</c:v>
                </c:pt>
                <c:pt idx="2016">
                  <c:v>0.5145888594164455</c:v>
                </c:pt>
                <c:pt idx="2017">
                  <c:v>0.51724137931034486</c:v>
                </c:pt>
                <c:pt idx="2018">
                  <c:v>0.51724137931034486</c:v>
                </c:pt>
                <c:pt idx="2019">
                  <c:v>0.51724137931034486</c:v>
                </c:pt>
                <c:pt idx="2020">
                  <c:v>0.5145888594164455</c:v>
                </c:pt>
                <c:pt idx="2021">
                  <c:v>0.51724137931034486</c:v>
                </c:pt>
                <c:pt idx="2022">
                  <c:v>0.51591511936339562</c:v>
                </c:pt>
                <c:pt idx="2023">
                  <c:v>0.51193633952254647</c:v>
                </c:pt>
                <c:pt idx="2024">
                  <c:v>0.519893899204244</c:v>
                </c:pt>
                <c:pt idx="2025">
                  <c:v>0.51326259946949548</c:v>
                </c:pt>
                <c:pt idx="2026">
                  <c:v>0.51856763925729377</c:v>
                </c:pt>
                <c:pt idx="2027">
                  <c:v>0.51591511936339562</c:v>
                </c:pt>
                <c:pt idx="2028">
                  <c:v>0.51724137931034486</c:v>
                </c:pt>
                <c:pt idx="2029">
                  <c:v>0.51326259946949548</c:v>
                </c:pt>
                <c:pt idx="2030">
                  <c:v>0.519893899204244</c:v>
                </c:pt>
                <c:pt idx="2031">
                  <c:v>0.50928381962864722</c:v>
                </c:pt>
                <c:pt idx="2032">
                  <c:v>0.51061007957559745</c:v>
                </c:pt>
                <c:pt idx="2033">
                  <c:v>0.51193633952254647</c:v>
                </c:pt>
                <c:pt idx="2034">
                  <c:v>0.50397877984084849</c:v>
                </c:pt>
                <c:pt idx="2035">
                  <c:v>0.51326259946949548</c:v>
                </c:pt>
                <c:pt idx="2036">
                  <c:v>0.5145888594164455</c:v>
                </c:pt>
                <c:pt idx="2037">
                  <c:v>0.51856763925729377</c:v>
                </c:pt>
                <c:pt idx="2038">
                  <c:v>0.5145888594164455</c:v>
                </c:pt>
                <c:pt idx="2039">
                  <c:v>0.51724137931034486</c:v>
                </c:pt>
                <c:pt idx="2040">
                  <c:v>0.50928381962864722</c:v>
                </c:pt>
                <c:pt idx="2041">
                  <c:v>0.51193633952254647</c:v>
                </c:pt>
                <c:pt idx="2042">
                  <c:v>0.5145888594164455</c:v>
                </c:pt>
                <c:pt idx="2043">
                  <c:v>0.5145888594164455</c:v>
                </c:pt>
                <c:pt idx="2044">
                  <c:v>0.50663129973474796</c:v>
                </c:pt>
                <c:pt idx="2045">
                  <c:v>0.5145888594164455</c:v>
                </c:pt>
                <c:pt idx="2046">
                  <c:v>0.50265251989389925</c:v>
                </c:pt>
                <c:pt idx="2047">
                  <c:v>0.50928381962864722</c:v>
                </c:pt>
                <c:pt idx="2048">
                  <c:v>0.50928381962864722</c:v>
                </c:pt>
                <c:pt idx="2049">
                  <c:v>0.49867374005305037</c:v>
                </c:pt>
                <c:pt idx="2050">
                  <c:v>0.50397877984084849</c:v>
                </c:pt>
                <c:pt idx="2051">
                  <c:v>0.49867374005305037</c:v>
                </c:pt>
                <c:pt idx="2052">
                  <c:v>0.50132625994694846</c:v>
                </c:pt>
                <c:pt idx="2053">
                  <c:v>0.50132625994694846</c:v>
                </c:pt>
                <c:pt idx="2054">
                  <c:v>0.50663129973474796</c:v>
                </c:pt>
                <c:pt idx="2055">
                  <c:v>0.50132625994694846</c:v>
                </c:pt>
                <c:pt idx="2056">
                  <c:v>0.50397877984084849</c:v>
                </c:pt>
                <c:pt idx="2057">
                  <c:v>0.50397877984084849</c:v>
                </c:pt>
                <c:pt idx="2058">
                  <c:v>0.50397877984084849</c:v>
                </c:pt>
                <c:pt idx="2059">
                  <c:v>0.50397877984084849</c:v>
                </c:pt>
                <c:pt idx="2060">
                  <c:v>0.50397877984084849</c:v>
                </c:pt>
                <c:pt idx="2061">
                  <c:v>0.49867374005305037</c:v>
                </c:pt>
                <c:pt idx="2062">
                  <c:v>0.49071618037135312</c:v>
                </c:pt>
                <c:pt idx="2063">
                  <c:v>0.49336870026525287</c:v>
                </c:pt>
                <c:pt idx="2064">
                  <c:v>0.48806366047745403</c:v>
                </c:pt>
                <c:pt idx="2065">
                  <c:v>0.48938992042440377</c:v>
                </c:pt>
                <c:pt idx="2066">
                  <c:v>0.49602122015915157</c:v>
                </c:pt>
                <c:pt idx="2067">
                  <c:v>0.49071618037135312</c:v>
                </c:pt>
                <c:pt idx="2068">
                  <c:v>0.49602122015915157</c:v>
                </c:pt>
                <c:pt idx="2069">
                  <c:v>0.49602122015915157</c:v>
                </c:pt>
                <c:pt idx="2070">
                  <c:v>0.4973474801061008</c:v>
                </c:pt>
                <c:pt idx="2071">
                  <c:v>0.49336870026525287</c:v>
                </c:pt>
                <c:pt idx="2072">
                  <c:v>0.49602122015915157</c:v>
                </c:pt>
                <c:pt idx="2073">
                  <c:v>0.49071618037135312</c:v>
                </c:pt>
                <c:pt idx="2074">
                  <c:v>0.49071618037135312</c:v>
                </c:pt>
                <c:pt idx="2075">
                  <c:v>0.48806366047745403</c:v>
                </c:pt>
                <c:pt idx="2076">
                  <c:v>0.48275862068965564</c:v>
                </c:pt>
                <c:pt idx="2077">
                  <c:v>0.48541114058355439</c:v>
                </c:pt>
                <c:pt idx="2078">
                  <c:v>0.48143236074270596</c:v>
                </c:pt>
                <c:pt idx="2079">
                  <c:v>0.48806366047745403</c:v>
                </c:pt>
                <c:pt idx="2080">
                  <c:v>0.48408488063660537</c:v>
                </c:pt>
                <c:pt idx="2081">
                  <c:v>0.48938992042440377</c:v>
                </c:pt>
                <c:pt idx="2082">
                  <c:v>0.49071618037135312</c:v>
                </c:pt>
                <c:pt idx="2083">
                  <c:v>0.48806366047745403</c:v>
                </c:pt>
                <c:pt idx="2084">
                  <c:v>0.49602122015915157</c:v>
                </c:pt>
                <c:pt idx="2085">
                  <c:v>0.48673740053050379</c:v>
                </c:pt>
                <c:pt idx="2086">
                  <c:v>0.48938992042440377</c:v>
                </c:pt>
                <c:pt idx="2087">
                  <c:v>0.49071618037135312</c:v>
                </c:pt>
                <c:pt idx="2088">
                  <c:v>0.48408488063660537</c:v>
                </c:pt>
                <c:pt idx="2089">
                  <c:v>0.48938992042440377</c:v>
                </c:pt>
                <c:pt idx="2090">
                  <c:v>0.48143236074270596</c:v>
                </c:pt>
                <c:pt idx="2091">
                  <c:v>0.48541114058355439</c:v>
                </c:pt>
                <c:pt idx="2092">
                  <c:v>0.47877984084880637</c:v>
                </c:pt>
                <c:pt idx="2093">
                  <c:v>0.48275862068965564</c:v>
                </c:pt>
                <c:pt idx="2094">
                  <c:v>0.48143236074270596</c:v>
                </c:pt>
                <c:pt idx="2095">
                  <c:v>0.48010610079575627</c:v>
                </c:pt>
                <c:pt idx="2096">
                  <c:v>0.48541114058355439</c:v>
                </c:pt>
                <c:pt idx="2097">
                  <c:v>0.48010610079575627</c:v>
                </c:pt>
                <c:pt idx="2098">
                  <c:v>0.48408488063660537</c:v>
                </c:pt>
                <c:pt idx="2099">
                  <c:v>0.48408488063660537</c:v>
                </c:pt>
                <c:pt idx="2100">
                  <c:v>0.48541114058355439</c:v>
                </c:pt>
                <c:pt idx="2101">
                  <c:v>0.48275862068965564</c:v>
                </c:pt>
                <c:pt idx="2102">
                  <c:v>0.48541114058355439</c:v>
                </c:pt>
                <c:pt idx="2103">
                  <c:v>0.48275862068965564</c:v>
                </c:pt>
                <c:pt idx="2104">
                  <c:v>0.47745358090185713</c:v>
                </c:pt>
                <c:pt idx="2105">
                  <c:v>0.48806366047745403</c:v>
                </c:pt>
                <c:pt idx="2106">
                  <c:v>0.47480106100795816</c:v>
                </c:pt>
                <c:pt idx="2107">
                  <c:v>0.48541114058355439</c:v>
                </c:pt>
                <c:pt idx="2108">
                  <c:v>0.47745358090185713</c:v>
                </c:pt>
                <c:pt idx="2109">
                  <c:v>0.48275862068965564</c:v>
                </c:pt>
                <c:pt idx="2110">
                  <c:v>0.47612732095490756</c:v>
                </c:pt>
                <c:pt idx="2111">
                  <c:v>0.47877984084880637</c:v>
                </c:pt>
                <c:pt idx="2112">
                  <c:v>0.47745358090185713</c:v>
                </c:pt>
                <c:pt idx="2113">
                  <c:v>0.47214854111405874</c:v>
                </c:pt>
                <c:pt idx="2114">
                  <c:v>0.48010610079575627</c:v>
                </c:pt>
                <c:pt idx="2115">
                  <c:v>0.47347480106100848</c:v>
                </c:pt>
                <c:pt idx="2116">
                  <c:v>0.47745358090185713</c:v>
                </c:pt>
                <c:pt idx="2117">
                  <c:v>0.48010610079575627</c:v>
                </c:pt>
                <c:pt idx="2118">
                  <c:v>0.47745358090185713</c:v>
                </c:pt>
                <c:pt idx="2119">
                  <c:v>0.47480106100795816</c:v>
                </c:pt>
                <c:pt idx="2120">
                  <c:v>0.47347480106100848</c:v>
                </c:pt>
                <c:pt idx="2121">
                  <c:v>0.46949602122015932</c:v>
                </c:pt>
                <c:pt idx="2122">
                  <c:v>0.46684350132626035</c:v>
                </c:pt>
                <c:pt idx="2123">
                  <c:v>0.47347480106100848</c:v>
                </c:pt>
                <c:pt idx="2124">
                  <c:v>0.46684350132626035</c:v>
                </c:pt>
                <c:pt idx="2125">
                  <c:v>0.47745358090185713</c:v>
                </c:pt>
                <c:pt idx="2126">
                  <c:v>0.46949602122015932</c:v>
                </c:pt>
                <c:pt idx="2127">
                  <c:v>0.47082228116710945</c:v>
                </c:pt>
                <c:pt idx="2128">
                  <c:v>0.46816976127321003</c:v>
                </c:pt>
                <c:pt idx="2129">
                  <c:v>0.46816976127321003</c:v>
                </c:pt>
                <c:pt idx="2130">
                  <c:v>0.46816976127321003</c:v>
                </c:pt>
                <c:pt idx="2131">
                  <c:v>0.47480106100795816</c:v>
                </c:pt>
                <c:pt idx="2132">
                  <c:v>0.46949602122015932</c:v>
                </c:pt>
                <c:pt idx="2133">
                  <c:v>0.47214854111405874</c:v>
                </c:pt>
                <c:pt idx="2134">
                  <c:v>0.46684350132626035</c:v>
                </c:pt>
                <c:pt idx="2135">
                  <c:v>0.47214854111405874</c:v>
                </c:pt>
                <c:pt idx="2136">
                  <c:v>0.46816976127321003</c:v>
                </c:pt>
                <c:pt idx="2137">
                  <c:v>0.47480106100795816</c:v>
                </c:pt>
                <c:pt idx="2138">
                  <c:v>0.47214854111405874</c:v>
                </c:pt>
                <c:pt idx="2139">
                  <c:v>0.46684350132626035</c:v>
                </c:pt>
                <c:pt idx="2140">
                  <c:v>0.46949602122015932</c:v>
                </c:pt>
                <c:pt idx="2141">
                  <c:v>0.46949602122015932</c:v>
                </c:pt>
                <c:pt idx="2142">
                  <c:v>0.46684350132626035</c:v>
                </c:pt>
                <c:pt idx="2143">
                  <c:v>0.46949602122015932</c:v>
                </c:pt>
                <c:pt idx="2144">
                  <c:v>0.47214854111405874</c:v>
                </c:pt>
                <c:pt idx="2145">
                  <c:v>0.46153846153846195</c:v>
                </c:pt>
                <c:pt idx="2146">
                  <c:v>0.46949602122015932</c:v>
                </c:pt>
                <c:pt idx="2147">
                  <c:v>0.46419098143236082</c:v>
                </c:pt>
                <c:pt idx="2148">
                  <c:v>0.46684350132626035</c:v>
                </c:pt>
                <c:pt idx="2149">
                  <c:v>0.46551724137931066</c:v>
                </c:pt>
                <c:pt idx="2150">
                  <c:v>0.46684350132626035</c:v>
                </c:pt>
                <c:pt idx="2151">
                  <c:v>0.46419098143236082</c:v>
                </c:pt>
                <c:pt idx="2152">
                  <c:v>0.45888594164456276</c:v>
                </c:pt>
                <c:pt idx="2153">
                  <c:v>0.46419098143236082</c:v>
                </c:pt>
                <c:pt idx="2154">
                  <c:v>0.46551724137931066</c:v>
                </c:pt>
                <c:pt idx="2155">
                  <c:v>0.45888594164456276</c:v>
                </c:pt>
                <c:pt idx="2156">
                  <c:v>0.46419098143236082</c:v>
                </c:pt>
                <c:pt idx="2157">
                  <c:v>0.45623342175066312</c:v>
                </c:pt>
                <c:pt idx="2158">
                  <c:v>0.45755968169761313</c:v>
                </c:pt>
                <c:pt idx="2159">
                  <c:v>0.45888594164456276</c:v>
                </c:pt>
                <c:pt idx="2160">
                  <c:v>0.45888594164456276</c:v>
                </c:pt>
                <c:pt idx="2161">
                  <c:v>0.45623342175066312</c:v>
                </c:pt>
                <c:pt idx="2162">
                  <c:v>0.45888594164456276</c:v>
                </c:pt>
                <c:pt idx="2163">
                  <c:v>0.45623342175066312</c:v>
                </c:pt>
                <c:pt idx="2164">
                  <c:v>0.45623342175066312</c:v>
                </c:pt>
                <c:pt idx="2165">
                  <c:v>0.45623342175066312</c:v>
                </c:pt>
                <c:pt idx="2166">
                  <c:v>0.45358090185676442</c:v>
                </c:pt>
                <c:pt idx="2167">
                  <c:v>0.44827586206896552</c:v>
                </c:pt>
                <c:pt idx="2168">
                  <c:v>0.45490716180371382</c:v>
                </c:pt>
                <c:pt idx="2169">
                  <c:v>0.4469496021220159</c:v>
                </c:pt>
                <c:pt idx="2170">
                  <c:v>0.4496021220159151</c:v>
                </c:pt>
                <c:pt idx="2171">
                  <c:v>0.44562334217506633</c:v>
                </c:pt>
                <c:pt idx="2172">
                  <c:v>0.4429708222811673</c:v>
                </c:pt>
                <c:pt idx="2173">
                  <c:v>0.43766578249336868</c:v>
                </c:pt>
                <c:pt idx="2174">
                  <c:v>0.44164456233421789</c:v>
                </c:pt>
                <c:pt idx="2175">
                  <c:v>0.43766578249336868</c:v>
                </c:pt>
                <c:pt idx="2176">
                  <c:v>0.43766578249336868</c:v>
                </c:pt>
                <c:pt idx="2177">
                  <c:v>0.43766578249336868</c:v>
                </c:pt>
                <c:pt idx="2178">
                  <c:v>0.43368700265251992</c:v>
                </c:pt>
                <c:pt idx="2179">
                  <c:v>0.43236074270557068</c:v>
                </c:pt>
                <c:pt idx="2180">
                  <c:v>0.43766578249336868</c:v>
                </c:pt>
                <c:pt idx="2181">
                  <c:v>0.42440318302387314</c:v>
                </c:pt>
                <c:pt idx="2182">
                  <c:v>0.44031830238726843</c:v>
                </c:pt>
                <c:pt idx="2183">
                  <c:v>0.42572944297082232</c:v>
                </c:pt>
                <c:pt idx="2184">
                  <c:v>0.43766578249336868</c:v>
                </c:pt>
                <c:pt idx="2185">
                  <c:v>0.43501326259947004</c:v>
                </c:pt>
                <c:pt idx="2186">
                  <c:v>0.44031830238726843</c:v>
                </c:pt>
                <c:pt idx="2187">
                  <c:v>0.43766578249336868</c:v>
                </c:pt>
                <c:pt idx="2188">
                  <c:v>0.43633952254641911</c:v>
                </c:pt>
                <c:pt idx="2189">
                  <c:v>0.43766578249336868</c:v>
                </c:pt>
                <c:pt idx="2190">
                  <c:v>0.42838196286472219</c:v>
                </c:pt>
                <c:pt idx="2191">
                  <c:v>0.43236074270557068</c:v>
                </c:pt>
                <c:pt idx="2192">
                  <c:v>0.43236074270557068</c:v>
                </c:pt>
                <c:pt idx="2193">
                  <c:v>0.42970822281167131</c:v>
                </c:pt>
                <c:pt idx="2194">
                  <c:v>0.43766578249336868</c:v>
                </c:pt>
                <c:pt idx="2195">
                  <c:v>0.43766578249336868</c:v>
                </c:pt>
                <c:pt idx="2196">
                  <c:v>0.43501326259947004</c:v>
                </c:pt>
                <c:pt idx="2197">
                  <c:v>0.43766578249336868</c:v>
                </c:pt>
                <c:pt idx="2198">
                  <c:v>0.43368700265251992</c:v>
                </c:pt>
                <c:pt idx="2199">
                  <c:v>0.43236074270557068</c:v>
                </c:pt>
                <c:pt idx="2200">
                  <c:v>0.43368700265251992</c:v>
                </c:pt>
                <c:pt idx="2201">
                  <c:v>0.44031830238726843</c:v>
                </c:pt>
                <c:pt idx="2202">
                  <c:v>0.43236074270557068</c:v>
                </c:pt>
                <c:pt idx="2203">
                  <c:v>0.43501326259947004</c:v>
                </c:pt>
                <c:pt idx="2204">
                  <c:v>0.43103448275862088</c:v>
                </c:pt>
                <c:pt idx="2205">
                  <c:v>0.43103448275862088</c:v>
                </c:pt>
                <c:pt idx="2206">
                  <c:v>0.42838196286472219</c:v>
                </c:pt>
                <c:pt idx="2207">
                  <c:v>0.43236074270557068</c:v>
                </c:pt>
                <c:pt idx="2208">
                  <c:v>0.42175066312997417</c:v>
                </c:pt>
                <c:pt idx="2209">
                  <c:v>0.42440318302387314</c:v>
                </c:pt>
                <c:pt idx="2210">
                  <c:v>0.42440318302387314</c:v>
                </c:pt>
                <c:pt idx="2211">
                  <c:v>0.42705570291777223</c:v>
                </c:pt>
                <c:pt idx="2212">
                  <c:v>0.43236074270557068</c:v>
                </c:pt>
                <c:pt idx="2213">
                  <c:v>0.43899204244031825</c:v>
                </c:pt>
                <c:pt idx="2214">
                  <c:v>0.43236074270557068</c:v>
                </c:pt>
                <c:pt idx="2215">
                  <c:v>0.43368700265251992</c:v>
                </c:pt>
                <c:pt idx="2216">
                  <c:v>0.43236074270557068</c:v>
                </c:pt>
                <c:pt idx="2217">
                  <c:v>0.42705570291777223</c:v>
                </c:pt>
                <c:pt idx="2218">
                  <c:v>0.43236074270557068</c:v>
                </c:pt>
                <c:pt idx="2219">
                  <c:v>0.42970822281167131</c:v>
                </c:pt>
                <c:pt idx="2220">
                  <c:v>0.42970822281167131</c:v>
                </c:pt>
                <c:pt idx="2221">
                  <c:v>0.42705570291777223</c:v>
                </c:pt>
                <c:pt idx="2222">
                  <c:v>0.43236074270557068</c:v>
                </c:pt>
                <c:pt idx="2223">
                  <c:v>0.42705570291777223</c:v>
                </c:pt>
                <c:pt idx="2224">
                  <c:v>0.43501326259947004</c:v>
                </c:pt>
                <c:pt idx="2225">
                  <c:v>0.42572944297082232</c:v>
                </c:pt>
                <c:pt idx="2226">
                  <c:v>0.43236074270557068</c:v>
                </c:pt>
                <c:pt idx="2227">
                  <c:v>0.42440318302387314</c:v>
                </c:pt>
                <c:pt idx="2228">
                  <c:v>0.42970822281167131</c:v>
                </c:pt>
                <c:pt idx="2229">
                  <c:v>0.42705570291777223</c:v>
                </c:pt>
                <c:pt idx="2230">
                  <c:v>0.42705570291777223</c:v>
                </c:pt>
                <c:pt idx="2231">
                  <c:v>0.43103448275862088</c:v>
                </c:pt>
                <c:pt idx="2232">
                  <c:v>0.42572944297082232</c:v>
                </c:pt>
                <c:pt idx="2233">
                  <c:v>0.42440318302387314</c:v>
                </c:pt>
                <c:pt idx="2234">
                  <c:v>0.42572944297082232</c:v>
                </c:pt>
                <c:pt idx="2235">
                  <c:v>0.41909814323607431</c:v>
                </c:pt>
                <c:pt idx="2236">
                  <c:v>0.42042440318302443</c:v>
                </c:pt>
                <c:pt idx="2237">
                  <c:v>0.42175066312997417</c:v>
                </c:pt>
                <c:pt idx="2238">
                  <c:v>0.42042440318302443</c:v>
                </c:pt>
                <c:pt idx="2239">
                  <c:v>0.41644562334217539</c:v>
                </c:pt>
                <c:pt idx="2240">
                  <c:v>0.42440318302387314</c:v>
                </c:pt>
                <c:pt idx="2241">
                  <c:v>0.41777188328912507</c:v>
                </c:pt>
                <c:pt idx="2242">
                  <c:v>0.42175066312997417</c:v>
                </c:pt>
                <c:pt idx="2243">
                  <c:v>0.42572944297082232</c:v>
                </c:pt>
                <c:pt idx="2244">
                  <c:v>0.41644562334217539</c:v>
                </c:pt>
                <c:pt idx="2245">
                  <c:v>0.42440318302387314</c:v>
                </c:pt>
                <c:pt idx="2246">
                  <c:v>0.42175066312997417</c:v>
                </c:pt>
                <c:pt idx="2247">
                  <c:v>0.42042440318302443</c:v>
                </c:pt>
                <c:pt idx="2248">
                  <c:v>0.41909814323607431</c:v>
                </c:pt>
                <c:pt idx="2249">
                  <c:v>0.42705570291777223</c:v>
                </c:pt>
                <c:pt idx="2250">
                  <c:v>0.41644562334217539</c:v>
                </c:pt>
                <c:pt idx="2251">
                  <c:v>0.42307692307692352</c:v>
                </c:pt>
                <c:pt idx="2252">
                  <c:v>0.42307692307692352</c:v>
                </c:pt>
                <c:pt idx="2253">
                  <c:v>0.41644562334217539</c:v>
                </c:pt>
                <c:pt idx="2254">
                  <c:v>0.41777188328912507</c:v>
                </c:pt>
                <c:pt idx="2255">
                  <c:v>0.42307692307692352</c:v>
                </c:pt>
                <c:pt idx="2256">
                  <c:v>0.41379310344827575</c:v>
                </c:pt>
                <c:pt idx="2257">
                  <c:v>0.42175066312997417</c:v>
                </c:pt>
                <c:pt idx="2258">
                  <c:v>0.41777188328912507</c:v>
                </c:pt>
                <c:pt idx="2259">
                  <c:v>0.41909814323607431</c:v>
                </c:pt>
                <c:pt idx="2260">
                  <c:v>0.41379310344827575</c:v>
                </c:pt>
                <c:pt idx="2261">
                  <c:v>0.41909814323607431</c:v>
                </c:pt>
                <c:pt idx="2262">
                  <c:v>0.41379310344827575</c:v>
                </c:pt>
                <c:pt idx="2263">
                  <c:v>0.41644562334217539</c:v>
                </c:pt>
                <c:pt idx="2264">
                  <c:v>0.41909814323607431</c:v>
                </c:pt>
                <c:pt idx="2265">
                  <c:v>0.41114058355437688</c:v>
                </c:pt>
                <c:pt idx="2266">
                  <c:v>0.41114058355437688</c:v>
                </c:pt>
                <c:pt idx="2267">
                  <c:v>0.41644562334217539</c:v>
                </c:pt>
                <c:pt idx="2268">
                  <c:v>0.40583554376657827</c:v>
                </c:pt>
                <c:pt idx="2269">
                  <c:v>0.41644562334217539</c:v>
                </c:pt>
                <c:pt idx="2270">
                  <c:v>0.41114058355437688</c:v>
                </c:pt>
                <c:pt idx="2271">
                  <c:v>0.41644562334217539</c:v>
                </c:pt>
                <c:pt idx="2272">
                  <c:v>0.40583554376657827</c:v>
                </c:pt>
                <c:pt idx="2273">
                  <c:v>0.41909814323607431</c:v>
                </c:pt>
                <c:pt idx="2274">
                  <c:v>0.40583554376657827</c:v>
                </c:pt>
                <c:pt idx="2275">
                  <c:v>0.41511936339522604</c:v>
                </c:pt>
                <c:pt idx="2276">
                  <c:v>0.41644562334217539</c:v>
                </c:pt>
                <c:pt idx="2277">
                  <c:v>0.40981432360742753</c:v>
                </c:pt>
                <c:pt idx="2278">
                  <c:v>0.41379310344827575</c:v>
                </c:pt>
                <c:pt idx="2279">
                  <c:v>0.41114058355437688</c:v>
                </c:pt>
                <c:pt idx="2280">
                  <c:v>0.40318302387267946</c:v>
                </c:pt>
                <c:pt idx="2281">
                  <c:v>0.40583554376657827</c:v>
                </c:pt>
                <c:pt idx="2282">
                  <c:v>0.40981432360742753</c:v>
                </c:pt>
                <c:pt idx="2283">
                  <c:v>0.40583554376657827</c:v>
                </c:pt>
                <c:pt idx="2284">
                  <c:v>0.41114058355437688</c:v>
                </c:pt>
                <c:pt idx="2285">
                  <c:v>0.41114058355437688</c:v>
                </c:pt>
                <c:pt idx="2286">
                  <c:v>0.40450928381962914</c:v>
                </c:pt>
                <c:pt idx="2287">
                  <c:v>0.40583554376657827</c:v>
                </c:pt>
                <c:pt idx="2288">
                  <c:v>0.41114058355437688</c:v>
                </c:pt>
                <c:pt idx="2289">
                  <c:v>0.40185676392573011</c:v>
                </c:pt>
                <c:pt idx="2290">
                  <c:v>0.40981432360742753</c:v>
                </c:pt>
                <c:pt idx="2291">
                  <c:v>0.40848806366047813</c:v>
                </c:pt>
                <c:pt idx="2292">
                  <c:v>0.40450928381962914</c:v>
                </c:pt>
                <c:pt idx="2293">
                  <c:v>0.40848806366047813</c:v>
                </c:pt>
                <c:pt idx="2294">
                  <c:v>0.40848806366047813</c:v>
                </c:pt>
                <c:pt idx="2295">
                  <c:v>0.40848806366047813</c:v>
                </c:pt>
                <c:pt idx="2296">
                  <c:v>0.40583554376657827</c:v>
                </c:pt>
                <c:pt idx="2297">
                  <c:v>0.40848806366047813</c:v>
                </c:pt>
                <c:pt idx="2298">
                  <c:v>0.40318302387267946</c:v>
                </c:pt>
                <c:pt idx="2299">
                  <c:v>0.40053050397877982</c:v>
                </c:pt>
                <c:pt idx="2300">
                  <c:v>0.40318302387267946</c:v>
                </c:pt>
                <c:pt idx="2301">
                  <c:v>0.40318302387267946</c:v>
                </c:pt>
                <c:pt idx="2302">
                  <c:v>0.40185676392573011</c:v>
                </c:pt>
                <c:pt idx="2303">
                  <c:v>0.40583554376657827</c:v>
                </c:pt>
                <c:pt idx="2304">
                  <c:v>0.40318302387267946</c:v>
                </c:pt>
                <c:pt idx="2305">
                  <c:v>0.40318302387267946</c:v>
                </c:pt>
                <c:pt idx="2306">
                  <c:v>0.40583554376657827</c:v>
                </c:pt>
                <c:pt idx="2307">
                  <c:v>0.40318302387267946</c:v>
                </c:pt>
                <c:pt idx="2308">
                  <c:v>0.40318302387267946</c:v>
                </c:pt>
                <c:pt idx="2309">
                  <c:v>0.40583554376657827</c:v>
                </c:pt>
                <c:pt idx="2310">
                  <c:v>0.40318302387267946</c:v>
                </c:pt>
                <c:pt idx="2311">
                  <c:v>0.40318302387267946</c:v>
                </c:pt>
                <c:pt idx="2312">
                  <c:v>0.40318302387267946</c:v>
                </c:pt>
                <c:pt idx="2313">
                  <c:v>0.40318302387267946</c:v>
                </c:pt>
                <c:pt idx="2314">
                  <c:v>0.3992042440318303</c:v>
                </c:pt>
                <c:pt idx="2315">
                  <c:v>0.40318302387267946</c:v>
                </c:pt>
                <c:pt idx="2316">
                  <c:v>0.40185676392573011</c:v>
                </c:pt>
                <c:pt idx="2317">
                  <c:v>0.39655172413793138</c:v>
                </c:pt>
                <c:pt idx="2318">
                  <c:v>0.40716180371352784</c:v>
                </c:pt>
                <c:pt idx="2319">
                  <c:v>0.3992042440318303</c:v>
                </c:pt>
                <c:pt idx="2320">
                  <c:v>0.39787798408488168</c:v>
                </c:pt>
                <c:pt idx="2321">
                  <c:v>0.40450928381962914</c:v>
                </c:pt>
                <c:pt idx="2322">
                  <c:v>0.39389920424403224</c:v>
                </c:pt>
                <c:pt idx="2323">
                  <c:v>0.39655172413793138</c:v>
                </c:pt>
                <c:pt idx="2324">
                  <c:v>0.3992042440318303</c:v>
                </c:pt>
                <c:pt idx="2325">
                  <c:v>0.392572944297083</c:v>
                </c:pt>
                <c:pt idx="2326">
                  <c:v>0.39787798408488168</c:v>
                </c:pt>
                <c:pt idx="2327">
                  <c:v>0.40318302387267946</c:v>
                </c:pt>
                <c:pt idx="2328">
                  <c:v>0.39787798408488168</c:v>
                </c:pt>
                <c:pt idx="2329">
                  <c:v>0.40185676392573011</c:v>
                </c:pt>
                <c:pt idx="2330">
                  <c:v>0.3992042440318303</c:v>
                </c:pt>
                <c:pt idx="2331">
                  <c:v>0.39522546419098192</c:v>
                </c:pt>
                <c:pt idx="2332">
                  <c:v>0.3992042440318303</c:v>
                </c:pt>
                <c:pt idx="2333">
                  <c:v>0.40053050397877982</c:v>
                </c:pt>
                <c:pt idx="2334">
                  <c:v>0.39787798408488168</c:v>
                </c:pt>
                <c:pt idx="2335">
                  <c:v>0.39787798408488168</c:v>
                </c:pt>
                <c:pt idx="2336">
                  <c:v>0.39655172413793138</c:v>
                </c:pt>
                <c:pt idx="2337">
                  <c:v>0.392572944297083</c:v>
                </c:pt>
                <c:pt idx="2338">
                  <c:v>0.39522546419098192</c:v>
                </c:pt>
                <c:pt idx="2339">
                  <c:v>0.392572944297083</c:v>
                </c:pt>
                <c:pt idx="2340">
                  <c:v>0.392572944297083</c:v>
                </c:pt>
                <c:pt idx="2341">
                  <c:v>0.38992042440318331</c:v>
                </c:pt>
                <c:pt idx="2342">
                  <c:v>0.38992042440318331</c:v>
                </c:pt>
                <c:pt idx="2343">
                  <c:v>0.39124668435013282</c:v>
                </c:pt>
                <c:pt idx="2344">
                  <c:v>0.38594164456233421</c:v>
                </c:pt>
                <c:pt idx="2345">
                  <c:v>0.39522546419098192</c:v>
                </c:pt>
                <c:pt idx="2346">
                  <c:v>0.3846153846153848</c:v>
                </c:pt>
                <c:pt idx="2347">
                  <c:v>0.38726790450928417</c:v>
                </c:pt>
                <c:pt idx="2348">
                  <c:v>0.38726790450928417</c:v>
                </c:pt>
                <c:pt idx="2349">
                  <c:v>0.38196286472148594</c:v>
                </c:pt>
                <c:pt idx="2350">
                  <c:v>0.38196286472148594</c:v>
                </c:pt>
                <c:pt idx="2351">
                  <c:v>0.38594164456233421</c:v>
                </c:pt>
                <c:pt idx="2352">
                  <c:v>0.38328912466843501</c:v>
                </c:pt>
                <c:pt idx="2353">
                  <c:v>0.3846153846153848</c:v>
                </c:pt>
                <c:pt idx="2354">
                  <c:v>0.38726790450928417</c:v>
                </c:pt>
                <c:pt idx="2355">
                  <c:v>0.37798408488063739</c:v>
                </c:pt>
                <c:pt idx="2356">
                  <c:v>0.38063660477453581</c:v>
                </c:pt>
                <c:pt idx="2357">
                  <c:v>0.38196286472148594</c:v>
                </c:pt>
                <c:pt idx="2358">
                  <c:v>0.38196286472148594</c:v>
                </c:pt>
                <c:pt idx="2359">
                  <c:v>0.38328912466843501</c:v>
                </c:pt>
                <c:pt idx="2360">
                  <c:v>0.38594164456233421</c:v>
                </c:pt>
                <c:pt idx="2361">
                  <c:v>0.38196286472148594</c:v>
                </c:pt>
                <c:pt idx="2362">
                  <c:v>0.38594164456233421</c:v>
                </c:pt>
                <c:pt idx="2363">
                  <c:v>0.3885941644562334</c:v>
                </c:pt>
                <c:pt idx="2364">
                  <c:v>0.38726790450928417</c:v>
                </c:pt>
                <c:pt idx="2365">
                  <c:v>0.38594164456233421</c:v>
                </c:pt>
                <c:pt idx="2366">
                  <c:v>0.38726790450928417</c:v>
                </c:pt>
                <c:pt idx="2367">
                  <c:v>0.38196286472148594</c:v>
                </c:pt>
                <c:pt idx="2368">
                  <c:v>0.38328912466843501</c:v>
                </c:pt>
                <c:pt idx="2369">
                  <c:v>0.38594164456233421</c:v>
                </c:pt>
                <c:pt idx="2370">
                  <c:v>0.38063660477453581</c:v>
                </c:pt>
                <c:pt idx="2371">
                  <c:v>0.37931034482758658</c:v>
                </c:pt>
                <c:pt idx="2372">
                  <c:v>0.3846153846153848</c:v>
                </c:pt>
                <c:pt idx="2373">
                  <c:v>0.37798408488063739</c:v>
                </c:pt>
                <c:pt idx="2374">
                  <c:v>0.38196286472148594</c:v>
                </c:pt>
                <c:pt idx="2375">
                  <c:v>0.38594164456233421</c:v>
                </c:pt>
                <c:pt idx="2376">
                  <c:v>0.38063660477453581</c:v>
                </c:pt>
                <c:pt idx="2377">
                  <c:v>0.37931034482758658</c:v>
                </c:pt>
                <c:pt idx="2378">
                  <c:v>0.38196286472148594</c:v>
                </c:pt>
                <c:pt idx="2379">
                  <c:v>0.37931034482758658</c:v>
                </c:pt>
                <c:pt idx="2380">
                  <c:v>0.38196286472148594</c:v>
                </c:pt>
                <c:pt idx="2381">
                  <c:v>0.38726790450928417</c:v>
                </c:pt>
                <c:pt idx="2382">
                  <c:v>0.38063660477453581</c:v>
                </c:pt>
                <c:pt idx="2383">
                  <c:v>0.3846153846153848</c:v>
                </c:pt>
                <c:pt idx="2384">
                  <c:v>0.37665782493368732</c:v>
                </c:pt>
                <c:pt idx="2385">
                  <c:v>0.37267904509283856</c:v>
                </c:pt>
                <c:pt idx="2386">
                  <c:v>0.37665782493368732</c:v>
                </c:pt>
                <c:pt idx="2387">
                  <c:v>0.37267904509283856</c:v>
                </c:pt>
                <c:pt idx="2388">
                  <c:v>0.37798408488063739</c:v>
                </c:pt>
                <c:pt idx="2389">
                  <c:v>0.37533156498673742</c:v>
                </c:pt>
                <c:pt idx="2390">
                  <c:v>0.37931034482758658</c:v>
                </c:pt>
                <c:pt idx="2391">
                  <c:v>0.37533156498673742</c:v>
                </c:pt>
                <c:pt idx="2392">
                  <c:v>0.37665782493368732</c:v>
                </c:pt>
                <c:pt idx="2393">
                  <c:v>0.38196286472148594</c:v>
                </c:pt>
                <c:pt idx="2394">
                  <c:v>0.37665782493368732</c:v>
                </c:pt>
                <c:pt idx="2395">
                  <c:v>0.38063660477453581</c:v>
                </c:pt>
                <c:pt idx="2396">
                  <c:v>0.38196286472148594</c:v>
                </c:pt>
                <c:pt idx="2397">
                  <c:v>0.37931034482758658</c:v>
                </c:pt>
                <c:pt idx="2398">
                  <c:v>0.38196286472148594</c:v>
                </c:pt>
                <c:pt idx="2399">
                  <c:v>0.37665782493368732</c:v>
                </c:pt>
                <c:pt idx="2400">
                  <c:v>0.37931034482758658</c:v>
                </c:pt>
                <c:pt idx="2401">
                  <c:v>0.3713527851458896</c:v>
                </c:pt>
                <c:pt idx="2402">
                  <c:v>0.37533156498673742</c:v>
                </c:pt>
                <c:pt idx="2403">
                  <c:v>0.3713527851458896</c:v>
                </c:pt>
                <c:pt idx="2404">
                  <c:v>0.37400530503978824</c:v>
                </c:pt>
                <c:pt idx="2405">
                  <c:v>0.37400530503978824</c:v>
                </c:pt>
                <c:pt idx="2406">
                  <c:v>0.37400530503978824</c:v>
                </c:pt>
                <c:pt idx="2407">
                  <c:v>0.37400530503978824</c:v>
                </c:pt>
                <c:pt idx="2408">
                  <c:v>0.3713527851458896</c:v>
                </c:pt>
                <c:pt idx="2409">
                  <c:v>0.3713527851458896</c:v>
                </c:pt>
                <c:pt idx="2410">
                  <c:v>0.36870026525198973</c:v>
                </c:pt>
                <c:pt idx="2411">
                  <c:v>0.37400530503978824</c:v>
                </c:pt>
                <c:pt idx="2412">
                  <c:v>0.3713527851458896</c:v>
                </c:pt>
                <c:pt idx="2413">
                  <c:v>0.3713527851458896</c:v>
                </c:pt>
                <c:pt idx="2414">
                  <c:v>0.37400530503978824</c:v>
                </c:pt>
                <c:pt idx="2415">
                  <c:v>0.3713527851458896</c:v>
                </c:pt>
                <c:pt idx="2416">
                  <c:v>0.3713527851458896</c:v>
                </c:pt>
                <c:pt idx="2417">
                  <c:v>0.37665782493368732</c:v>
                </c:pt>
                <c:pt idx="2418">
                  <c:v>0.37533156498673742</c:v>
                </c:pt>
                <c:pt idx="2419">
                  <c:v>0.37400530503978824</c:v>
                </c:pt>
                <c:pt idx="2420">
                  <c:v>0.37400530503978824</c:v>
                </c:pt>
                <c:pt idx="2421">
                  <c:v>0.37400530503978824</c:v>
                </c:pt>
                <c:pt idx="2422">
                  <c:v>0.36870026525198973</c:v>
                </c:pt>
                <c:pt idx="2423">
                  <c:v>0.37267904509283856</c:v>
                </c:pt>
                <c:pt idx="2424">
                  <c:v>0.36870026525198973</c:v>
                </c:pt>
                <c:pt idx="2425">
                  <c:v>0.3713527851458896</c:v>
                </c:pt>
                <c:pt idx="2426">
                  <c:v>0.3713527851458896</c:v>
                </c:pt>
                <c:pt idx="2427">
                  <c:v>0.36737400530504066</c:v>
                </c:pt>
                <c:pt idx="2428">
                  <c:v>0.36737400530504066</c:v>
                </c:pt>
                <c:pt idx="2429">
                  <c:v>0.3713527851458896</c:v>
                </c:pt>
                <c:pt idx="2430">
                  <c:v>0.36074270557029181</c:v>
                </c:pt>
                <c:pt idx="2431">
                  <c:v>0.36604774535809032</c:v>
                </c:pt>
                <c:pt idx="2432">
                  <c:v>0.36737400530504066</c:v>
                </c:pt>
                <c:pt idx="2433">
                  <c:v>0.36339522546419101</c:v>
                </c:pt>
                <c:pt idx="2434">
                  <c:v>0.3713527851458896</c:v>
                </c:pt>
                <c:pt idx="2435">
                  <c:v>0.36604774535809032</c:v>
                </c:pt>
                <c:pt idx="2436">
                  <c:v>0.36339522546419101</c:v>
                </c:pt>
                <c:pt idx="2437">
                  <c:v>0.36074270557029181</c:v>
                </c:pt>
                <c:pt idx="2438">
                  <c:v>0.36339522546419101</c:v>
                </c:pt>
                <c:pt idx="2439">
                  <c:v>0.36339522546419101</c:v>
                </c:pt>
                <c:pt idx="2440">
                  <c:v>0.36472148541114058</c:v>
                </c:pt>
                <c:pt idx="2441">
                  <c:v>0.36870026525198973</c:v>
                </c:pt>
                <c:pt idx="2442">
                  <c:v>0.36074270557029181</c:v>
                </c:pt>
                <c:pt idx="2443">
                  <c:v>0.36604774535809032</c:v>
                </c:pt>
                <c:pt idx="2444">
                  <c:v>0.36870026525198973</c:v>
                </c:pt>
                <c:pt idx="2445">
                  <c:v>0.36339522546419101</c:v>
                </c:pt>
                <c:pt idx="2446">
                  <c:v>0.36737400530504066</c:v>
                </c:pt>
                <c:pt idx="2447">
                  <c:v>0.36737400530504066</c:v>
                </c:pt>
                <c:pt idx="2448">
                  <c:v>0.36074270557029181</c:v>
                </c:pt>
                <c:pt idx="2449">
                  <c:v>0.36604774535809032</c:v>
                </c:pt>
                <c:pt idx="2450">
                  <c:v>0.36472148541114058</c:v>
                </c:pt>
                <c:pt idx="2451">
                  <c:v>0.36339522546419101</c:v>
                </c:pt>
                <c:pt idx="2452">
                  <c:v>0.36339522546419101</c:v>
                </c:pt>
                <c:pt idx="2453">
                  <c:v>0.36339522546419101</c:v>
                </c:pt>
                <c:pt idx="2454">
                  <c:v>0.36472148541114058</c:v>
                </c:pt>
                <c:pt idx="2455">
                  <c:v>0.36472148541114058</c:v>
                </c:pt>
                <c:pt idx="2456">
                  <c:v>0.36737400530504066</c:v>
                </c:pt>
                <c:pt idx="2457">
                  <c:v>0.36339522546419101</c:v>
                </c:pt>
                <c:pt idx="2458">
                  <c:v>0.36339522546419101</c:v>
                </c:pt>
                <c:pt idx="2459">
                  <c:v>0.36472148541114058</c:v>
                </c:pt>
                <c:pt idx="2460">
                  <c:v>0.36604774535809032</c:v>
                </c:pt>
                <c:pt idx="2461">
                  <c:v>0.36472148541114058</c:v>
                </c:pt>
                <c:pt idx="2462">
                  <c:v>0.3713527851458896</c:v>
                </c:pt>
                <c:pt idx="2463">
                  <c:v>0.36074270557029181</c:v>
                </c:pt>
                <c:pt idx="2464">
                  <c:v>0.36339522546419101</c:v>
                </c:pt>
                <c:pt idx="2465">
                  <c:v>0.36870026525198973</c:v>
                </c:pt>
                <c:pt idx="2466">
                  <c:v>0.36206896551724232</c:v>
                </c:pt>
                <c:pt idx="2467">
                  <c:v>0.36870026525198973</c:v>
                </c:pt>
                <c:pt idx="2468">
                  <c:v>0.36737400530504066</c:v>
                </c:pt>
                <c:pt idx="2469">
                  <c:v>0.36604774535809032</c:v>
                </c:pt>
                <c:pt idx="2470">
                  <c:v>0.36604774535809032</c:v>
                </c:pt>
                <c:pt idx="2471">
                  <c:v>0.36870026525198973</c:v>
                </c:pt>
                <c:pt idx="2472">
                  <c:v>0.36339522546419101</c:v>
                </c:pt>
                <c:pt idx="2473">
                  <c:v>0.36472148541114058</c:v>
                </c:pt>
                <c:pt idx="2474">
                  <c:v>0.36737400530504066</c:v>
                </c:pt>
                <c:pt idx="2475">
                  <c:v>0.36604774535809032</c:v>
                </c:pt>
                <c:pt idx="2476">
                  <c:v>0.36604774535809032</c:v>
                </c:pt>
                <c:pt idx="2477">
                  <c:v>0.37002652519893947</c:v>
                </c:pt>
                <c:pt idx="2478">
                  <c:v>0.36074270557029181</c:v>
                </c:pt>
                <c:pt idx="2479">
                  <c:v>0.36737400530504066</c:v>
                </c:pt>
                <c:pt idx="2480">
                  <c:v>0.36339522546419101</c:v>
                </c:pt>
                <c:pt idx="2481">
                  <c:v>0.36074270557029181</c:v>
                </c:pt>
                <c:pt idx="2482">
                  <c:v>0.36074270557029181</c:v>
                </c:pt>
                <c:pt idx="2483">
                  <c:v>0.36604774535809032</c:v>
                </c:pt>
                <c:pt idx="2484">
                  <c:v>0.36339522546419101</c:v>
                </c:pt>
                <c:pt idx="2485">
                  <c:v>0.36472148541114058</c:v>
                </c:pt>
                <c:pt idx="2486">
                  <c:v>0.36472148541114058</c:v>
                </c:pt>
                <c:pt idx="2487">
                  <c:v>0.36604774535809032</c:v>
                </c:pt>
                <c:pt idx="2488">
                  <c:v>0.35941644562334257</c:v>
                </c:pt>
                <c:pt idx="2489">
                  <c:v>0.36604774535809032</c:v>
                </c:pt>
                <c:pt idx="2490">
                  <c:v>0.36074270557029181</c:v>
                </c:pt>
                <c:pt idx="2491">
                  <c:v>0.36074270557029181</c:v>
                </c:pt>
                <c:pt idx="2492">
                  <c:v>0.36604774535809032</c:v>
                </c:pt>
                <c:pt idx="2493">
                  <c:v>0.35809018567639256</c:v>
                </c:pt>
                <c:pt idx="2494">
                  <c:v>0.36339522546419101</c:v>
                </c:pt>
                <c:pt idx="2495">
                  <c:v>0.36206896551724232</c:v>
                </c:pt>
                <c:pt idx="2496">
                  <c:v>0.36074270557029181</c:v>
                </c:pt>
                <c:pt idx="2497">
                  <c:v>0.36074270557029181</c:v>
                </c:pt>
                <c:pt idx="2498">
                  <c:v>0.36737400530504066</c:v>
                </c:pt>
                <c:pt idx="2499">
                  <c:v>0.36339522546419101</c:v>
                </c:pt>
                <c:pt idx="2500">
                  <c:v>0.36604774535809032</c:v>
                </c:pt>
                <c:pt idx="2501">
                  <c:v>0.36604774535809032</c:v>
                </c:pt>
                <c:pt idx="2502">
                  <c:v>0.35809018567639256</c:v>
                </c:pt>
                <c:pt idx="2503">
                  <c:v>0.36339522546419101</c:v>
                </c:pt>
                <c:pt idx="2504">
                  <c:v>0.36339522546419101</c:v>
                </c:pt>
                <c:pt idx="2505">
                  <c:v>0.36074270557029181</c:v>
                </c:pt>
                <c:pt idx="2506">
                  <c:v>0.36339522546419101</c:v>
                </c:pt>
                <c:pt idx="2507">
                  <c:v>0.36339522546419101</c:v>
                </c:pt>
                <c:pt idx="2508">
                  <c:v>0.36206896551724232</c:v>
                </c:pt>
                <c:pt idx="2509">
                  <c:v>0.36339522546419101</c:v>
                </c:pt>
                <c:pt idx="2510">
                  <c:v>0.3713527851458896</c:v>
                </c:pt>
                <c:pt idx="2511">
                  <c:v>0.36472148541114058</c:v>
                </c:pt>
                <c:pt idx="2512">
                  <c:v>0.36870026525198973</c:v>
                </c:pt>
                <c:pt idx="2513">
                  <c:v>0.37002652519893947</c:v>
                </c:pt>
                <c:pt idx="2514">
                  <c:v>0.36472148541114058</c:v>
                </c:pt>
                <c:pt idx="2515">
                  <c:v>0.36472148541114058</c:v>
                </c:pt>
                <c:pt idx="2516">
                  <c:v>0.36339522546419101</c:v>
                </c:pt>
                <c:pt idx="2517">
                  <c:v>0.35941644562334257</c:v>
                </c:pt>
                <c:pt idx="2518">
                  <c:v>0.35941644562334257</c:v>
                </c:pt>
                <c:pt idx="2519">
                  <c:v>0.36074270557029181</c:v>
                </c:pt>
                <c:pt idx="2520">
                  <c:v>0.36074270557029181</c:v>
                </c:pt>
                <c:pt idx="2521">
                  <c:v>0.36206896551724232</c:v>
                </c:pt>
                <c:pt idx="2522">
                  <c:v>0.36339522546419101</c:v>
                </c:pt>
                <c:pt idx="2523">
                  <c:v>0.36472148541114058</c:v>
                </c:pt>
                <c:pt idx="2524">
                  <c:v>0.36074270557029181</c:v>
                </c:pt>
                <c:pt idx="2525">
                  <c:v>0.36339522546419101</c:v>
                </c:pt>
                <c:pt idx="2526">
                  <c:v>0.35543766578249386</c:v>
                </c:pt>
                <c:pt idx="2527">
                  <c:v>0.36206896551724232</c:v>
                </c:pt>
                <c:pt idx="2528">
                  <c:v>0.35676392572944354</c:v>
                </c:pt>
                <c:pt idx="2529">
                  <c:v>0.36472148541114058</c:v>
                </c:pt>
                <c:pt idx="2530">
                  <c:v>0.36074270557029181</c:v>
                </c:pt>
                <c:pt idx="2531">
                  <c:v>0.36604774535809032</c:v>
                </c:pt>
                <c:pt idx="2532">
                  <c:v>0.35543766578249386</c:v>
                </c:pt>
                <c:pt idx="2533">
                  <c:v>0.36206896551724232</c:v>
                </c:pt>
                <c:pt idx="2534">
                  <c:v>0.35543766578249386</c:v>
                </c:pt>
                <c:pt idx="2535">
                  <c:v>0.35809018567639256</c:v>
                </c:pt>
                <c:pt idx="2536">
                  <c:v>0.35809018567639256</c:v>
                </c:pt>
                <c:pt idx="2537">
                  <c:v>0.35941644562334257</c:v>
                </c:pt>
                <c:pt idx="2538">
                  <c:v>0.35278514588859416</c:v>
                </c:pt>
                <c:pt idx="2539">
                  <c:v>0.36206896551724232</c:v>
                </c:pt>
                <c:pt idx="2540">
                  <c:v>0.35676392572944354</c:v>
                </c:pt>
                <c:pt idx="2541">
                  <c:v>0.35941644562334257</c:v>
                </c:pt>
                <c:pt idx="2542">
                  <c:v>0.35543766578249386</c:v>
                </c:pt>
                <c:pt idx="2543">
                  <c:v>0.36339522546419101</c:v>
                </c:pt>
                <c:pt idx="2544">
                  <c:v>0.35278514588859416</c:v>
                </c:pt>
                <c:pt idx="2545">
                  <c:v>0.36339522546419101</c:v>
                </c:pt>
                <c:pt idx="2546">
                  <c:v>0.35809018567639256</c:v>
                </c:pt>
                <c:pt idx="2547">
                  <c:v>0.35543766578249386</c:v>
                </c:pt>
                <c:pt idx="2548">
                  <c:v>0.35278514588859416</c:v>
                </c:pt>
                <c:pt idx="2549">
                  <c:v>0.35809018567639256</c:v>
                </c:pt>
                <c:pt idx="2550">
                  <c:v>0.35013262599469541</c:v>
                </c:pt>
                <c:pt idx="2551">
                  <c:v>0.35809018567639256</c:v>
                </c:pt>
                <c:pt idx="2552">
                  <c:v>0.35809018567639256</c:v>
                </c:pt>
                <c:pt idx="2553">
                  <c:v>0.35278514588859416</c:v>
                </c:pt>
                <c:pt idx="2554">
                  <c:v>0.35676392572944354</c:v>
                </c:pt>
                <c:pt idx="2555">
                  <c:v>0.35543766578249386</c:v>
                </c:pt>
                <c:pt idx="2556">
                  <c:v>0.35145888594164543</c:v>
                </c:pt>
                <c:pt idx="2557">
                  <c:v>0.35013262599469541</c:v>
                </c:pt>
                <c:pt idx="2558">
                  <c:v>0.35278514588859416</c:v>
                </c:pt>
                <c:pt idx="2559">
                  <c:v>0.34748010610079588</c:v>
                </c:pt>
                <c:pt idx="2560">
                  <c:v>0.35013262599469541</c:v>
                </c:pt>
                <c:pt idx="2561">
                  <c:v>0.35145888594164543</c:v>
                </c:pt>
                <c:pt idx="2562">
                  <c:v>0.34880636604774606</c:v>
                </c:pt>
                <c:pt idx="2563">
                  <c:v>0.35278514588859416</c:v>
                </c:pt>
                <c:pt idx="2564">
                  <c:v>0.35278514588859416</c:v>
                </c:pt>
                <c:pt idx="2565">
                  <c:v>0.35411140583554418</c:v>
                </c:pt>
                <c:pt idx="2566">
                  <c:v>0.35013262599469541</c:v>
                </c:pt>
                <c:pt idx="2567">
                  <c:v>0.35013262599469541</c:v>
                </c:pt>
                <c:pt idx="2568">
                  <c:v>0.34748010610079588</c:v>
                </c:pt>
                <c:pt idx="2569">
                  <c:v>0.34482758620689702</c:v>
                </c:pt>
                <c:pt idx="2570">
                  <c:v>0.35411140583554418</c:v>
                </c:pt>
                <c:pt idx="2571">
                  <c:v>0.34748010610079588</c:v>
                </c:pt>
                <c:pt idx="2572">
                  <c:v>0.35411140583554418</c:v>
                </c:pt>
                <c:pt idx="2573">
                  <c:v>0.35543766578249386</c:v>
                </c:pt>
                <c:pt idx="2574">
                  <c:v>0.35543766578249386</c:v>
                </c:pt>
                <c:pt idx="2575">
                  <c:v>0.35013262599469541</c:v>
                </c:pt>
                <c:pt idx="2576">
                  <c:v>0.35676392572944354</c:v>
                </c:pt>
                <c:pt idx="2577">
                  <c:v>0.35013262599469541</c:v>
                </c:pt>
                <c:pt idx="2578">
                  <c:v>0.34615384615384631</c:v>
                </c:pt>
                <c:pt idx="2579">
                  <c:v>0.35676392572944354</c:v>
                </c:pt>
                <c:pt idx="2580">
                  <c:v>0.34217506631299732</c:v>
                </c:pt>
                <c:pt idx="2581">
                  <c:v>0.35278514588859416</c:v>
                </c:pt>
                <c:pt idx="2582">
                  <c:v>0.35278514588859416</c:v>
                </c:pt>
                <c:pt idx="2583">
                  <c:v>0.35278514588859416</c:v>
                </c:pt>
                <c:pt idx="2584">
                  <c:v>0.35278514588859416</c:v>
                </c:pt>
                <c:pt idx="2585">
                  <c:v>0.35543766578249386</c:v>
                </c:pt>
                <c:pt idx="2586">
                  <c:v>0.34482758620689702</c:v>
                </c:pt>
                <c:pt idx="2587">
                  <c:v>0.34880636604774606</c:v>
                </c:pt>
                <c:pt idx="2588">
                  <c:v>0.34748010610079588</c:v>
                </c:pt>
                <c:pt idx="2589">
                  <c:v>0.34615384615384631</c:v>
                </c:pt>
                <c:pt idx="2590">
                  <c:v>0.34217506631299732</c:v>
                </c:pt>
                <c:pt idx="2591">
                  <c:v>0.34748010610079588</c:v>
                </c:pt>
                <c:pt idx="2592">
                  <c:v>0.34217506631299732</c:v>
                </c:pt>
                <c:pt idx="2593">
                  <c:v>0.34748010610079588</c:v>
                </c:pt>
                <c:pt idx="2594">
                  <c:v>0.35278514588859416</c:v>
                </c:pt>
                <c:pt idx="2595">
                  <c:v>0.34748010610079588</c:v>
                </c:pt>
                <c:pt idx="2596">
                  <c:v>0.34748010610079588</c:v>
                </c:pt>
                <c:pt idx="2597">
                  <c:v>0.34748010610079588</c:v>
                </c:pt>
                <c:pt idx="2598">
                  <c:v>0.34217506631299732</c:v>
                </c:pt>
                <c:pt idx="2599">
                  <c:v>0.34748010610079588</c:v>
                </c:pt>
                <c:pt idx="2600">
                  <c:v>0.34615384615384631</c:v>
                </c:pt>
                <c:pt idx="2601">
                  <c:v>0.34482758620689702</c:v>
                </c:pt>
                <c:pt idx="2602">
                  <c:v>0.34615384615384631</c:v>
                </c:pt>
                <c:pt idx="2603">
                  <c:v>0.34615384615384631</c:v>
                </c:pt>
                <c:pt idx="2604">
                  <c:v>0.34482758620689702</c:v>
                </c:pt>
                <c:pt idx="2605">
                  <c:v>0.33952254641909857</c:v>
                </c:pt>
                <c:pt idx="2606">
                  <c:v>0.34748010610079588</c:v>
                </c:pt>
                <c:pt idx="2607">
                  <c:v>0.33952254641909857</c:v>
                </c:pt>
                <c:pt idx="2608">
                  <c:v>0.34217506631299732</c:v>
                </c:pt>
                <c:pt idx="2609">
                  <c:v>0.34350132625994734</c:v>
                </c:pt>
                <c:pt idx="2610">
                  <c:v>0.33819628647214889</c:v>
                </c:pt>
                <c:pt idx="2611">
                  <c:v>0.33952254641909857</c:v>
                </c:pt>
                <c:pt idx="2612">
                  <c:v>0.34217506631299732</c:v>
                </c:pt>
                <c:pt idx="2613">
                  <c:v>0.33819628647214889</c:v>
                </c:pt>
                <c:pt idx="2614">
                  <c:v>0.34217506631299732</c:v>
                </c:pt>
                <c:pt idx="2615">
                  <c:v>0.34084880636604825</c:v>
                </c:pt>
                <c:pt idx="2616">
                  <c:v>0.33952254641909857</c:v>
                </c:pt>
                <c:pt idx="2617">
                  <c:v>0.33687002652519898</c:v>
                </c:pt>
                <c:pt idx="2618">
                  <c:v>0.34217506631299732</c:v>
                </c:pt>
                <c:pt idx="2619">
                  <c:v>0.34217506631299732</c:v>
                </c:pt>
                <c:pt idx="2620">
                  <c:v>0.34217506631299732</c:v>
                </c:pt>
                <c:pt idx="2621">
                  <c:v>0.35013262599469541</c:v>
                </c:pt>
                <c:pt idx="2622">
                  <c:v>0.33952254641909857</c:v>
                </c:pt>
                <c:pt idx="2623">
                  <c:v>0.34217506631299732</c:v>
                </c:pt>
                <c:pt idx="2624">
                  <c:v>0.34217506631299732</c:v>
                </c:pt>
                <c:pt idx="2625">
                  <c:v>0.33952254641909857</c:v>
                </c:pt>
                <c:pt idx="2626">
                  <c:v>0.34217506631299732</c:v>
                </c:pt>
                <c:pt idx="2627">
                  <c:v>0.34217506631299732</c:v>
                </c:pt>
                <c:pt idx="2628">
                  <c:v>0.33687002652519898</c:v>
                </c:pt>
                <c:pt idx="2629">
                  <c:v>0.34084880636604825</c:v>
                </c:pt>
                <c:pt idx="2630">
                  <c:v>0.33554376657824975</c:v>
                </c:pt>
                <c:pt idx="2631">
                  <c:v>0.33687002652519898</c:v>
                </c:pt>
                <c:pt idx="2632">
                  <c:v>0.33421750663129984</c:v>
                </c:pt>
                <c:pt idx="2633">
                  <c:v>0.33687002652519898</c:v>
                </c:pt>
                <c:pt idx="2634">
                  <c:v>0.33421750663129984</c:v>
                </c:pt>
                <c:pt idx="2635">
                  <c:v>0.33421750663129984</c:v>
                </c:pt>
                <c:pt idx="2636">
                  <c:v>0.33687002652519898</c:v>
                </c:pt>
                <c:pt idx="2637">
                  <c:v>0.33156498673740142</c:v>
                </c:pt>
                <c:pt idx="2638">
                  <c:v>0.33421750663129984</c:v>
                </c:pt>
                <c:pt idx="2639">
                  <c:v>0.33687002652519898</c:v>
                </c:pt>
                <c:pt idx="2640">
                  <c:v>0.33156498673740142</c:v>
                </c:pt>
                <c:pt idx="2641">
                  <c:v>0.33687002652519898</c:v>
                </c:pt>
                <c:pt idx="2642">
                  <c:v>0.33421750663129984</c:v>
                </c:pt>
                <c:pt idx="2643">
                  <c:v>0.33687002652519898</c:v>
                </c:pt>
                <c:pt idx="2644">
                  <c:v>0.33421750663129984</c:v>
                </c:pt>
                <c:pt idx="2645">
                  <c:v>0.33687002652519898</c:v>
                </c:pt>
                <c:pt idx="2646">
                  <c:v>0.33156498673740142</c:v>
                </c:pt>
                <c:pt idx="2647">
                  <c:v>0.32758620689655227</c:v>
                </c:pt>
                <c:pt idx="2648">
                  <c:v>0.33156498673740142</c:v>
                </c:pt>
                <c:pt idx="2649">
                  <c:v>0.32095490716180447</c:v>
                </c:pt>
                <c:pt idx="2650">
                  <c:v>0.32625994694960264</c:v>
                </c:pt>
                <c:pt idx="2651">
                  <c:v>0.32360742705570328</c:v>
                </c:pt>
                <c:pt idx="2652">
                  <c:v>0.328912466843502</c:v>
                </c:pt>
                <c:pt idx="2653">
                  <c:v>0.32758620689655227</c:v>
                </c:pt>
                <c:pt idx="2654">
                  <c:v>0.33554376657824975</c:v>
                </c:pt>
                <c:pt idx="2655">
                  <c:v>0.32758620689655227</c:v>
                </c:pt>
                <c:pt idx="2656">
                  <c:v>0.33156498673740142</c:v>
                </c:pt>
                <c:pt idx="2657">
                  <c:v>0.33156498673740142</c:v>
                </c:pt>
                <c:pt idx="2658">
                  <c:v>0.33023872679045135</c:v>
                </c:pt>
                <c:pt idx="2659">
                  <c:v>0.33156498673740142</c:v>
                </c:pt>
                <c:pt idx="2660">
                  <c:v>0.32758620689655227</c:v>
                </c:pt>
                <c:pt idx="2661">
                  <c:v>0.328912466843502</c:v>
                </c:pt>
                <c:pt idx="2662">
                  <c:v>0.31962864721485518</c:v>
                </c:pt>
                <c:pt idx="2663">
                  <c:v>0.33023872679045135</c:v>
                </c:pt>
                <c:pt idx="2664">
                  <c:v>0.32360742705570328</c:v>
                </c:pt>
                <c:pt idx="2665">
                  <c:v>0.32625994694960264</c:v>
                </c:pt>
                <c:pt idx="2666">
                  <c:v>0.33289124668435038</c:v>
                </c:pt>
                <c:pt idx="2667">
                  <c:v>0.32095490716180447</c:v>
                </c:pt>
                <c:pt idx="2668">
                  <c:v>0.3183023872679055</c:v>
                </c:pt>
                <c:pt idx="2669">
                  <c:v>0.31432360742705651</c:v>
                </c:pt>
                <c:pt idx="2670">
                  <c:v>0.30636604774535853</c:v>
                </c:pt>
                <c:pt idx="2671">
                  <c:v>0.30371352785145922</c:v>
                </c:pt>
                <c:pt idx="2672">
                  <c:v>0.30769230769230782</c:v>
                </c:pt>
                <c:pt idx="2673">
                  <c:v>0.3050397877984089</c:v>
                </c:pt>
                <c:pt idx="2674">
                  <c:v>0.3129973474801061</c:v>
                </c:pt>
                <c:pt idx="2675">
                  <c:v>0.32095490716180447</c:v>
                </c:pt>
                <c:pt idx="2676">
                  <c:v>0.3183023872679055</c:v>
                </c:pt>
                <c:pt idx="2677">
                  <c:v>0.32095490716180447</c:v>
                </c:pt>
                <c:pt idx="2678">
                  <c:v>0.32625994694960264</c:v>
                </c:pt>
                <c:pt idx="2679">
                  <c:v>0.3183023872679055</c:v>
                </c:pt>
                <c:pt idx="2680">
                  <c:v>0.32625994694960264</c:v>
                </c:pt>
                <c:pt idx="2681">
                  <c:v>0.32758620689655227</c:v>
                </c:pt>
                <c:pt idx="2682">
                  <c:v>0.32360742705570328</c:v>
                </c:pt>
                <c:pt idx="2683">
                  <c:v>0.33156498673740142</c:v>
                </c:pt>
                <c:pt idx="2684">
                  <c:v>0.32625994694960264</c:v>
                </c:pt>
                <c:pt idx="2685">
                  <c:v>0.328912466843502</c:v>
                </c:pt>
                <c:pt idx="2686">
                  <c:v>0.32493368700265329</c:v>
                </c:pt>
                <c:pt idx="2687">
                  <c:v>0.32625994694960264</c:v>
                </c:pt>
                <c:pt idx="2688">
                  <c:v>0.32360742705570328</c:v>
                </c:pt>
                <c:pt idx="2689">
                  <c:v>0.32095490716180447</c:v>
                </c:pt>
                <c:pt idx="2690">
                  <c:v>0.33023872679045135</c:v>
                </c:pt>
                <c:pt idx="2691">
                  <c:v>0.3183023872679055</c:v>
                </c:pt>
                <c:pt idx="2692">
                  <c:v>0.32625994694960264</c:v>
                </c:pt>
                <c:pt idx="2693">
                  <c:v>0.32360742705570328</c:v>
                </c:pt>
                <c:pt idx="2694">
                  <c:v>0.3183023872679055</c:v>
                </c:pt>
                <c:pt idx="2695">
                  <c:v>0.32228116710875387</c:v>
                </c:pt>
                <c:pt idx="2696">
                  <c:v>0.32360742705570328</c:v>
                </c:pt>
                <c:pt idx="2697">
                  <c:v>0.31962864721485518</c:v>
                </c:pt>
                <c:pt idx="2698">
                  <c:v>0.32095490716180447</c:v>
                </c:pt>
                <c:pt idx="2699">
                  <c:v>0.32360742705570328</c:v>
                </c:pt>
                <c:pt idx="2700">
                  <c:v>0.3183023872679055</c:v>
                </c:pt>
                <c:pt idx="2701">
                  <c:v>0.32095490716180447</c:v>
                </c:pt>
                <c:pt idx="2702">
                  <c:v>0.32360742705570328</c:v>
                </c:pt>
                <c:pt idx="2703">
                  <c:v>0.31962864721485518</c:v>
                </c:pt>
                <c:pt idx="2704">
                  <c:v>0.3183023872679055</c:v>
                </c:pt>
                <c:pt idx="2705">
                  <c:v>0.32625994694960264</c:v>
                </c:pt>
                <c:pt idx="2706">
                  <c:v>0.31564986737400602</c:v>
                </c:pt>
                <c:pt idx="2707">
                  <c:v>0.31962864721485518</c:v>
                </c:pt>
                <c:pt idx="2708">
                  <c:v>0.31962864721485518</c:v>
                </c:pt>
                <c:pt idx="2709">
                  <c:v>0.31564986737400602</c:v>
                </c:pt>
                <c:pt idx="2710">
                  <c:v>0.31697612732095592</c:v>
                </c:pt>
                <c:pt idx="2711">
                  <c:v>0.32095490716180447</c:v>
                </c:pt>
                <c:pt idx="2712">
                  <c:v>0.31564986737400602</c:v>
                </c:pt>
                <c:pt idx="2713">
                  <c:v>0.31962864721485518</c:v>
                </c:pt>
                <c:pt idx="2714">
                  <c:v>0.3183023872679055</c:v>
                </c:pt>
                <c:pt idx="2715">
                  <c:v>0.3183023872679055</c:v>
                </c:pt>
                <c:pt idx="2716">
                  <c:v>0.3183023872679055</c:v>
                </c:pt>
                <c:pt idx="2717">
                  <c:v>0.3183023872679055</c:v>
                </c:pt>
                <c:pt idx="2718">
                  <c:v>0.31564986737400602</c:v>
                </c:pt>
                <c:pt idx="2719">
                  <c:v>0.31564986737400602</c:v>
                </c:pt>
                <c:pt idx="2720">
                  <c:v>0.3183023872679055</c:v>
                </c:pt>
                <c:pt idx="2721">
                  <c:v>0.3183023872679055</c:v>
                </c:pt>
                <c:pt idx="2722">
                  <c:v>0.31564986737400602</c:v>
                </c:pt>
                <c:pt idx="2723">
                  <c:v>0.31962864721485518</c:v>
                </c:pt>
                <c:pt idx="2724">
                  <c:v>0.31564986737400602</c:v>
                </c:pt>
                <c:pt idx="2725">
                  <c:v>0.31564986737400602</c:v>
                </c:pt>
                <c:pt idx="2726">
                  <c:v>0.31564986737400602</c:v>
                </c:pt>
                <c:pt idx="2727">
                  <c:v>0.3129973474801061</c:v>
                </c:pt>
                <c:pt idx="2728">
                  <c:v>0.31034482758620735</c:v>
                </c:pt>
                <c:pt idx="2729">
                  <c:v>0.31564986737400602</c:v>
                </c:pt>
                <c:pt idx="2730">
                  <c:v>0.30769230769230782</c:v>
                </c:pt>
                <c:pt idx="2731">
                  <c:v>0.30769230769230782</c:v>
                </c:pt>
                <c:pt idx="2732">
                  <c:v>0.30238726790451026</c:v>
                </c:pt>
                <c:pt idx="2733">
                  <c:v>0.29708222811671087</c:v>
                </c:pt>
                <c:pt idx="2734">
                  <c:v>0.29442970822281239</c:v>
                </c:pt>
                <c:pt idx="2735">
                  <c:v>0.30238726790451026</c:v>
                </c:pt>
                <c:pt idx="2736">
                  <c:v>0.30106100795756008</c:v>
                </c:pt>
                <c:pt idx="2737">
                  <c:v>0.29973474801061006</c:v>
                </c:pt>
                <c:pt idx="2738">
                  <c:v>0.31034482758620735</c:v>
                </c:pt>
                <c:pt idx="2739">
                  <c:v>0.3050397877984089</c:v>
                </c:pt>
                <c:pt idx="2740">
                  <c:v>0.30769230769230782</c:v>
                </c:pt>
                <c:pt idx="2741">
                  <c:v>0.3129973474801061</c:v>
                </c:pt>
                <c:pt idx="2742">
                  <c:v>0.31034482758620735</c:v>
                </c:pt>
                <c:pt idx="2743">
                  <c:v>0.30769230769230782</c:v>
                </c:pt>
                <c:pt idx="2744">
                  <c:v>0.3129973474801061</c:v>
                </c:pt>
                <c:pt idx="2745">
                  <c:v>0.3050397877984089</c:v>
                </c:pt>
                <c:pt idx="2746">
                  <c:v>0.30769230769230782</c:v>
                </c:pt>
                <c:pt idx="2747">
                  <c:v>0.31034482758620735</c:v>
                </c:pt>
                <c:pt idx="2748">
                  <c:v>0.3050397877984089</c:v>
                </c:pt>
                <c:pt idx="2749">
                  <c:v>0.30769230769230782</c:v>
                </c:pt>
                <c:pt idx="2750">
                  <c:v>0.31034482758620735</c:v>
                </c:pt>
                <c:pt idx="2751">
                  <c:v>0.30769230769230782</c:v>
                </c:pt>
                <c:pt idx="2752">
                  <c:v>0.3050397877984089</c:v>
                </c:pt>
                <c:pt idx="2753">
                  <c:v>0.3129973474801061</c:v>
                </c:pt>
                <c:pt idx="2754">
                  <c:v>0.30371352785145922</c:v>
                </c:pt>
                <c:pt idx="2755">
                  <c:v>0.30769230769230782</c:v>
                </c:pt>
                <c:pt idx="2756">
                  <c:v>0.3050397877984089</c:v>
                </c:pt>
                <c:pt idx="2757">
                  <c:v>0.3050397877984089</c:v>
                </c:pt>
                <c:pt idx="2758">
                  <c:v>0.30769230769230782</c:v>
                </c:pt>
                <c:pt idx="2759">
                  <c:v>0.31034482758620735</c:v>
                </c:pt>
                <c:pt idx="2760">
                  <c:v>0.30901856763925828</c:v>
                </c:pt>
                <c:pt idx="2761">
                  <c:v>0.30769230769230782</c:v>
                </c:pt>
                <c:pt idx="2762">
                  <c:v>0.30901856763925828</c:v>
                </c:pt>
                <c:pt idx="2763">
                  <c:v>0.30238726790451026</c:v>
                </c:pt>
                <c:pt idx="2764">
                  <c:v>0.3050397877984089</c:v>
                </c:pt>
                <c:pt idx="2765">
                  <c:v>0.30636604774535853</c:v>
                </c:pt>
                <c:pt idx="2766">
                  <c:v>0.30238726790451026</c:v>
                </c:pt>
                <c:pt idx="2767">
                  <c:v>0.3050397877984089</c:v>
                </c:pt>
                <c:pt idx="2768">
                  <c:v>0.3050397877984089</c:v>
                </c:pt>
                <c:pt idx="2769">
                  <c:v>0.30238726790451026</c:v>
                </c:pt>
                <c:pt idx="2770">
                  <c:v>0.30238726790451026</c:v>
                </c:pt>
                <c:pt idx="2771">
                  <c:v>0.30769230769230782</c:v>
                </c:pt>
                <c:pt idx="2772">
                  <c:v>0.30238726790451026</c:v>
                </c:pt>
                <c:pt idx="2773">
                  <c:v>0.30238726790451026</c:v>
                </c:pt>
                <c:pt idx="2774">
                  <c:v>0.30238726790451026</c:v>
                </c:pt>
                <c:pt idx="2775">
                  <c:v>0.29840848806366116</c:v>
                </c:pt>
                <c:pt idx="2776">
                  <c:v>0.29708222811671087</c:v>
                </c:pt>
                <c:pt idx="2777">
                  <c:v>0.30106100795756008</c:v>
                </c:pt>
                <c:pt idx="2778">
                  <c:v>0.29442970822281239</c:v>
                </c:pt>
                <c:pt idx="2779">
                  <c:v>0.30238726790451026</c:v>
                </c:pt>
                <c:pt idx="2780">
                  <c:v>0.29840848806366116</c:v>
                </c:pt>
                <c:pt idx="2781">
                  <c:v>0.30106100795756008</c:v>
                </c:pt>
                <c:pt idx="2782">
                  <c:v>0.29973474801061006</c:v>
                </c:pt>
                <c:pt idx="2783">
                  <c:v>0.30238726790451026</c:v>
                </c:pt>
                <c:pt idx="2784">
                  <c:v>0.29840848806366116</c:v>
                </c:pt>
                <c:pt idx="2785">
                  <c:v>0.29708222811671087</c:v>
                </c:pt>
                <c:pt idx="2786">
                  <c:v>0.29973474801061006</c:v>
                </c:pt>
                <c:pt idx="2787">
                  <c:v>0.29708222811671087</c:v>
                </c:pt>
                <c:pt idx="2788">
                  <c:v>0.29575596816976163</c:v>
                </c:pt>
                <c:pt idx="2789">
                  <c:v>0.30238726790451026</c:v>
                </c:pt>
                <c:pt idx="2790">
                  <c:v>0.29708222811671087</c:v>
                </c:pt>
                <c:pt idx="2791">
                  <c:v>0.29442970822281239</c:v>
                </c:pt>
                <c:pt idx="2792">
                  <c:v>0.30371352785145922</c:v>
                </c:pt>
                <c:pt idx="2793">
                  <c:v>0.29177718832891247</c:v>
                </c:pt>
                <c:pt idx="2794">
                  <c:v>0.29575596816976163</c:v>
                </c:pt>
                <c:pt idx="2795">
                  <c:v>0.29840848806366116</c:v>
                </c:pt>
                <c:pt idx="2796">
                  <c:v>0.29045092838196318</c:v>
                </c:pt>
                <c:pt idx="2797">
                  <c:v>0.29708222811671087</c:v>
                </c:pt>
                <c:pt idx="2798">
                  <c:v>0.29708222811671087</c:v>
                </c:pt>
                <c:pt idx="2799">
                  <c:v>0.29442970822281239</c:v>
                </c:pt>
                <c:pt idx="2800">
                  <c:v>0.29575596816976163</c:v>
                </c:pt>
                <c:pt idx="2801">
                  <c:v>0.29575596816976163</c:v>
                </c:pt>
                <c:pt idx="2802">
                  <c:v>0.29177718832891247</c:v>
                </c:pt>
                <c:pt idx="2803">
                  <c:v>0.29442970822281239</c:v>
                </c:pt>
                <c:pt idx="2804">
                  <c:v>0.29708222811671087</c:v>
                </c:pt>
                <c:pt idx="2805">
                  <c:v>0.29442970822281239</c:v>
                </c:pt>
                <c:pt idx="2806">
                  <c:v>0.29310344827586232</c:v>
                </c:pt>
                <c:pt idx="2807">
                  <c:v>0.29973474801061006</c:v>
                </c:pt>
                <c:pt idx="2808">
                  <c:v>0.28779840848806365</c:v>
                </c:pt>
                <c:pt idx="2809">
                  <c:v>0.29708222811671087</c:v>
                </c:pt>
                <c:pt idx="2810">
                  <c:v>0.29442970822281239</c:v>
                </c:pt>
                <c:pt idx="2811">
                  <c:v>0.29310344827586232</c:v>
                </c:pt>
                <c:pt idx="2812">
                  <c:v>0.29442970822281239</c:v>
                </c:pt>
                <c:pt idx="2813">
                  <c:v>0.29708222811671087</c:v>
                </c:pt>
                <c:pt idx="2814">
                  <c:v>0.29177718832891247</c:v>
                </c:pt>
                <c:pt idx="2815">
                  <c:v>0.29442970822281239</c:v>
                </c:pt>
                <c:pt idx="2816">
                  <c:v>0.29442970822281239</c:v>
                </c:pt>
                <c:pt idx="2817">
                  <c:v>0.29310344827586232</c:v>
                </c:pt>
                <c:pt idx="2818">
                  <c:v>0.29177718832891247</c:v>
                </c:pt>
                <c:pt idx="2819">
                  <c:v>0.29442970822281239</c:v>
                </c:pt>
                <c:pt idx="2820">
                  <c:v>0.29045092838196318</c:v>
                </c:pt>
                <c:pt idx="2821">
                  <c:v>0.29177718832891247</c:v>
                </c:pt>
                <c:pt idx="2822">
                  <c:v>0.29442970822281239</c:v>
                </c:pt>
                <c:pt idx="2823">
                  <c:v>0.29177718832891247</c:v>
                </c:pt>
                <c:pt idx="2824">
                  <c:v>0.28912466843501361</c:v>
                </c:pt>
                <c:pt idx="2825">
                  <c:v>0.29177718832891247</c:v>
                </c:pt>
                <c:pt idx="2826">
                  <c:v>0.28514588859416445</c:v>
                </c:pt>
                <c:pt idx="2827">
                  <c:v>0.28647214854111375</c:v>
                </c:pt>
                <c:pt idx="2828">
                  <c:v>0.29177718832891247</c:v>
                </c:pt>
                <c:pt idx="2829">
                  <c:v>0.28647214854111375</c:v>
                </c:pt>
                <c:pt idx="2830">
                  <c:v>0.28381962864721488</c:v>
                </c:pt>
                <c:pt idx="2831">
                  <c:v>0.29045092838196318</c:v>
                </c:pt>
                <c:pt idx="2832">
                  <c:v>0.28381962864721488</c:v>
                </c:pt>
                <c:pt idx="2833">
                  <c:v>0.28912466843501361</c:v>
                </c:pt>
                <c:pt idx="2834">
                  <c:v>0.29442970822281239</c:v>
                </c:pt>
                <c:pt idx="2835">
                  <c:v>0.28647214854111375</c:v>
                </c:pt>
                <c:pt idx="2836">
                  <c:v>0.28912466843501361</c:v>
                </c:pt>
                <c:pt idx="2837">
                  <c:v>0.29177718832891247</c:v>
                </c:pt>
                <c:pt idx="2838">
                  <c:v>0.28514588859416445</c:v>
                </c:pt>
                <c:pt idx="2839">
                  <c:v>0.28647214854111375</c:v>
                </c:pt>
                <c:pt idx="2840">
                  <c:v>0.28912466843501361</c:v>
                </c:pt>
                <c:pt idx="2841">
                  <c:v>0.27851458885941704</c:v>
                </c:pt>
                <c:pt idx="2842">
                  <c:v>0.28647214854111375</c:v>
                </c:pt>
                <c:pt idx="2843">
                  <c:v>0.28381962864721488</c:v>
                </c:pt>
                <c:pt idx="2844">
                  <c:v>0.28514588859416445</c:v>
                </c:pt>
                <c:pt idx="2845">
                  <c:v>0.28647214854111375</c:v>
                </c:pt>
                <c:pt idx="2846">
                  <c:v>0.28912466843501361</c:v>
                </c:pt>
                <c:pt idx="2847">
                  <c:v>0.28647214854111375</c:v>
                </c:pt>
                <c:pt idx="2848">
                  <c:v>0.28647214854111375</c:v>
                </c:pt>
                <c:pt idx="2849">
                  <c:v>0.29177718832891247</c:v>
                </c:pt>
                <c:pt idx="2850">
                  <c:v>0.28647214854111375</c:v>
                </c:pt>
                <c:pt idx="2851">
                  <c:v>0.28912466843501361</c:v>
                </c:pt>
                <c:pt idx="2852">
                  <c:v>0.29177718832891247</c:v>
                </c:pt>
                <c:pt idx="2853">
                  <c:v>0.28514588859416445</c:v>
                </c:pt>
                <c:pt idx="2854">
                  <c:v>0.29045092838196318</c:v>
                </c:pt>
                <c:pt idx="2855">
                  <c:v>0.28779840848806365</c:v>
                </c:pt>
                <c:pt idx="2856">
                  <c:v>0.28779840848806365</c:v>
                </c:pt>
                <c:pt idx="2857">
                  <c:v>0.28116710875331563</c:v>
                </c:pt>
                <c:pt idx="2858">
                  <c:v>0.28912466843501361</c:v>
                </c:pt>
                <c:pt idx="2859">
                  <c:v>0.27851458885941704</c:v>
                </c:pt>
                <c:pt idx="2860">
                  <c:v>0.28912466843501361</c:v>
                </c:pt>
                <c:pt idx="2861">
                  <c:v>0.28381962864721488</c:v>
                </c:pt>
                <c:pt idx="2862">
                  <c:v>0.28647214854111375</c:v>
                </c:pt>
                <c:pt idx="2863">
                  <c:v>0.28249336870026531</c:v>
                </c:pt>
                <c:pt idx="2864">
                  <c:v>0.28381962864721488</c:v>
                </c:pt>
                <c:pt idx="2865">
                  <c:v>0.28381962864721488</c:v>
                </c:pt>
                <c:pt idx="2866">
                  <c:v>0.28116710875331563</c:v>
                </c:pt>
                <c:pt idx="2867">
                  <c:v>0.28779840848806365</c:v>
                </c:pt>
                <c:pt idx="2868">
                  <c:v>0.27851458885941704</c:v>
                </c:pt>
                <c:pt idx="2869">
                  <c:v>0.28381962864721488</c:v>
                </c:pt>
                <c:pt idx="2870">
                  <c:v>0.28381962864721488</c:v>
                </c:pt>
                <c:pt idx="2871">
                  <c:v>0.27984084880636606</c:v>
                </c:pt>
                <c:pt idx="2872">
                  <c:v>0.28381962864721488</c:v>
                </c:pt>
                <c:pt idx="2873">
                  <c:v>0.28514588859416445</c:v>
                </c:pt>
                <c:pt idx="2874">
                  <c:v>0.28514588859416445</c:v>
                </c:pt>
                <c:pt idx="2875">
                  <c:v>0.28381962864721488</c:v>
                </c:pt>
                <c:pt idx="2876">
                  <c:v>0.28647214854111375</c:v>
                </c:pt>
                <c:pt idx="2877">
                  <c:v>0.27851458885941704</c:v>
                </c:pt>
                <c:pt idx="2878">
                  <c:v>0.28381962864721488</c:v>
                </c:pt>
                <c:pt idx="2879">
                  <c:v>0.28381962864721488</c:v>
                </c:pt>
                <c:pt idx="2880">
                  <c:v>0.28249336870026531</c:v>
                </c:pt>
                <c:pt idx="2881">
                  <c:v>0.28381962864721488</c:v>
                </c:pt>
                <c:pt idx="2882">
                  <c:v>0.28381962864721488</c:v>
                </c:pt>
                <c:pt idx="2883">
                  <c:v>0.28514588859416445</c:v>
                </c:pt>
                <c:pt idx="2884">
                  <c:v>0.27851458885941704</c:v>
                </c:pt>
                <c:pt idx="2885">
                  <c:v>0.28647214854111375</c:v>
                </c:pt>
                <c:pt idx="2886">
                  <c:v>0.27586206896551763</c:v>
                </c:pt>
                <c:pt idx="2887">
                  <c:v>0.28116710875331563</c:v>
                </c:pt>
                <c:pt idx="2888">
                  <c:v>0.28249336870026531</c:v>
                </c:pt>
                <c:pt idx="2889">
                  <c:v>0.28116710875331563</c:v>
                </c:pt>
                <c:pt idx="2890">
                  <c:v>0.28116710875331563</c:v>
                </c:pt>
                <c:pt idx="2891">
                  <c:v>0.28779840848806365</c:v>
                </c:pt>
                <c:pt idx="2892">
                  <c:v>0.27586206896551763</c:v>
                </c:pt>
                <c:pt idx="2893">
                  <c:v>0.28381962864721488</c:v>
                </c:pt>
                <c:pt idx="2894">
                  <c:v>0.28116710875331563</c:v>
                </c:pt>
                <c:pt idx="2895">
                  <c:v>0.27718832891246736</c:v>
                </c:pt>
                <c:pt idx="2896">
                  <c:v>0.27851458885941704</c:v>
                </c:pt>
                <c:pt idx="2897">
                  <c:v>0.28514588859416445</c:v>
                </c:pt>
                <c:pt idx="2898">
                  <c:v>0.27586206896551763</c:v>
                </c:pt>
                <c:pt idx="2899">
                  <c:v>0.28381962864721488</c:v>
                </c:pt>
                <c:pt idx="2900">
                  <c:v>0.28116710875331563</c:v>
                </c:pt>
                <c:pt idx="2901">
                  <c:v>0.27984084880636606</c:v>
                </c:pt>
                <c:pt idx="2902">
                  <c:v>0.28116710875331563</c:v>
                </c:pt>
                <c:pt idx="2903">
                  <c:v>0.28249336870026531</c:v>
                </c:pt>
                <c:pt idx="2904">
                  <c:v>0.27984084880636606</c:v>
                </c:pt>
                <c:pt idx="2905">
                  <c:v>0.27851458885941704</c:v>
                </c:pt>
                <c:pt idx="2906">
                  <c:v>0.27851458885941704</c:v>
                </c:pt>
                <c:pt idx="2907">
                  <c:v>0.27586206896551763</c:v>
                </c:pt>
                <c:pt idx="2908">
                  <c:v>0.27320954907161804</c:v>
                </c:pt>
                <c:pt idx="2909">
                  <c:v>0.28116710875331563</c:v>
                </c:pt>
                <c:pt idx="2910">
                  <c:v>0.27320954907161804</c:v>
                </c:pt>
                <c:pt idx="2911">
                  <c:v>0.27851458885941704</c:v>
                </c:pt>
                <c:pt idx="2912">
                  <c:v>0.27851458885941704</c:v>
                </c:pt>
                <c:pt idx="2913">
                  <c:v>0.27586206896551763</c:v>
                </c:pt>
                <c:pt idx="2914">
                  <c:v>0.27586206896551763</c:v>
                </c:pt>
                <c:pt idx="2915">
                  <c:v>0.27586206896551763</c:v>
                </c:pt>
                <c:pt idx="2916">
                  <c:v>0.27055702917771884</c:v>
                </c:pt>
                <c:pt idx="2917">
                  <c:v>0.27188328912466919</c:v>
                </c:pt>
                <c:pt idx="2918">
                  <c:v>0.27188328912466919</c:v>
                </c:pt>
                <c:pt idx="2919">
                  <c:v>0.27320954907161804</c:v>
                </c:pt>
                <c:pt idx="2920">
                  <c:v>0.27188328912466919</c:v>
                </c:pt>
                <c:pt idx="2921">
                  <c:v>0.27586206896551763</c:v>
                </c:pt>
                <c:pt idx="2922">
                  <c:v>0.27188328912466919</c:v>
                </c:pt>
                <c:pt idx="2923">
                  <c:v>0.27320954907161804</c:v>
                </c:pt>
                <c:pt idx="2924">
                  <c:v>0.27718832891246736</c:v>
                </c:pt>
                <c:pt idx="2925">
                  <c:v>0.27586206896551763</c:v>
                </c:pt>
                <c:pt idx="2926">
                  <c:v>0.27320954907161804</c:v>
                </c:pt>
                <c:pt idx="2927">
                  <c:v>0.28116710875331563</c:v>
                </c:pt>
                <c:pt idx="2928">
                  <c:v>0.27055702917771884</c:v>
                </c:pt>
                <c:pt idx="2929">
                  <c:v>0.27586206896551763</c:v>
                </c:pt>
                <c:pt idx="2930">
                  <c:v>0.27586206896551763</c:v>
                </c:pt>
                <c:pt idx="2931">
                  <c:v>0.27586206896551763</c:v>
                </c:pt>
                <c:pt idx="2932">
                  <c:v>0.27320954907161804</c:v>
                </c:pt>
                <c:pt idx="2933">
                  <c:v>0.27984084880636606</c:v>
                </c:pt>
                <c:pt idx="2934">
                  <c:v>0.27188328912466919</c:v>
                </c:pt>
                <c:pt idx="2935">
                  <c:v>0.27718832891246736</c:v>
                </c:pt>
                <c:pt idx="2936">
                  <c:v>0.27586206896551763</c:v>
                </c:pt>
                <c:pt idx="2937">
                  <c:v>0.27188328912466919</c:v>
                </c:pt>
                <c:pt idx="2938">
                  <c:v>0.27320954907161804</c:v>
                </c:pt>
                <c:pt idx="2939">
                  <c:v>0.27320954907161804</c:v>
                </c:pt>
                <c:pt idx="2940">
                  <c:v>0.27188328912466919</c:v>
                </c:pt>
                <c:pt idx="2941">
                  <c:v>0.27586206896551763</c:v>
                </c:pt>
                <c:pt idx="2942">
                  <c:v>0.27586206896551763</c:v>
                </c:pt>
                <c:pt idx="2943">
                  <c:v>0.27586206896551763</c:v>
                </c:pt>
                <c:pt idx="2944">
                  <c:v>0.27320954907161804</c:v>
                </c:pt>
                <c:pt idx="2945">
                  <c:v>0.27718832891246736</c:v>
                </c:pt>
                <c:pt idx="2946">
                  <c:v>0.27188328912466919</c:v>
                </c:pt>
                <c:pt idx="2947">
                  <c:v>0.27320954907161804</c:v>
                </c:pt>
                <c:pt idx="2948">
                  <c:v>0.27586206896551763</c:v>
                </c:pt>
                <c:pt idx="2949">
                  <c:v>0.27055702917771884</c:v>
                </c:pt>
                <c:pt idx="2950">
                  <c:v>0.27055702917771884</c:v>
                </c:pt>
                <c:pt idx="2951">
                  <c:v>0.27586206896551763</c:v>
                </c:pt>
                <c:pt idx="2952">
                  <c:v>0.27055702917771884</c:v>
                </c:pt>
                <c:pt idx="2953">
                  <c:v>0.27453580901856767</c:v>
                </c:pt>
                <c:pt idx="2954">
                  <c:v>0.27718832891246736</c:v>
                </c:pt>
                <c:pt idx="2955">
                  <c:v>0.27188328912466919</c:v>
                </c:pt>
                <c:pt idx="2956">
                  <c:v>0.27320954907161804</c:v>
                </c:pt>
                <c:pt idx="2957">
                  <c:v>0.27320954907161804</c:v>
                </c:pt>
                <c:pt idx="2958">
                  <c:v>0.26923076923076938</c:v>
                </c:pt>
                <c:pt idx="2959">
                  <c:v>0.27055702917771884</c:v>
                </c:pt>
                <c:pt idx="2960">
                  <c:v>0.27320954907161804</c:v>
                </c:pt>
                <c:pt idx="2961">
                  <c:v>0.26790450928382015</c:v>
                </c:pt>
                <c:pt idx="2962">
                  <c:v>0.27188328912466919</c:v>
                </c:pt>
                <c:pt idx="2963">
                  <c:v>0.27188328912466919</c:v>
                </c:pt>
                <c:pt idx="2964">
                  <c:v>0.27055702917771884</c:v>
                </c:pt>
                <c:pt idx="2965">
                  <c:v>0.27320954907161804</c:v>
                </c:pt>
                <c:pt idx="2966">
                  <c:v>0.27586206896551763</c:v>
                </c:pt>
                <c:pt idx="2967">
                  <c:v>0.27320954907161804</c:v>
                </c:pt>
                <c:pt idx="2968">
                  <c:v>0.27453580901856767</c:v>
                </c:pt>
                <c:pt idx="2969">
                  <c:v>0.27453580901856767</c:v>
                </c:pt>
                <c:pt idx="2970">
                  <c:v>0.27055702917771884</c:v>
                </c:pt>
                <c:pt idx="2971">
                  <c:v>0.27320954907161804</c:v>
                </c:pt>
                <c:pt idx="2972">
                  <c:v>0.27320954907161804</c:v>
                </c:pt>
                <c:pt idx="2973">
                  <c:v>0.27320954907161804</c:v>
                </c:pt>
                <c:pt idx="2974">
                  <c:v>0.27453580901856767</c:v>
                </c:pt>
                <c:pt idx="2975">
                  <c:v>0.27718832891246736</c:v>
                </c:pt>
                <c:pt idx="2976">
                  <c:v>0.27320954907161804</c:v>
                </c:pt>
                <c:pt idx="2977">
                  <c:v>0.27586206896551763</c:v>
                </c:pt>
                <c:pt idx="2978">
                  <c:v>0.27320954907161804</c:v>
                </c:pt>
                <c:pt idx="2979">
                  <c:v>0.27320954907161804</c:v>
                </c:pt>
                <c:pt idx="2980">
                  <c:v>0.26790450928382015</c:v>
                </c:pt>
                <c:pt idx="2981">
                  <c:v>0.27586206896551763</c:v>
                </c:pt>
                <c:pt idx="2982">
                  <c:v>0.26790450928382015</c:v>
                </c:pt>
                <c:pt idx="2983">
                  <c:v>0.27320954907161804</c:v>
                </c:pt>
                <c:pt idx="2984">
                  <c:v>0.27320954907161804</c:v>
                </c:pt>
                <c:pt idx="2985">
                  <c:v>0.27188328912466919</c:v>
                </c:pt>
                <c:pt idx="2986">
                  <c:v>0.27320954907161804</c:v>
                </c:pt>
                <c:pt idx="2987">
                  <c:v>0.27586206896551763</c:v>
                </c:pt>
                <c:pt idx="2988">
                  <c:v>0.27320954907161804</c:v>
                </c:pt>
                <c:pt idx="2989">
                  <c:v>0.27320954907161804</c:v>
                </c:pt>
                <c:pt idx="2990">
                  <c:v>0.27586206896551763</c:v>
                </c:pt>
                <c:pt idx="2991">
                  <c:v>0.26790450928382015</c:v>
                </c:pt>
                <c:pt idx="2992">
                  <c:v>0.27320954907161804</c:v>
                </c:pt>
                <c:pt idx="2993">
                  <c:v>0.27586206896551763</c:v>
                </c:pt>
                <c:pt idx="2994">
                  <c:v>0.26923076923076938</c:v>
                </c:pt>
                <c:pt idx="2995">
                  <c:v>0.27586206896551763</c:v>
                </c:pt>
                <c:pt idx="2996">
                  <c:v>0.27055702917771884</c:v>
                </c:pt>
                <c:pt idx="2997">
                  <c:v>0.27320954907161804</c:v>
                </c:pt>
                <c:pt idx="2998">
                  <c:v>0.26790450928382015</c:v>
                </c:pt>
                <c:pt idx="2999">
                  <c:v>0.27586206896551763</c:v>
                </c:pt>
                <c:pt idx="3000">
                  <c:v>0.26790450928382015</c:v>
                </c:pt>
                <c:pt idx="3001">
                  <c:v>0.27320954907161804</c:v>
                </c:pt>
                <c:pt idx="3002">
                  <c:v>0.27188328912466919</c:v>
                </c:pt>
                <c:pt idx="3003">
                  <c:v>0.26657824933687047</c:v>
                </c:pt>
                <c:pt idx="3004">
                  <c:v>0.27055702917771884</c:v>
                </c:pt>
                <c:pt idx="3005">
                  <c:v>0.27055702917771884</c:v>
                </c:pt>
                <c:pt idx="3006">
                  <c:v>0.27055702917771884</c:v>
                </c:pt>
                <c:pt idx="3007">
                  <c:v>0.27188328912466919</c:v>
                </c:pt>
                <c:pt idx="3008">
                  <c:v>0.27320954907161804</c:v>
                </c:pt>
                <c:pt idx="3009">
                  <c:v>0.27055702917771884</c:v>
                </c:pt>
                <c:pt idx="3010">
                  <c:v>0.27055702917771884</c:v>
                </c:pt>
                <c:pt idx="3011">
                  <c:v>0.27453580901856767</c:v>
                </c:pt>
                <c:pt idx="3012">
                  <c:v>0.26790450928382015</c:v>
                </c:pt>
                <c:pt idx="3013">
                  <c:v>0.27320954907161804</c:v>
                </c:pt>
                <c:pt idx="3014">
                  <c:v>0.27055702917771884</c:v>
                </c:pt>
                <c:pt idx="3015">
                  <c:v>0.27188328912466919</c:v>
                </c:pt>
                <c:pt idx="3016">
                  <c:v>0.26923076923076938</c:v>
                </c:pt>
                <c:pt idx="3017">
                  <c:v>0.27586206896551763</c:v>
                </c:pt>
                <c:pt idx="3018">
                  <c:v>0.26657824933687047</c:v>
                </c:pt>
                <c:pt idx="3019">
                  <c:v>0.27320954907161804</c:v>
                </c:pt>
                <c:pt idx="3020">
                  <c:v>0.27055702917771884</c:v>
                </c:pt>
                <c:pt idx="3021">
                  <c:v>0.27188328912466919</c:v>
                </c:pt>
                <c:pt idx="3022">
                  <c:v>0.26923076923076938</c:v>
                </c:pt>
                <c:pt idx="3023">
                  <c:v>0.27320954907161804</c:v>
                </c:pt>
                <c:pt idx="3024">
                  <c:v>0.26790450928382015</c:v>
                </c:pt>
                <c:pt idx="3025">
                  <c:v>0.26790450928382015</c:v>
                </c:pt>
                <c:pt idx="3026">
                  <c:v>0.27320954907161804</c:v>
                </c:pt>
                <c:pt idx="3027">
                  <c:v>0.26790450928382015</c:v>
                </c:pt>
                <c:pt idx="3028">
                  <c:v>0.26923076923076938</c:v>
                </c:pt>
                <c:pt idx="3029">
                  <c:v>0.27055702917771884</c:v>
                </c:pt>
                <c:pt idx="3030">
                  <c:v>0.26657824933687047</c:v>
                </c:pt>
                <c:pt idx="3031">
                  <c:v>0.2625994694960212</c:v>
                </c:pt>
                <c:pt idx="3032">
                  <c:v>0.27188328912466919</c:v>
                </c:pt>
                <c:pt idx="3033">
                  <c:v>0.25729442970822275</c:v>
                </c:pt>
                <c:pt idx="3034">
                  <c:v>0.26790450928382015</c:v>
                </c:pt>
                <c:pt idx="3035">
                  <c:v>0.26127320954907168</c:v>
                </c:pt>
                <c:pt idx="3036">
                  <c:v>0.26790450928382015</c:v>
                </c:pt>
                <c:pt idx="3037">
                  <c:v>0.2625994694960212</c:v>
                </c:pt>
                <c:pt idx="3038">
                  <c:v>0.27320954907161804</c:v>
                </c:pt>
                <c:pt idx="3039">
                  <c:v>0.26525198938992084</c:v>
                </c:pt>
                <c:pt idx="3040">
                  <c:v>0.26790450928382015</c:v>
                </c:pt>
                <c:pt idx="3041">
                  <c:v>0.26790450928382015</c:v>
                </c:pt>
                <c:pt idx="3042">
                  <c:v>0.26392572944297082</c:v>
                </c:pt>
                <c:pt idx="3043">
                  <c:v>0.26657824933687047</c:v>
                </c:pt>
                <c:pt idx="3044">
                  <c:v>0.26790450928382015</c:v>
                </c:pt>
                <c:pt idx="3045">
                  <c:v>0.26392572944297082</c:v>
                </c:pt>
                <c:pt idx="3046">
                  <c:v>0.26790450928382015</c:v>
                </c:pt>
                <c:pt idx="3047">
                  <c:v>0.26923076923076938</c:v>
                </c:pt>
                <c:pt idx="3048">
                  <c:v>0.26525198938992084</c:v>
                </c:pt>
                <c:pt idx="3049">
                  <c:v>0.26790450928382015</c:v>
                </c:pt>
                <c:pt idx="3050">
                  <c:v>0.26525198938992084</c:v>
                </c:pt>
                <c:pt idx="3051">
                  <c:v>0.26790450928382015</c:v>
                </c:pt>
                <c:pt idx="3052">
                  <c:v>0.26525198938992084</c:v>
                </c:pt>
                <c:pt idx="3053">
                  <c:v>0.27055702917771884</c:v>
                </c:pt>
                <c:pt idx="3054">
                  <c:v>0.26657824933687047</c:v>
                </c:pt>
                <c:pt idx="3055">
                  <c:v>0.26657824933687047</c:v>
                </c:pt>
                <c:pt idx="3056">
                  <c:v>0.27320954907161804</c:v>
                </c:pt>
                <c:pt idx="3057">
                  <c:v>0.26525198938992084</c:v>
                </c:pt>
                <c:pt idx="3058">
                  <c:v>0.27055702917771884</c:v>
                </c:pt>
                <c:pt idx="3059">
                  <c:v>0.26923076923076938</c:v>
                </c:pt>
                <c:pt idx="3060">
                  <c:v>0.26525198938992084</c:v>
                </c:pt>
                <c:pt idx="3061">
                  <c:v>0.26657824933687047</c:v>
                </c:pt>
                <c:pt idx="3062">
                  <c:v>0.26790450928382015</c:v>
                </c:pt>
                <c:pt idx="3063">
                  <c:v>0.26525198938992084</c:v>
                </c:pt>
                <c:pt idx="3064">
                  <c:v>0.26525198938992084</c:v>
                </c:pt>
                <c:pt idx="3065">
                  <c:v>0.26923076923076938</c:v>
                </c:pt>
                <c:pt idx="3066">
                  <c:v>0.26657824933687047</c:v>
                </c:pt>
                <c:pt idx="3067">
                  <c:v>0.27055702917771884</c:v>
                </c:pt>
                <c:pt idx="3068">
                  <c:v>0.27055702917771884</c:v>
                </c:pt>
                <c:pt idx="3069">
                  <c:v>0.26790450928382015</c:v>
                </c:pt>
                <c:pt idx="3070">
                  <c:v>0.26923076923076938</c:v>
                </c:pt>
                <c:pt idx="3071">
                  <c:v>0.27055702917771884</c:v>
                </c:pt>
                <c:pt idx="3072">
                  <c:v>0.26790450928382015</c:v>
                </c:pt>
                <c:pt idx="3073">
                  <c:v>0.26790450928382015</c:v>
                </c:pt>
                <c:pt idx="3074">
                  <c:v>0.27055702917771884</c:v>
                </c:pt>
                <c:pt idx="3075">
                  <c:v>0.26525198938992084</c:v>
                </c:pt>
                <c:pt idx="3076">
                  <c:v>0.26525198938992084</c:v>
                </c:pt>
                <c:pt idx="3077">
                  <c:v>0.26790450928382015</c:v>
                </c:pt>
                <c:pt idx="3078">
                  <c:v>0.26525198938992084</c:v>
                </c:pt>
                <c:pt idx="3079">
                  <c:v>0.26657824933687047</c:v>
                </c:pt>
                <c:pt idx="3080">
                  <c:v>0.26790450928382015</c:v>
                </c:pt>
                <c:pt idx="3081">
                  <c:v>0.26525198938992084</c:v>
                </c:pt>
                <c:pt idx="3082">
                  <c:v>0.26525198938992084</c:v>
                </c:pt>
                <c:pt idx="3083">
                  <c:v>0.26657824933687047</c:v>
                </c:pt>
                <c:pt idx="3084">
                  <c:v>0.26525198938992084</c:v>
                </c:pt>
                <c:pt idx="3085">
                  <c:v>0.26525198938992084</c:v>
                </c:pt>
                <c:pt idx="3086">
                  <c:v>0.26790450928382015</c:v>
                </c:pt>
                <c:pt idx="3087">
                  <c:v>0.26790450928382015</c:v>
                </c:pt>
                <c:pt idx="3088">
                  <c:v>0.26525198938992084</c:v>
                </c:pt>
                <c:pt idx="3089">
                  <c:v>0.27320954907161804</c:v>
                </c:pt>
                <c:pt idx="3090">
                  <c:v>0.26127320954907168</c:v>
                </c:pt>
                <c:pt idx="3091">
                  <c:v>0.26923076923076938</c:v>
                </c:pt>
                <c:pt idx="3092">
                  <c:v>0.26392572944297082</c:v>
                </c:pt>
                <c:pt idx="3093">
                  <c:v>0.26525198938992084</c:v>
                </c:pt>
                <c:pt idx="3094">
                  <c:v>0.26525198938992084</c:v>
                </c:pt>
                <c:pt idx="3095">
                  <c:v>0.26790450928382015</c:v>
                </c:pt>
                <c:pt idx="3096">
                  <c:v>0.259946949602122</c:v>
                </c:pt>
                <c:pt idx="3097">
                  <c:v>0.26525198938992084</c:v>
                </c:pt>
                <c:pt idx="3098">
                  <c:v>0.26525198938992084</c:v>
                </c:pt>
                <c:pt idx="3099">
                  <c:v>0.26127320954907168</c:v>
                </c:pt>
                <c:pt idx="3100">
                  <c:v>0.26923076923076938</c:v>
                </c:pt>
                <c:pt idx="3101">
                  <c:v>0.2625994694960212</c:v>
                </c:pt>
                <c:pt idx="3102">
                  <c:v>0.26525198938992084</c:v>
                </c:pt>
                <c:pt idx="3103">
                  <c:v>0.2625994694960212</c:v>
                </c:pt>
                <c:pt idx="3104">
                  <c:v>0.26525198938992084</c:v>
                </c:pt>
                <c:pt idx="3105">
                  <c:v>0.26525198938992084</c:v>
                </c:pt>
                <c:pt idx="3106">
                  <c:v>0.26525198938992084</c:v>
                </c:pt>
                <c:pt idx="3107">
                  <c:v>0.26657824933687047</c:v>
                </c:pt>
                <c:pt idx="3108">
                  <c:v>0.2625994694960212</c:v>
                </c:pt>
                <c:pt idx="3109">
                  <c:v>0.26525198938992084</c:v>
                </c:pt>
                <c:pt idx="3110">
                  <c:v>0.26525198938992084</c:v>
                </c:pt>
                <c:pt idx="3111">
                  <c:v>0.26657824933687047</c:v>
                </c:pt>
                <c:pt idx="3112">
                  <c:v>0.26790450928382015</c:v>
                </c:pt>
                <c:pt idx="3113">
                  <c:v>0.26790450928382015</c:v>
                </c:pt>
                <c:pt idx="3114">
                  <c:v>0.26657824933687047</c:v>
                </c:pt>
                <c:pt idx="3115">
                  <c:v>0.26525198938992084</c:v>
                </c:pt>
                <c:pt idx="3116">
                  <c:v>0.26657824933687047</c:v>
                </c:pt>
                <c:pt idx="3117">
                  <c:v>0.26790450928382015</c:v>
                </c:pt>
                <c:pt idx="3118">
                  <c:v>0.26392572944297082</c:v>
                </c:pt>
                <c:pt idx="3119">
                  <c:v>0.27055702917771884</c:v>
                </c:pt>
                <c:pt idx="3120">
                  <c:v>0.2625994694960212</c:v>
                </c:pt>
                <c:pt idx="3121">
                  <c:v>0.26657824933687047</c:v>
                </c:pt>
                <c:pt idx="3122">
                  <c:v>0.26790450928382015</c:v>
                </c:pt>
                <c:pt idx="3123">
                  <c:v>0.26525198938992084</c:v>
                </c:pt>
                <c:pt idx="3124">
                  <c:v>0.2625994694960212</c:v>
                </c:pt>
                <c:pt idx="3125">
                  <c:v>0.26923076923076938</c:v>
                </c:pt>
                <c:pt idx="3126">
                  <c:v>0.25862068965517276</c:v>
                </c:pt>
                <c:pt idx="3127">
                  <c:v>0.26525198938992084</c:v>
                </c:pt>
                <c:pt idx="3128">
                  <c:v>0.26525198938992084</c:v>
                </c:pt>
                <c:pt idx="3129">
                  <c:v>0.259946949602122</c:v>
                </c:pt>
                <c:pt idx="3130">
                  <c:v>0.26525198938992084</c:v>
                </c:pt>
                <c:pt idx="3131">
                  <c:v>0.26525198938992084</c:v>
                </c:pt>
                <c:pt idx="3132">
                  <c:v>0.2625994694960212</c:v>
                </c:pt>
                <c:pt idx="3133">
                  <c:v>0.2625994694960212</c:v>
                </c:pt>
                <c:pt idx="3134">
                  <c:v>0.26657824933687047</c:v>
                </c:pt>
                <c:pt idx="3135">
                  <c:v>0.259946949602122</c:v>
                </c:pt>
                <c:pt idx="3136">
                  <c:v>0.259946949602122</c:v>
                </c:pt>
                <c:pt idx="3137">
                  <c:v>0.26525198938992084</c:v>
                </c:pt>
                <c:pt idx="3138">
                  <c:v>0.25729442970822275</c:v>
                </c:pt>
                <c:pt idx="3139">
                  <c:v>0.26525198938992084</c:v>
                </c:pt>
                <c:pt idx="3140">
                  <c:v>0.2625994694960212</c:v>
                </c:pt>
                <c:pt idx="3141">
                  <c:v>0.259946949602122</c:v>
                </c:pt>
                <c:pt idx="3142">
                  <c:v>0.259946949602122</c:v>
                </c:pt>
                <c:pt idx="3143">
                  <c:v>0.2625994694960212</c:v>
                </c:pt>
                <c:pt idx="3144">
                  <c:v>0.25729442970822275</c:v>
                </c:pt>
                <c:pt idx="3145">
                  <c:v>0.26525198938992084</c:v>
                </c:pt>
                <c:pt idx="3146">
                  <c:v>0.26525198938992084</c:v>
                </c:pt>
                <c:pt idx="3147">
                  <c:v>0.259946949602122</c:v>
                </c:pt>
                <c:pt idx="3148">
                  <c:v>0.2625994694960212</c:v>
                </c:pt>
                <c:pt idx="3149">
                  <c:v>0.26127320954907168</c:v>
                </c:pt>
                <c:pt idx="3150">
                  <c:v>0.25729442970822275</c:v>
                </c:pt>
                <c:pt idx="3151">
                  <c:v>0.2625994694960212</c:v>
                </c:pt>
                <c:pt idx="3152">
                  <c:v>0.26127320954907168</c:v>
                </c:pt>
                <c:pt idx="3153">
                  <c:v>0.2625994694960212</c:v>
                </c:pt>
                <c:pt idx="3154">
                  <c:v>0.25729442970822275</c:v>
                </c:pt>
                <c:pt idx="3155">
                  <c:v>0.26525198938992084</c:v>
                </c:pt>
                <c:pt idx="3156">
                  <c:v>0.25862068965517276</c:v>
                </c:pt>
                <c:pt idx="3157">
                  <c:v>0.259946949602122</c:v>
                </c:pt>
                <c:pt idx="3158">
                  <c:v>0.26392572944297082</c:v>
                </c:pt>
                <c:pt idx="3159">
                  <c:v>0.259946949602122</c:v>
                </c:pt>
                <c:pt idx="3160">
                  <c:v>0.259946949602122</c:v>
                </c:pt>
                <c:pt idx="3161">
                  <c:v>0.26525198938992084</c:v>
                </c:pt>
                <c:pt idx="3162">
                  <c:v>0.259946949602122</c:v>
                </c:pt>
                <c:pt idx="3163">
                  <c:v>0.26127320954907168</c:v>
                </c:pt>
                <c:pt idx="3164">
                  <c:v>0.26127320954907168</c:v>
                </c:pt>
                <c:pt idx="3165">
                  <c:v>0.259946949602122</c:v>
                </c:pt>
                <c:pt idx="3166">
                  <c:v>0.25729442970822275</c:v>
                </c:pt>
                <c:pt idx="3167">
                  <c:v>0.2625994694960212</c:v>
                </c:pt>
                <c:pt idx="3168">
                  <c:v>0.25596816976127362</c:v>
                </c:pt>
                <c:pt idx="3169">
                  <c:v>0.259946949602122</c:v>
                </c:pt>
                <c:pt idx="3170">
                  <c:v>0.259946949602122</c:v>
                </c:pt>
                <c:pt idx="3171">
                  <c:v>0.259946949602122</c:v>
                </c:pt>
                <c:pt idx="3172">
                  <c:v>0.25729442970822275</c:v>
                </c:pt>
                <c:pt idx="3173">
                  <c:v>0.26127320954907168</c:v>
                </c:pt>
                <c:pt idx="3174">
                  <c:v>0.25596816976127362</c:v>
                </c:pt>
                <c:pt idx="3175">
                  <c:v>0.259946949602122</c:v>
                </c:pt>
                <c:pt idx="3176">
                  <c:v>0.259946949602122</c:v>
                </c:pt>
                <c:pt idx="3177">
                  <c:v>0.259946949602122</c:v>
                </c:pt>
                <c:pt idx="3178">
                  <c:v>0.259946949602122</c:v>
                </c:pt>
                <c:pt idx="3179">
                  <c:v>0.26525198938992084</c:v>
                </c:pt>
                <c:pt idx="3180">
                  <c:v>0.25862068965517276</c:v>
                </c:pt>
                <c:pt idx="3181">
                  <c:v>0.26127320954907168</c:v>
                </c:pt>
                <c:pt idx="3182">
                  <c:v>0.25729442970822275</c:v>
                </c:pt>
                <c:pt idx="3183">
                  <c:v>0.25198938992042486</c:v>
                </c:pt>
                <c:pt idx="3184">
                  <c:v>0.25464190981432361</c:v>
                </c:pt>
                <c:pt idx="3185">
                  <c:v>0.25596816976127362</c:v>
                </c:pt>
                <c:pt idx="3186">
                  <c:v>0.25729442970822275</c:v>
                </c:pt>
                <c:pt idx="3187">
                  <c:v>0.259946949602122</c:v>
                </c:pt>
                <c:pt idx="3188">
                  <c:v>0.26127320954907168</c:v>
                </c:pt>
                <c:pt idx="3189">
                  <c:v>0.259946949602122</c:v>
                </c:pt>
                <c:pt idx="3190">
                  <c:v>0.25464190981432361</c:v>
                </c:pt>
                <c:pt idx="3191">
                  <c:v>0.2625994694960212</c:v>
                </c:pt>
                <c:pt idx="3192">
                  <c:v>0.25331564986737398</c:v>
                </c:pt>
                <c:pt idx="3193">
                  <c:v>0.25596816976127362</c:v>
                </c:pt>
                <c:pt idx="3194">
                  <c:v>0.25729442970822275</c:v>
                </c:pt>
                <c:pt idx="3195">
                  <c:v>0.25464190981432361</c:v>
                </c:pt>
                <c:pt idx="3196">
                  <c:v>0.25464190981432361</c:v>
                </c:pt>
                <c:pt idx="3197">
                  <c:v>0.259946949602122</c:v>
                </c:pt>
                <c:pt idx="3198">
                  <c:v>0.25464190981432361</c:v>
                </c:pt>
                <c:pt idx="3199">
                  <c:v>0.25464190981432361</c:v>
                </c:pt>
                <c:pt idx="3200">
                  <c:v>0.25464190981432361</c:v>
                </c:pt>
                <c:pt idx="3201">
                  <c:v>0.25464190981432361</c:v>
                </c:pt>
                <c:pt idx="3202">
                  <c:v>0.25198938992042486</c:v>
                </c:pt>
                <c:pt idx="3203">
                  <c:v>0.259946949602122</c:v>
                </c:pt>
                <c:pt idx="3204">
                  <c:v>0.25464190981432361</c:v>
                </c:pt>
                <c:pt idx="3205">
                  <c:v>0.25464190981432361</c:v>
                </c:pt>
                <c:pt idx="3206">
                  <c:v>0.259946949602122</c:v>
                </c:pt>
                <c:pt idx="3207">
                  <c:v>0.25198938992042486</c:v>
                </c:pt>
                <c:pt idx="3208">
                  <c:v>0.25729442970822275</c:v>
                </c:pt>
                <c:pt idx="3209">
                  <c:v>0.259946949602122</c:v>
                </c:pt>
                <c:pt idx="3210">
                  <c:v>0.25596816976127362</c:v>
                </c:pt>
                <c:pt idx="3211">
                  <c:v>0.25862068965517276</c:v>
                </c:pt>
                <c:pt idx="3212">
                  <c:v>0.25729442970822275</c:v>
                </c:pt>
                <c:pt idx="3213">
                  <c:v>0.25464190981432361</c:v>
                </c:pt>
                <c:pt idx="3214">
                  <c:v>0.25464190981432361</c:v>
                </c:pt>
                <c:pt idx="3215">
                  <c:v>0.25596816976127362</c:v>
                </c:pt>
                <c:pt idx="3216">
                  <c:v>0.25729442970822275</c:v>
                </c:pt>
                <c:pt idx="3217">
                  <c:v>0.25464190981432361</c:v>
                </c:pt>
                <c:pt idx="3218">
                  <c:v>0.25596816976127362</c:v>
                </c:pt>
                <c:pt idx="3219">
                  <c:v>0.25464190981432361</c:v>
                </c:pt>
                <c:pt idx="3220">
                  <c:v>0.24933687002652521</c:v>
                </c:pt>
                <c:pt idx="3221">
                  <c:v>0.25862068965517276</c:v>
                </c:pt>
                <c:pt idx="3222">
                  <c:v>0.25331564986737398</c:v>
                </c:pt>
                <c:pt idx="3223">
                  <c:v>0.25729442970822275</c:v>
                </c:pt>
                <c:pt idx="3224">
                  <c:v>0.25464190981432361</c:v>
                </c:pt>
                <c:pt idx="3225">
                  <c:v>0.25198938992042486</c:v>
                </c:pt>
                <c:pt idx="3226">
                  <c:v>0.25066312997347484</c:v>
                </c:pt>
                <c:pt idx="3227">
                  <c:v>0.25331564986737398</c:v>
                </c:pt>
                <c:pt idx="3228">
                  <c:v>0.25198938992042486</c:v>
                </c:pt>
                <c:pt idx="3229">
                  <c:v>0.25198938992042486</c:v>
                </c:pt>
                <c:pt idx="3230">
                  <c:v>0.25464190981432361</c:v>
                </c:pt>
                <c:pt idx="3231">
                  <c:v>0.24933687002652521</c:v>
                </c:pt>
                <c:pt idx="3232">
                  <c:v>0.25066312997347484</c:v>
                </c:pt>
                <c:pt idx="3233">
                  <c:v>0.25464190981432361</c:v>
                </c:pt>
                <c:pt idx="3234">
                  <c:v>0.24933687002652521</c:v>
                </c:pt>
                <c:pt idx="3235">
                  <c:v>0.25331564986737398</c:v>
                </c:pt>
                <c:pt idx="3236">
                  <c:v>0.25331564986737398</c:v>
                </c:pt>
                <c:pt idx="3237">
                  <c:v>0.25198938992042486</c:v>
                </c:pt>
                <c:pt idx="3238">
                  <c:v>0.25066312997347484</c:v>
                </c:pt>
                <c:pt idx="3239">
                  <c:v>0.25331564986737398</c:v>
                </c:pt>
                <c:pt idx="3240">
                  <c:v>0.25066312997347484</c:v>
                </c:pt>
                <c:pt idx="3241">
                  <c:v>0.24668435013262627</c:v>
                </c:pt>
                <c:pt idx="3242">
                  <c:v>0.25464190981432361</c:v>
                </c:pt>
                <c:pt idx="3243">
                  <c:v>0.24933687002652521</c:v>
                </c:pt>
                <c:pt idx="3244">
                  <c:v>0.25331564986737398</c:v>
                </c:pt>
                <c:pt idx="3245">
                  <c:v>0.25464190981432361</c:v>
                </c:pt>
                <c:pt idx="3246">
                  <c:v>0.24933687002652521</c:v>
                </c:pt>
                <c:pt idx="3247">
                  <c:v>0.25198938992042486</c:v>
                </c:pt>
                <c:pt idx="3248">
                  <c:v>0.25464190981432361</c:v>
                </c:pt>
                <c:pt idx="3249">
                  <c:v>0.25198938992042486</c:v>
                </c:pt>
                <c:pt idx="3250">
                  <c:v>0.25198938992042486</c:v>
                </c:pt>
                <c:pt idx="3251">
                  <c:v>0.25331564986737398</c:v>
                </c:pt>
                <c:pt idx="3252">
                  <c:v>0.24933687002652521</c:v>
                </c:pt>
                <c:pt idx="3253">
                  <c:v>0.24668435013262627</c:v>
                </c:pt>
                <c:pt idx="3254">
                  <c:v>0.25198938992042486</c:v>
                </c:pt>
                <c:pt idx="3255">
                  <c:v>0.24668435013262627</c:v>
                </c:pt>
                <c:pt idx="3256">
                  <c:v>0.25198938992042486</c:v>
                </c:pt>
                <c:pt idx="3257">
                  <c:v>0.25198938992042486</c:v>
                </c:pt>
                <c:pt idx="3258">
                  <c:v>0.24933687002652521</c:v>
                </c:pt>
                <c:pt idx="3259">
                  <c:v>0.24933687002652521</c:v>
                </c:pt>
                <c:pt idx="3260">
                  <c:v>0.25198938992042486</c:v>
                </c:pt>
                <c:pt idx="3261">
                  <c:v>0.24801061007957559</c:v>
                </c:pt>
                <c:pt idx="3262">
                  <c:v>0.24668435013262627</c:v>
                </c:pt>
                <c:pt idx="3263">
                  <c:v>0.25198938992042486</c:v>
                </c:pt>
                <c:pt idx="3264">
                  <c:v>0.24668435013262627</c:v>
                </c:pt>
                <c:pt idx="3265">
                  <c:v>0.25198938992042486</c:v>
                </c:pt>
                <c:pt idx="3266">
                  <c:v>0.25198938992042486</c:v>
                </c:pt>
                <c:pt idx="3267">
                  <c:v>0.25066312997347484</c:v>
                </c:pt>
                <c:pt idx="3268">
                  <c:v>0.24801061007957559</c:v>
                </c:pt>
                <c:pt idx="3269">
                  <c:v>0.25198938992042486</c:v>
                </c:pt>
                <c:pt idx="3270">
                  <c:v>0.24403183023872679</c:v>
                </c:pt>
                <c:pt idx="3271">
                  <c:v>0.24933687002652521</c:v>
                </c:pt>
                <c:pt idx="3272">
                  <c:v>0.24933687002652521</c:v>
                </c:pt>
                <c:pt idx="3273">
                  <c:v>0.24933687002652521</c:v>
                </c:pt>
                <c:pt idx="3274">
                  <c:v>0.24933687002652521</c:v>
                </c:pt>
                <c:pt idx="3275">
                  <c:v>0.24933687002652521</c:v>
                </c:pt>
                <c:pt idx="3276">
                  <c:v>0.24668435013262627</c:v>
                </c:pt>
                <c:pt idx="3277">
                  <c:v>0.24668435013262627</c:v>
                </c:pt>
                <c:pt idx="3278">
                  <c:v>0.24933687002652521</c:v>
                </c:pt>
                <c:pt idx="3279">
                  <c:v>0.24668435013262627</c:v>
                </c:pt>
                <c:pt idx="3280">
                  <c:v>0.24668435013262627</c:v>
                </c:pt>
                <c:pt idx="3281">
                  <c:v>0.24801061007957559</c:v>
                </c:pt>
                <c:pt idx="3282">
                  <c:v>0.24535809018567656</c:v>
                </c:pt>
                <c:pt idx="3283">
                  <c:v>0.24668435013262627</c:v>
                </c:pt>
                <c:pt idx="3284">
                  <c:v>0.24933687002652521</c:v>
                </c:pt>
                <c:pt idx="3285">
                  <c:v>0.24668435013262627</c:v>
                </c:pt>
                <c:pt idx="3286">
                  <c:v>0.24668435013262627</c:v>
                </c:pt>
                <c:pt idx="3287">
                  <c:v>0.24668435013262627</c:v>
                </c:pt>
                <c:pt idx="3288">
                  <c:v>0.24403183023872679</c:v>
                </c:pt>
                <c:pt idx="3289">
                  <c:v>0.24668435013262627</c:v>
                </c:pt>
                <c:pt idx="3290">
                  <c:v>0.24668435013262627</c:v>
                </c:pt>
                <c:pt idx="3291">
                  <c:v>0.24403183023872679</c:v>
                </c:pt>
                <c:pt idx="3292">
                  <c:v>0.24403183023872679</c:v>
                </c:pt>
                <c:pt idx="3293">
                  <c:v>0.24933687002652521</c:v>
                </c:pt>
                <c:pt idx="3294">
                  <c:v>0.24403183023872679</c:v>
                </c:pt>
                <c:pt idx="3295">
                  <c:v>0.24403183023872679</c:v>
                </c:pt>
                <c:pt idx="3296">
                  <c:v>0.24668435013262627</c:v>
                </c:pt>
                <c:pt idx="3297">
                  <c:v>0.24403183023872679</c:v>
                </c:pt>
                <c:pt idx="3298">
                  <c:v>0.24403183023872679</c:v>
                </c:pt>
                <c:pt idx="3299">
                  <c:v>0.24933687002652521</c:v>
                </c:pt>
                <c:pt idx="3300">
                  <c:v>0.24403183023872679</c:v>
                </c:pt>
                <c:pt idx="3301">
                  <c:v>0.24403183023872679</c:v>
                </c:pt>
                <c:pt idx="3302">
                  <c:v>0.24801061007957559</c:v>
                </c:pt>
                <c:pt idx="3303">
                  <c:v>0.24535809018567656</c:v>
                </c:pt>
                <c:pt idx="3304">
                  <c:v>0.24668435013262627</c:v>
                </c:pt>
                <c:pt idx="3305">
                  <c:v>0.24668435013262627</c:v>
                </c:pt>
                <c:pt idx="3306">
                  <c:v>0.24403183023872679</c:v>
                </c:pt>
                <c:pt idx="3307">
                  <c:v>0.24403183023872679</c:v>
                </c:pt>
                <c:pt idx="3308">
                  <c:v>0.24403183023872679</c:v>
                </c:pt>
                <c:pt idx="3309">
                  <c:v>0.24403183023872679</c:v>
                </c:pt>
                <c:pt idx="3310">
                  <c:v>0.2427055702917772</c:v>
                </c:pt>
                <c:pt idx="3311">
                  <c:v>0.24668435013262627</c:v>
                </c:pt>
                <c:pt idx="3312">
                  <c:v>0.24137931034482771</c:v>
                </c:pt>
                <c:pt idx="3313">
                  <c:v>0.24403183023872679</c:v>
                </c:pt>
                <c:pt idx="3314">
                  <c:v>0.24535809018567656</c:v>
                </c:pt>
                <c:pt idx="3315">
                  <c:v>0.23872679045092857</c:v>
                </c:pt>
                <c:pt idx="3316">
                  <c:v>0.24137931034482771</c:v>
                </c:pt>
                <c:pt idx="3317">
                  <c:v>0.24137931034482771</c:v>
                </c:pt>
                <c:pt idx="3318">
                  <c:v>0.24137931034482771</c:v>
                </c:pt>
                <c:pt idx="3319">
                  <c:v>0.24403183023872679</c:v>
                </c:pt>
                <c:pt idx="3320">
                  <c:v>0.24933687002652521</c:v>
                </c:pt>
                <c:pt idx="3321">
                  <c:v>0.23872679045092857</c:v>
                </c:pt>
                <c:pt idx="3322">
                  <c:v>0.24668435013262627</c:v>
                </c:pt>
                <c:pt idx="3323">
                  <c:v>0.2427055702917772</c:v>
                </c:pt>
                <c:pt idx="3324">
                  <c:v>0.24137931034482771</c:v>
                </c:pt>
                <c:pt idx="3325">
                  <c:v>0.24535809018567656</c:v>
                </c:pt>
                <c:pt idx="3326">
                  <c:v>0.24403183023872679</c:v>
                </c:pt>
                <c:pt idx="3327">
                  <c:v>0.24403183023872679</c:v>
                </c:pt>
                <c:pt idx="3328">
                  <c:v>0.24137931034482771</c:v>
                </c:pt>
                <c:pt idx="3329">
                  <c:v>0.24403183023872679</c:v>
                </c:pt>
                <c:pt idx="3330">
                  <c:v>0.23872679045092857</c:v>
                </c:pt>
                <c:pt idx="3331">
                  <c:v>0.24137931034482771</c:v>
                </c:pt>
                <c:pt idx="3332">
                  <c:v>0.24137931034482771</c:v>
                </c:pt>
                <c:pt idx="3333">
                  <c:v>0.2427055702917772</c:v>
                </c:pt>
                <c:pt idx="3334">
                  <c:v>0.24137931034482771</c:v>
                </c:pt>
                <c:pt idx="3335">
                  <c:v>0.24668435013262627</c:v>
                </c:pt>
                <c:pt idx="3336">
                  <c:v>0.24005305039787814</c:v>
                </c:pt>
                <c:pt idx="3337">
                  <c:v>0.2427055702917772</c:v>
                </c:pt>
                <c:pt idx="3338">
                  <c:v>0.24137931034482771</c:v>
                </c:pt>
                <c:pt idx="3339">
                  <c:v>0.24005305039787814</c:v>
                </c:pt>
                <c:pt idx="3340">
                  <c:v>0.23872679045092857</c:v>
                </c:pt>
                <c:pt idx="3341">
                  <c:v>0.23872679045092857</c:v>
                </c:pt>
                <c:pt idx="3342">
                  <c:v>0.23872679045092857</c:v>
                </c:pt>
                <c:pt idx="3343">
                  <c:v>0.23607427055702937</c:v>
                </c:pt>
                <c:pt idx="3344">
                  <c:v>0.2427055702917772</c:v>
                </c:pt>
                <c:pt idx="3345">
                  <c:v>0.23872679045092857</c:v>
                </c:pt>
                <c:pt idx="3346">
                  <c:v>0.24137931034482771</c:v>
                </c:pt>
                <c:pt idx="3347">
                  <c:v>0.24403183023872679</c:v>
                </c:pt>
                <c:pt idx="3348">
                  <c:v>0.24005305039787814</c:v>
                </c:pt>
                <c:pt idx="3349">
                  <c:v>0.24005305039787814</c:v>
                </c:pt>
                <c:pt idx="3350">
                  <c:v>0.24137931034482771</c:v>
                </c:pt>
                <c:pt idx="3351">
                  <c:v>0.23607427055702937</c:v>
                </c:pt>
                <c:pt idx="3352">
                  <c:v>0.23872679045092857</c:v>
                </c:pt>
                <c:pt idx="3353">
                  <c:v>0.24005305039787814</c:v>
                </c:pt>
                <c:pt idx="3354">
                  <c:v>0.23872679045092857</c:v>
                </c:pt>
                <c:pt idx="3355">
                  <c:v>0.23872679045092857</c:v>
                </c:pt>
                <c:pt idx="3356">
                  <c:v>0.24005305039787814</c:v>
                </c:pt>
                <c:pt idx="3357">
                  <c:v>0.23872679045092857</c:v>
                </c:pt>
                <c:pt idx="3358">
                  <c:v>0.23607427055702937</c:v>
                </c:pt>
                <c:pt idx="3359">
                  <c:v>0.24005305039787814</c:v>
                </c:pt>
                <c:pt idx="3360">
                  <c:v>0.23740053050397891</c:v>
                </c:pt>
                <c:pt idx="3361">
                  <c:v>0.23872679045092857</c:v>
                </c:pt>
                <c:pt idx="3362">
                  <c:v>0.24403183023872679</c:v>
                </c:pt>
                <c:pt idx="3363">
                  <c:v>0.23872679045092857</c:v>
                </c:pt>
                <c:pt idx="3364">
                  <c:v>0.24137931034482771</c:v>
                </c:pt>
                <c:pt idx="3365">
                  <c:v>0.24403183023872679</c:v>
                </c:pt>
                <c:pt idx="3366">
                  <c:v>0.23872679045092857</c:v>
                </c:pt>
                <c:pt idx="3367">
                  <c:v>0.24137931034482771</c:v>
                </c:pt>
                <c:pt idx="3368">
                  <c:v>0.24137931034482771</c:v>
                </c:pt>
                <c:pt idx="3369">
                  <c:v>0.23607427055702937</c:v>
                </c:pt>
                <c:pt idx="3370">
                  <c:v>0.23872679045092857</c:v>
                </c:pt>
                <c:pt idx="3371">
                  <c:v>0.23872679045092857</c:v>
                </c:pt>
                <c:pt idx="3372">
                  <c:v>0.23607427055702937</c:v>
                </c:pt>
                <c:pt idx="3373">
                  <c:v>0.23740053050397891</c:v>
                </c:pt>
                <c:pt idx="3374">
                  <c:v>0.23872679045092857</c:v>
                </c:pt>
                <c:pt idx="3375">
                  <c:v>0.23740053050397891</c:v>
                </c:pt>
                <c:pt idx="3376">
                  <c:v>0.23872679045092857</c:v>
                </c:pt>
                <c:pt idx="3377">
                  <c:v>0.24137931034482771</c:v>
                </c:pt>
                <c:pt idx="3378">
                  <c:v>0.23872679045092857</c:v>
                </c:pt>
                <c:pt idx="3379">
                  <c:v>0.23607427055702937</c:v>
                </c:pt>
                <c:pt idx="3380">
                  <c:v>0.24005305039787814</c:v>
                </c:pt>
                <c:pt idx="3381">
                  <c:v>0.23474801061007974</c:v>
                </c:pt>
                <c:pt idx="3382">
                  <c:v>0.23607427055702937</c:v>
                </c:pt>
                <c:pt idx="3383">
                  <c:v>0.24005305039787814</c:v>
                </c:pt>
                <c:pt idx="3384">
                  <c:v>0.23607427055702937</c:v>
                </c:pt>
                <c:pt idx="3385">
                  <c:v>0.23607427055702937</c:v>
                </c:pt>
                <c:pt idx="3386">
                  <c:v>0.24137931034482771</c:v>
                </c:pt>
                <c:pt idx="3387">
                  <c:v>0.23607427055702937</c:v>
                </c:pt>
                <c:pt idx="3388">
                  <c:v>0.23872679045092857</c:v>
                </c:pt>
                <c:pt idx="3389">
                  <c:v>0.23872679045092857</c:v>
                </c:pt>
                <c:pt idx="3390">
                  <c:v>0.23607427055702937</c:v>
                </c:pt>
                <c:pt idx="3391">
                  <c:v>0.23607427055702937</c:v>
                </c:pt>
                <c:pt idx="3392">
                  <c:v>0.24137931034482771</c:v>
                </c:pt>
                <c:pt idx="3393">
                  <c:v>0.23342175066312998</c:v>
                </c:pt>
                <c:pt idx="3394">
                  <c:v>0.23872679045092857</c:v>
                </c:pt>
                <c:pt idx="3395">
                  <c:v>0.23607427055702937</c:v>
                </c:pt>
                <c:pt idx="3396">
                  <c:v>0.23872679045092857</c:v>
                </c:pt>
                <c:pt idx="3397">
                  <c:v>0.23607427055702937</c:v>
                </c:pt>
                <c:pt idx="3398">
                  <c:v>0.24137931034482771</c:v>
                </c:pt>
                <c:pt idx="3399">
                  <c:v>0.23740053050397891</c:v>
                </c:pt>
                <c:pt idx="3400">
                  <c:v>0.23872679045092857</c:v>
                </c:pt>
                <c:pt idx="3401">
                  <c:v>0.23872679045092857</c:v>
                </c:pt>
                <c:pt idx="3402">
                  <c:v>0.23607427055702937</c:v>
                </c:pt>
                <c:pt idx="3403">
                  <c:v>0.23076923076923112</c:v>
                </c:pt>
                <c:pt idx="3404">
                  <c:v>0.23607427055702937</c:v>
                </c:pt>
                <c:pt idx="3405">
                  <c:v>0.23209549071618063</c:v>
                </c:pt>
                <c:pt idx="3406">
                  <c:v>0.23607427055702937</c:v>
                </c:pt>
                <c:pt idx="3407">
                  <c:v>0.23740053050397891</c:v>
                </c:pt>
                <c:pt idx="3408">
                  <c:v>0.23474801061007974</c:v>
                </c:pt>
                <c:pt idx="3409">
                  <c:v>0.23607427055702937</c:v>
                </c:pt>
                <c:pt idx="3410">
                  <c:v>0.23607427055702937</c:v>
                </c:pt>
                <c:pt idx="3411">
                  <c:v>0.23342175066312998</c:v>
                </c:pt>
                <c:pt idx="3412">
                  <c:v>0.23342175066312998</c:v>
                </c:pt>
                <c:pt idx="3413">
                  <c:v>0.23076923076923112</c:v>
                </c:pt>
                <c:pt idx="3414">
                  <c:v>0.23342175066312998</c:v>
                </c:pt>
                <c:pt idx="3415">
                  <c:v>0.22811671087533175</c:v>
                </c:pt>
                <c:pt idx="3416">
                  <c:v>0.23872679045092857</c:v>
                </c:pt>
                <c:pt idx="3417">
                  <c:v>0.23076923076923112</c:v>
                </c:pt>
                <c:pt idx="3418">
                  <c:v>0.23607427055702937</c:v>
                </c:pt>
                <c:pt idx="3419">
                  <c:v>0.23607427055702937</c:v>
                </c:pt>
                <c:pt idx="3420">
                  <c:v>0.23342175066312998</c:v>
                </c:pt>
                <c:pt idx="3421">
                  <c:v>0.23474801061007974</c:v>
                </c:pt>
                <c:pt idx="3422">
                  <c:v>0.23607427055702937</c:v>
                </c:pt>
                <c:pt idx="3423">
                  <c:v>0.23607427055702937</c:v>
                </c:pt>
                <c:pt idx="3424">
                  <c:v>0.23607427055702937</c:v>
                </c:pt>
                <c:pt idx="3425">
                  <c:v>0.24137931034482771</c:v>
                </c:pt>
                <c:pt idx="3426">
                  <c:v>0.23474801061007974</c:v>
                </c:pt>
                <c:pt idx="3427">
                  <c:v>0.23607427055702937</c:v>
                </c:pt>
                <c:pt idx="3428">
                  <c:v>0.24005305039787814</c:v>
                </c:pt>
                <c:pt idx="3429">
                  <c:v>0.23076923076923112</c:v>
                </c:pt>
                <c:pt idx="3430">
                  <c:v>0.23740053050397891</c:v>
                </c:pt>
                <c:pt idx="3431">
                  <c:v>0.23342175066312998</c:v>
                </c:pt>
                <c:pt idx="3432">
                  <c:v>0.23209549071618063</c:v>
                </c:pt>
                <c:pt idx="3433">
                  <c:v>0.23209549071618063</c:v>
                </c:pt>
                <c:pt idx="3434">
                  <c:v>0.23607427055702937</c:v>
                </c:pt>
                <c:pt idx="3435">
                  <c:v>0.23209549071618063</c:v>
                </c:pt>
                <c:pt idx="3436">
                  <c:v>0.23342175066312998</c:v>
                </c:pt>
                <c:pt idx="3437">
                  <c:v>0.23209549071618063</c:v>
                </c:pt>
                <c:pt idx="3438">
                  <c:v>0.22811671087533175</c:v>
                </c:pt>
                <c:pt idx="3439">
                  <c:v>0.23342175066312998</c:v>
                </c:pt>
              </c:numCache>
            </c:numRef>
          </c:yVal>
          <c:smooth val="1"/>
        </c:ser>
        <c:axId val="65069440"/>
        <c:axId val="65071360"/>
      </c:scatterChart>
      <c:valAx>
        <c:axId val="65069440"/>
        <c:scaling>
          <c:orientation val="minMax"/>
          <c:max val="1000"/>
          <c:min val="35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Wavelength (nm)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5071360"/>
        <c:crosses val="autoZero"/>
        <c:crossBetween val="midCat"/>
      </c:valAx>
      <c:valAx>
        <c:axId val="65071360"/>
        <c:scaling>
          <c:orientation val="minMax"/>
          <c:max val="1.05"/>
          <c:min val="0.2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Relative</a:t>
                </a:r>
                <a:r>
                  <a:rPr lang="en-US" sz="1400" baseline="0"/>
                  <a:t> Intensity</a:t>
                </a:r>
                <a:endParaRPr lang="en-US" sz="1400"/>
              </a:p>
            </c:rich>
          </c:tx>
          <c:layout/>
        </c:title>
        <c:numFmt formatCode="General" sourceLinked="1"/>
        <c:majorTickMark val="none"/>
        <c:tickLblPos val="nextTo"/>
        <c:crossAx val="65069440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0.68116</cdr:x>
      <cdr:y>0.44816</cdr:y>
    </cdr:from>
    <cdr:to>
      <cdr:x>0.69565</cdr:x>
      <cdr:y>0.75479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5400000">
          <a:off x="3124200" y="1905000"/>
          <a:ext cx="990600" cy="76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0.65741</cdr:x>
      <cdr:y>0.43774</cdr:y>
    </cdr:from>
    <cdr:to>
      <cdr:x>0.78704</cdr:x>
      <cdr:y>0.6061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10800000" flipV="1">
          <a:off x="5410199" y="1981200"/>
          <a:ext cx="1066801" cy="762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0.78704</cdr:x>
      <cdr:y>0.38723</cdr:y>
    </cdr:from>
    <cdr:to>
      <cdr:x>0.99074</cdr:x>
      <cdr:y>0.47141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77000" y="17526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O</a:t>
          </a:r>
          <a:r>
            <a:rPr lang="en-US" sz="1800" baseline="-25000" dirty="0" smtClean="0"/>
            <a:t>2  </a:t>
          </a:r>
          <a:r>
            <a:rPr lang="en-US" sz="1800" dirty="0" smtClean="0"/>
            <a:t>present</a:t>
          </a:r>
          <a:endParaRPr lang="en-US" sz="1800" baseline="-25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D7D2-F3C9-4035-9181-022A211924BC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CE6E-DE62-42B9-8DB1-A7E740355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BE150-C959-4784-9571-FA83C08A58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AE6B-EBE7-4A59-B72D-E7E33714803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FDDE-F03D-4D09-89F6-17DACA5C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PP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18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cs typeface="Arial" pitchFamily="34" charset="0"/>
              </a:rPr>
              <a:t>University of Arizona</a:t>
            </a:r>
            <a:br>
              <a:rPr lang="en-US" sz="5000" dirty="0" smtClean="0">
                <a:cs typeface="Arial" pitchFamily="34" charset="0"/>
              </a:rPr>
            </a:br>
            <a:r>
              <a:rPr lang="en-US" sz="5000" dirty="0" smtClean="0">
                <a:cs typeface="Arial" pitchFamily="34" charset="0"/>
              </a:rPr>
              <a:t>ASCEND!</a:t>
            </a:r>
            <a:endParaRPr lang="en-US" sz="50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2667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Team Members: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Tiara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Cottam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Andrew Dotson,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Michael Palmer, Kyle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Stephens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Team Mentor: 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Mike Borden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Results: Spring Semester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Results: Spring Semester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4914900" y="29337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not present</a:t>
            </a:r>
            <a:endParaRPr lang="en-US" dirty="0"/>
          </a:p>
        </p:txBody>
      </p:sp>
      <p:sp>
        <p:nvSpPr>
          <p:cNvPr id="7" name="Straight Arrow Connector 6"/>
          <p:cNvSpPr/>
          <p:nvPr/>
        </p:nvSpPr>
        <p:spPr>
          <a:xfrm rot="10800000" flipV="1">
            <a:off x="5715000" y="35814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2"/>
          <p:cNvSpPr txBox="1"/>
          <p:nvPr/>
        </p:nvSpPr>
        <p:spPr>
          <a:xfrm>
            <a:off x="6858000" y="3352800"/>
            <a:ext cx="20574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not present</a:t>
            </a:r>
            <a:endParaRPr lang="en-US" sz="1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Thank You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Acknowledgements:</a:t>
            </a:r>
          </a:p>
          <a:p>
            <a:pPr lvl="1"/>
            <a:r>
              <a:rPr lang="en-US" dirty="0" smtClean="0"/>
              <a:t>Arizona Near Space Research</a:t>
            </a:r>
          </a:p>
          <a:p>
            <a:pPr lvl="1"/>
            <a:r>
              <a:rPr lang="en-US" dirty="0" smtClean="0"/>
              <a:t>Arizona Space Grant Consortium</a:t>
            </a:r>
          </a:p>
          <a:p>
            <a:pPr lvl="1"/>
            <a:r>
              <a:rPr lang="en-US" dirty="0" smtClean="0"/>
              <a:t>Susan Brew</a:t>
            </a:r>
          </a:p>
          <a:p>
            <a:pPr lvl="1"/>
            <a:r>
              <a:rPr lang="en-US" dirty="0" smtClean="0"/>
              <a:t>Mike Borden</a:t>
            </a:r>
            <a:endParaRPr lang="en-US" dirty="0"/>
          </a:p>
        </p:txBody>
      </p:sp>
      <p:pic>
        <p:nvPicPr>
          <p:cNvPr id="4" name="Picture 3" descr="DPP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524000"/>
            <a:ext cx="1626704" cy="3741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Objectives</a:t>
            </a:r>
            <a:endParaRPr lang="en-US" u="sng" dirty="0"/>
          </a:p>
        </p:txBody>
      </p:sp>
      <p:pic>
        <p:nvPicPr>
          <p:cNvPr id="4" name="Picture 4" descr="team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267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Fall Semester:</a:t>
            </a:r>
          </a:p>
          <a:p>
            <a:pPr marL="800100" lvl="1" indent="-342900">
              <a:buAutoNum type="arabicParenR"/>
            </a:pPr>
            <a:r>
              <a:rPr lang="en-US" sz="2200" dirty="0" smtClean="0"/>
              <a:t>Take high quality panoramic images of the earth</a:t>
            </a:r>
          </a:p>
          <a:p>
            <a:pPr marL="800100" lvl="1" indent="-342900">
              <a:buAutoNum type="arabicParenR" startAt="2"/>
            </a:pPr>
            <a:r>
              <a:rPr lang="en-US" sz="2200" dirty="0" smtClean="0"/>
              <a:t>Use a timing circuit to automate  and synchronize cameras</a:t>
            </a:r>
          </a:p>
          <a:p>
            <a:r>
              <a:rPr lang="en-US" sz="2400" dirty="0" smtClean="0"/>
              <a:t>Spring Semester:</a:t>
            </a:r>
          </a:p>
          <a:p>
            <a:pPr marL="800100" lvl="1" indent="-342900">
              <a:buAutoNum type="arabicParenR"/>
            </a:pPr>
            <a:r>
              <a:rPr lang="en-US" sz="2200" dirty="0" smtClean="0"/>
              <a:t>Take the solar spectrum at different altitudes</a:t>
            </a:r>
          </a:p>
          <a:p>
            <a:pPr marL="800100" lvl="1" indent="-342900">
              <a:buAutoNum type="arabicParenR" startAt="2"/>
            </a:pPr>
            <a:r>
              <a:rPr lang="en-US" sz="2200" dirty="0" smtClean="0"/>
              <a:t>Learn about cost effective solar spectroscopy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Payload: Fall Semester</a:t>
            </a:r>
            <a:endParaRPr lang="en-US" u="sng" dirty="0"/>
          </a:p>
        </p:txBody>
      </p:sp>
      <p:pic>
        <p:nvPicPr>
          <p:cNvPr id="4" name="Picture Placeholder 6" descr="091120_001_e.jpg"/>
          <p:cNvPicPr>
            <a:picLocks noChangeAspect="1"/>
          </p:cNvPicPr>
          <p:nvPr/>
        </p:nvPicPr>
        <p:blipFill>
          <a:blip r:embed="rId2" cstate="print"/>
          <a:srcRect t="14137" b="14137"/>
          <a:stretch>
            <a:fillRect/>
          </a:stretch>
        </p:blipFill>
        <p:spPr>
          <a:xfrm>
            <a:off x="762000" y="1371600"/>
            <a:ext cx="2619375" cy="1905000"/>
          </a:xfrm>
          <a:prstGeom prst="rect">
            <a:avLst/>
          </a:prstGeom>
        </p:spPr>
      </p:pic>
      <p:pic>
        <p:nvPicPr>
          <p:cNvPr id="5" name="Picture 7" descr="091120_002_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841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erge.jpg"/>
          <p:cNvPicPr>
            <a:picLocks noChangeAspect="1"/>
          </p:cNvPicPr>
          <p:nvPr/>
        </p:nvPicPr>
        <p:blipFill>
          <a:blip r:embed="rId4" cstate="print"/>
          <a:srcRect b="11554"/>
          <a:stretch>
            <a:fillRect/>
          </a:stretch>
        </p:blipFill>
        <p:spPr bwMode="auto">
          <a:xfrm>
            <a:off x="2362200" y="4191000"/>
            <a:ext cx="4343400" cy="17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Sony </a:t>
            </a:r>
            <a:r>
              <a:rPr lang="en-US" dirty="0" err="1" smtClean="0"/>
              <a:t>Cybershot</a:t>
            </a:r>
            <a:r>
              <a:rPr lang="en-US" dirty="0" smtClean="0"/>
              <a:t> DSC-W290 (12 MP) cameras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FOV of one camera: 35</a:t>
            </a:r>
            <a:r>
              <a:rPr lang="en-US" dirty="0"/>
              <a:t>°</a:t>
            </a:r>
            <a:endParaRPr lang="en-US" dirty="0" smtClean="0"/>
          </a:p>
          <a:p>
            <a:pPr algn="ctr"/>
            <a:r>
              <a:rPr lang="en-US" dirty="0" smtClean="0"/>
              <a:t>Total panoramic FOV: 135</a:t>
            </a:r>
            <a:r>
              <a:rPr lang="en-US" dirty="0"/>
              <a:t>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Timing circuit was used to sync cameras</a:t>
            </a:r>
          </a:p>
          <a:p>
            <a:pPr algn="ctr"/>
            <a:r>
              <a:rPr lang="en-US" dirty="0" smtClean="0"/>
              <a:t>Timing interval: 1 picture every 10 seconds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CEND_m_363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Results: Fall Semester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495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Cameras worked up until about 40,000 ft when timing circuit failed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200 pictures per camera were obtained with about 40% able to be merged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Spectrometer Temperature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5257800" cy="32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943600" y="1828800"/>
            <a:ext cx="289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Temperatures ranged from 60°F to 90°F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Spectrometer temperature affects the magnitude of each spectrum </a:t>
            </a:r>
            <a:r>
              <a:rPr lang="en-US" sz="2000" dirty="0" smtClean="0"/>
              <a:t>collected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Temperature data was to be used to calibrate raw 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52800" y="27432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2514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Balloon Burst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1242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Landing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Payload: Spring Semester</a:t>
            </a:r>
            <a:endParaRPr lang="en-US" u="sng" dirty="0"/>
          </a:p>
        </p:txBody>
      </p:sp>
      <p:pic>
        <p:nvPicPr>
          <p:cNvPr id="4" name="Picture 4" descr="payload.jpg"/>
          <p:cNvPicPr>
            <a:picLocks noChangeAspect="1"/>
          </p:cNvPicPr>
          <p:nvPr/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152400" y="1524000"/>
            <a:ext cx="2724149" cy="1981199"/>
          </a:xfrm>
          <a:prstGeom prst="rect">
            <a:avLst/>
          </a:prstGeom>
        </p:spPr>
      </p:pic>
      <p:pic>
        <p:nvPicPr>
          <p:cNvPr id="5" name="Picture 5" descr="spectrome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6" descr="hobos.jpg"/>
          <p:cNvPicPr>
            <a:picLocks noChangeAspect="1"/>
          </p:cNvPicPr>
          <p:nvPr/>
        </p:nvPicPr>
        <p:blipFill>
          <a:blip r:embed="rId4" cstate="print"/>
          <a:srcRect l="4167" r="4167"/>
          <a:stretch>
            <a:fillRect/>
          </a:stretch>
        </p:blipFill>
        <p:spPr bwMode="auto">
          <a:xfrm>
            <a:off x="3048000" y="1524000"/>
            <a:ext cx="2743200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3657600"/>
            <a:ext cx="289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Spectrometer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350nm-1000nm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0.2 second exposure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Data taken every 5 seconds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2667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Laptop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Asus </a:t>
            </a:r>
            <a:r>
              <a:rPr lang="en-US" dirty="0" err="1" smtClean="0"/>
              <a:t>EeePC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Removed </a:t>
            </a:r>
            <a:r>
              <a:rPr lang="en-US" dirty="0" smtClean="0"/>
              <a:t>monitor to </a:t>
            </a:r>
            <a:r>
              <a:rPr lang="en-US" dirty="0" smtClean="0"/>
              <a:t>conserve power and weight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657600"/>
            <a:ext cx="274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HOBO Data Loggers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 Channel HOBO connected to a </a:t>
            </a:r>
            <a:r>
              <a:rPr lang="en-US" dirty="0" err="1" smtClean="0"/>
              <a:t>thermistor</a:t>
            </a:r>
            <a:r>
              <a:rPr lang="en-US" dirty="0" smtClean="0"/>
              <a:t> by spectrometer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3-axis data logger used to track payload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Post Launch Data Reduction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Assumptions</a:t>
            </a:r>
          </a:p>
          <a:p>
            <a:pPr lvl="1"/>
            <a:r>
              <a:rPr lang="en-US" sz="2400" dirty="0" smtClean="0"/>
              <a:t>Higher Magnitudes means Fiber Pointed at Sun</a:t>
            </a:r>
          </a:p>
          <a:p>
            <a:pPr lvl="1"/>
            <a:r>
              <a:rPr lang="en-US" sz="2400" dirty="0" smtClean="0"/>
              <a:t>Good Spectrums taken from High Magnitudes</a:t>
            </a:r>
          </a:p>
          <a:p>
            <a:pPr lvl="1"/>
            <a:r>
              <a:rPr lang="en-US" sz="2400" dirty="0" smtClean="0"/>
              <a:t>Altitude Data matched to Spectrum timestamp</a:t>
            </a:r>
          </a:p>
          <a:p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1084 total spectrums</a:t>
            </a:r>
          </a:p>
          <a:p>
            <a:pPr lvl="1"/>
            <a:r>
              <a:rPr lang="en-US" sz="2400" dirty="0" smtClean="0"/>
              <a:t>3,440 Data Points per spectrum</a:t>
            </a:r>
          </a:p>
          <a:p>
            <a:pPr lvl="1"/>
            <a:r>
              <a:rPr lang="en-US" sz="2400" dirty="0" smtClean="0"/>
              <a:t>Spectrums logged every 5 seconds</a:t>
            </a:r>
          </a:p>
          <a:p>
            <a:pPr lvl="1"/>
            <a:r>
              <a:rPr lang="en-US" sz="2400" dirty="0" smtClean="0"/>
              <a:t>Converted from log file to Excel Workbook</a:t>
            </a:r>
          </a:p>
          <a:p>
            <a:r>
              <a:rPr lang="en-US" sz="2400" dirty="0" smtClean="0"/>
              <a:t>Normalized Data</a:t>
            </a:r>
          </a:p>
          <a:p>
            <a:pPr lvl="1"/>
            <a:r>
              <a:rPr lang="en-US" sz="2400" dirty="0" smtClean="0"/>
              <a:t>Reduced </a:t>
            </a:r>
            <a:r>
              <a:rPr lang="en-US" sz="2400" dirty="0" smtClean="0"/>
              <a:t>statistical errors in our measured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Results: Spring Semester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4991100" y="27813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Results: Spring Semester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376</Words>
  <Application>Microsoft Office PowerPoint</Application>
  <PresentationFormat>On-screen Show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University of Arizona ASCEND!</vt:lpstr>
      <vt:lpstr>Objectives</vt:lpstr>
      <vt:lpstr>Payload: Fall Semester</vt:lpstr>
      <vt:lpstr>Results: Fall Semester</vt:lpstr>
      <vt:lpstr>Spectrometer Temperature</vt:lpstr>
      <vt:lpstr>Payload: Spring Semester</vt:lpstr>
      <vt:lpstr>Post Launch Data Reduction</vt:lpstr>
      <vt:lpstr>Results: Spring Semester</vt:lpstr>
      <vt:lpstr>Results: Spring Semester</vt:lpstr>
      <vt:lpstr>Results: Spring Semester</vt:lpstr>
      <vt:lpstr>Results: Spring Semester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Arizona ASCEND!</dc:title>
  <dc:creator>Kyle</dc:creator>
  <cp:lastModifiedBy>Kyle</cp:lastModifiedBy>
  <cp:revision>46</cp:revision>
  <dcterms:created xsi:type="dcterms:W3CDTF">2010-04-14T22:19:53Z</dcterms:created>
  <dcterms:modified xsi:type="dcterms:W3CDTF">2010-04-15T01:00:55Z</dcterms:modified>
</cp:coreProperties>
</file>